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492" y="-3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0d7d97e79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e0d7d97e79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0d7d97e7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e0d7d97e7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e0d7d97e7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e0d7d97e7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e0d7d97e7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e0d7d97e79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0d7d97e79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e0d7d97e79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0d7d97e79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0d7d97e79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0d7d97e79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e0d7d97e79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e0d7d97e79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e0d7d97e79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0d7d97e79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e0d7d97e79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e0d7d97e79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e0d7d97e79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e0d7d97e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e0d7d97e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e0d7d97e79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e0d7d97e79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e0d7d97e7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e0d7d97e7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e0d7d97e7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e0d7d97e7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e0d7d97e7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e0d7d97e7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0d7d97e7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e0d7d97e7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0d7d97e7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e0d7d97e79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0d7d97e7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e0d7d97e7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0d7d97e7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e0d7d97e7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325" y="79275"/>
            <a:ext cx="716280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6000" y="4540850"/>
            <a:ext cx="4276725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3400" y="1351425"/>
            <a:ext cx="4411200" cy="294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3100" y="1486388"/>
            <a:ext cx="2576239" cy="282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3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Copyright, illegal, infringement, piracy, reproduction, sale, violation icon - Download on Iconfind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120" y="448746"/>
            <a:ext cx="2984874" cy="2984875"/>
          </a:xfrm>
          <a:prstGeom prst="rect">
            <a:avLst/>
          </a:prstGeom>
          <a:noFill/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09093" y="73411"/>
            <a:ext cx="5915501" cy="661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tângulo 5"/>
          <p:cNvSpPr/>
          <p:nvPr/>
        </p:nvSpPr>
        <p:spPr>
          <a:xfrm>
            <a:off x="3180014" y="807461"/>
            <a:ext cx="567277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200" dirty="0" smtClean="0"/>
              <a:t>Tudo aquilo que é produzido por conta própria é seu. (música, fotografia, citação, conceito, </a:t>
            </a:r>
            <a:r>
              <a:rPr lang="pt-BR" sz="1200" dirty="0" err="1" smtClean="0"/>
              <a:t>etc</a:t>
            </a:r>
            <a:r>
              <a:rPr lang="pt-BR" sz="1200" dirty="0" smtClean="0"/>
              <a:t>)</a:t>
            </a:r>
            <a:endParaRPr lang="pt-BR" sz="12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057706" y="1252431"/>
            <a:ext cx="596135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Tudo aquilo que é produzido por conta própria é seu!</a:t>
            </a:r>
          </a:p>
          <a:p>
            <a:pPr algn="ctr"/>
            <a:r>
              <a:rPr lang="pt-BR" sz="2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(MÚSICAS, FOTOGRAFIA, CITAÇÃO, CONCEITOS E ETC)</a:t>
            </a:r>
            <a:endParaRPr lang="pt-BR" sz="18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428691" y="2558673"/>
            <a:ext cx="665706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Quem é dono, pode dispor totalmente ou parcialmente.</a:t>
            </a:r>
          </a:p>
          <a:p>
            <a:pPr algn="ctr"/>
            <a:r>
              <a:rPr lang="pt-BR" sz="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DIREITO DE USO, DISTRIBUIÇÃO, PUBLICAÇÃO</a:t>
            </a:r>
            <a:r>
              <a:rPr lang="pt-BR" sz="2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endParaRPr lang="pt-BR" sz="2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33350" y="3589635"/>
            <a:ext cx="889634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EXPLORAÇÃO COMERCIAL: ninguém pode lucrar com a sua propriedade sem a sua autorização</a:t>
            </a:r>
            <a:endParaRPr lang="pt-BR" sz="20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190500" y="4347170"/>
            <a:ext cx="89535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20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Pode utilizar, desde que tenha referências e sem alterar as palavras</a:t>
            </a:r>
          </a:p>
          <a:p>
            <a:pPr algn="ctr"/>
            <a:r>
              <a:rPr lang="pt-BR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PLÁGIO – Além de antiético é crime</a:t>
            </a:r>
            <a:endParaRPr lang="pt-BR" sz="2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63700" y="-12700"/>
            <a:ext cx="286328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Luciano J. D. Escobar</a:t>
            </a:r>
            <a:endParaRPr lang="pt-BR" sz="2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8" grpId="0" build="allAtOnce"/>
      <p:bldP spid="10" grpId="0" build="p"/>
      <p:bldP spid="1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3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100</Words>
  <Application>Microsoft Office PowerPoint</Application>
  <PresentationFormat>Apresentação na tela (16:9)</PresentationFormat>
  <Paragraphs>9</Paragraphs>
  <Slides>20</Slides>
  <Notes>20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Simple Light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Luciano Escobar</dc:creator>
  <cp:lastModifiedBy>luciano.escobar_ext</cp:lastModifiedBy>
  <cp:revision>3</cp:revision>
  <dcterms:modified xsi:type="dcterms:W3CDTF">2023-04-06T15:49:59Z</dcterms:modified>
</cp:coreProperties>
</file>