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66"/>
    <a:srgbClr val="FF00FF"/>
    <a:srgbClr val="FF3300"/>
    <a:srgbClr val="CC00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49A-1164-4D2E-90C4-C27770020948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7511-1CC7-4FA6-A854-F20C87D0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7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49A-1164-4D2E-90C4-C27770020948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7511-1CC7-4FA6-A854-F20C87D0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43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49A-1164-4D2E-90C4-C27770020948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7511-1CC7-4FA6-A854-F20C87D0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49A-1164-4D2E-90C4-C27770020948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7511-1CC7-4FA6-A854-F20C87D0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27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49A-1164-4D2E-90C4-C27770020948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7511-1CC7-4FA6-A854-F20C87D0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7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49A-1164-4D2E-90C4-C27770020948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7511-1CC7-4FA6-A854-F20C87D0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39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49A-1164-4D2E-90C4-C27770020948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7511-1CC7-4FA6-A854-F20C87D0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64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49A-1164-4D2E-90C4-C27770020948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7511-1CC7-4FA6-A854-F20C87D0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4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49A-1164-4D2E-90C4-C27770020948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7511-1CC7-4FA6-A854-F20C87D0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94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49A-1164-4D2E-90C4-C27770020948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7511-1CC7-4FA6-A854-F20C87D0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50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49A-1164-4D2E-90C4-C27770020948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7511-1CC7-4FA6-A854-F20C87D0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9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1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1749A-1164-4D2E-90C4-C27770020948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7511-1CC7-4FA6-A854-F20C87D0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2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/>
          <a:lstStyle/>
          <a:p>
            <a:r>
              <a:rPr lang="pt-BR" b="1" dirty="0" smtClean="0"/>
              <a:t>CONTRATO PEDAGÓGICO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2564904"/>
            <a:ext cx="8280920" cy="1752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DISCIPLINA: </a:t>
            </a:r>
            <a:r>
              <a:rPr lang="pt-BR" b="1" dirty="0" smtClean="0">
                <a:solidFill>
                  <a:schemeClr val="tx1"/>
                </a:solidFill>
              </a:rPr>
              <a:t>Programação II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PROF. Eduardo Batista Teixeira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8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AVALIAÇÃO E SEUS VALORES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 fontScale="70000" lnSpcReduction="20000"/>
          </a:bodyPr>
          <a:lstStyle/>
          <a:p>
            <a:r>
              <a:rPr lang="pt-BR" sz="2400" b="1" dirty="0" smtClean="0"/>
              <a:t>1º Etapa:</a:t>
            </a:r>
          </a:p>
          <a:p>
            <a:r>
              <a:rPr lang="pt-BR" sz="2400" dirty="0" smtClean="0"/>
              <a:t>TP1 </a:t>
            </a:r>
            <a:r>
              <a:rPr lang="pt-BR" sz="2400" dirty="0"/>
              <a:t>- </a:t>
            </a:r>
            <a:r>
              <a:rPr lang="pt-BR" sz="2400" dirty="0" smtClean="0"/>
              <a:t>Atividade </a:t>
            </a:r>
            <a:r>
              <a:rPr lang="pt-BR" sz="2400" dirty="0"/>
              <a:t>em sala de aula</a:t>
            </a:r>
            <a:r>
              <a:rPr lang="pt-BR" sz="2400" i="1" dirty="0"/>
              <a:t>.</a:t>
            </a:r>
            <a:r>
              <a:rPr lang="pt-BR" sz="2400" b="1" i="1" dirty="0"/>
              <a:t> </a:t>
            </a:r>
            <a:r>
              <a:rPr lang="pt-BR" sz="2400" dirty="0"/>
              <a:t>Valor </a:t>
            </a:r>
            <a:r>
              <a:rPr lang="pt-BR" sz="2400" b="1" dirty="0" smtClean="0"/>
              <a:t>15%. </a:t>
            </a:r>
            <a:r>
              <a:rPr lang="pt-BR" sz="2400" dirty="0"/>
              <a:t>Data</a:t>
            </a:r>
            <a:r>
              <a:rPr lang="pt-BR" sz="2400" b="1" dirty="0"/>
              <a:t> </a:t>
            </a:r>
            <a:r>
              <a:rPr lang="pt-BR" sz="2400" b="1" dirty="0" smtClean="0"/>
              <a:t>25/09.</a:t>
            </a:r>
            <a:endParaRPr lang="pt-BR" sz="2400" b="1" dirty="0"/>
          </a:p>
          <a:p>
            <a:r>
              <a:rPr lang="pt-BR" sz="2400" dirty="0" smtClean="0"/>
              <a:t>P1- Escrita, individual, sem consulta. Valor </a:t>
            </a:r>
            <a:r>
              <a:rPr lang="pt-BR" sz="2400" b="1" dirty="0" smtClean="0"/>
              <a:t>40%</a:t>
            </a:r>
            <a:r>
              <a:rPr lang="pt-BR" sz="2400" dirty="0"/>
              <a:t>.</a:t>
            </a:r>
            <a:r>
              <a:rPr lang="pt-BR" sz="2400" dirty="0" smtClean="0"/>
              <a:t> Data </a:t>
            </a:r>
            <a:r>
              <a:rPr lang="pt-BR" sz="2400" b="1" dirty="0" smtClean="0"/>
              <a:t>02/10.</a:t>
            </a:r>
            <a:endParaRPr lang="pt-BR" sz="2400" b="1" dirty="0"/>
          </a:p>
          <a:p>
            <a:endParaRPr lang="pt-BR" sz="2400" b="1" dirty="0" smtClean="0"/>
          </a:p>
          <a:p>
            <a:r>
              <a:rPr lang="pt-BR" sz="2400" b="1" dirty="0" smtClean="0"/>
              <a:t>2º Etapa:</a:t>
            </a:r>
          </a:p>
          <a:p>
            <a:r>
              <a:rPr lang="pt-BR" sz="2400" dirty="0" smtClean="0"/>
              <a:t>TP2 </a:t>
            </a:r>
            <a:r>
              <a:rPr lang="pt-BR" sz="2400" dirty="0"/>
              <a:t>- </a:t>
            </a:r>
            <a:r>
              <a:rPr lang="pt-BR" sz="2400" dirty="0" smtClean="0"/>
              <a:t>Atividade </a:t>
            </a:r>
            <a:r>
              <a:rPr lang="pt-BR" sz="2400" dirty="0"/>
              <a:t>em sala de aula</a:t>
            </a:r>
            <a:r>
              <a:rPr lang="pt-BR" sz="2400" i="1" dirty="0"/>
              <a:t>.</a:t>
            </a:r>
            <a:r>
              <a:rPr lang="pt-BR" sz="2400" b="1" i="1" dirty="0"/>
              <a:t> </a:t>
            </a:r>
            <a:r>
              <a:rPr lang="pt-BR" sz="2400" dirty="0"/>
              <a:t>Valor </a:t>
            </a:r>
            <a:r>
              <a:rPr lang="pt-BR" sz="2400" b="1" dirty="0" smtClean="0"/>
              <a:t>15%. </a:t>
            </a:r>
            <a:r>
              <a:rPr lang="pt-BR" sz="2400" dirty="0"/>
              <a:t>Data</a:t>
            </a:r>
            <a:r>
              <a:rPr lang="pt-BR" sz="2400" b="1" dirty="0"/>
              <a:t> 13/11. </a:t>
            </a:r>
            <a:endParaRPr lang="pt-BR" sz="2400" b="1" dirty="0" smtClean="0"/>
          </a:p>
          <a:p>
            <a:r>
              <a:rPr lang="pt-BR" sz="2400" dirty="0" smtClean="0"/>
              <a:t>P2- </a:t>
            </a:r>
            <a:r>
              <a:rPr lang="pt-BR" sz="2400" u="sng" dirty="0" smtClean="0"/>
              <a:t>Prova EIXO</a:t>
            </a:r>
            <a:r>
              <a:rPr lang="pt-BR" sz="2400" dirty="0" smtClean="0"/>
              <a:t>, </a:t>
            </a:r>
            <a:r>
              <a:rPr lang="pt-BR" sz="2400" dirty="0"/>
              <a:t>individual, sem consulta. Valor </a:t>
            </a:r>
            <a:r>
              <a:rPr lang="pt-BR" sz="2400" b="1" dirty="0" smtClean="0"/>
              <a:t>30</a:t>
            </a:r>
            <a:r>
              <a:rPr lang="pt-BR" sz="2400" b="1" dirty="0"/>
              <a:t>%</a:t>
            </a:r>
            <a:r>
              <a:rPr lang="pt-BR" sz="2400" dirty="0"/>
              <a:t>. Data </a:t>
            </a:r>
            <a:r>
              <a:rPr lang="pt-BR" sz="2400" b="1" dirty="0" smtClean="0"/>
              <a:t>20/11.</a:t>
            </a:r>
            <a:endParaRPr lang="pt-BR" sz="2400" b="1" dirty="0"/>
          </a:p>
          <a:p>
            <a:pPr marL="0" indent="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OBS: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sz="2400" dirty="0" smtClean="0"/>
              <a:t>Média: MF = (TP1 + P1 + TP2 + P2) / 4  </a:t>
            </a:r>
          </a:p>
          <a:p>
            <a:r>
              <a:rPr lang="pt-BR" sz="2400" dirty="0" smtClean="0"/>
              <a:t>Todas as atividades e provas serão pontuadas de 0 à 10. </a:t>
            </a:r>
          </a:p>
          <a:p>
            <a:r>
              <a:rPr lang="pt-BR" sz="2400" dirty="0" smtClean="0"/>
              <a:t>Atividades fora do prazo não serão aceitas. Caso o aluno perca a data das Atividades Práticas, poderá entregar em até 7 dias, porém a nota máxima que poderá atingir é 7 pontos.</a:t>
            </a:r>
          </a:p>
          <a:p>
            <a:r>
              <a:rPr lang="pt-BR" sz="2400" dirty="0" smtClean="0"/>
              <a:t>Em caso de ausência na avaliação, o aluno deverá seguir o protocolo na secretária. </a:t>
            </a:r>
            <a:r>
              <a:rPr lang="pt-BR" sz="2400" b="1" dirty="0" smtClean="0"/>
              <a:t>A data para a realização de provas substitutivas é </a:t>
            </a:r>
            <a:r>
              <a:rPr lang="pt-BR" sz="2400" b="1" smtClean="0"/>
              <a:t>em </a:t>
            </a:r>
            <a:r>
              <a:rPr lang="pt-BR" sz="2400" b="1" smtClean="0"/>
              <a:t>04/12.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PROVAS SUBSTITUTIVAS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ALUNO SÓ PODERÁ FAZER A PROVA SUBSTITUTIVA SE PERDEU </a:t>
            </a:r>
            <a:r>
              <a:rPr lang="pt-BR" dirty="0" smtClean="0">
                <a:solidFill>
                  <a:srgbClr val="FF0000"/>
                </a:solidFill>
              </a:rPr>
              <a:t>UMA DAS PROVAS</a:t>
            </a:r>
          </a:p>
          <a:p>
            <a:endParaRPr lang="pt-BR" dirty="0" smtClean="0"/>
          </a:p>
          <a:p>
            <a:r>
              <a:rPr lang="pt-BR" dirty="0" smtClean="0"/>
              <a:t>O ALUNO SÓ TEM   </a:t>
            </a:r>
            <a:r>
              <a:rPr lang="pt-BR" dirty="0" smtClean="0">
                <a:solidFill>
                  <a:srgbClr val="FF0000"/>
                </a:solidFill>
              </a:rPr>
              <a:t>DIREITO A FAZER UMA PROVA SUBSTUTIVA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 PROVA </a:t>
            </a:r>
            <a:r>
              <a:rPr lang="pt-BR" dirty="0" smtClean="0">
                <a:solidFill>
                  <a:srgbClr val="FF0000"/>
                </a:solidFill>
              </a:rPr>
              <a:t>SUBBSTITUTIVA CONTEMPLA TODA A MATÉRIA</a:t>
            </a:r>
            <a:r>
              <a:rPr lang="pt-BR" dirty="0" smtClean="0"/>
              <a:t> DO SEMESTRE.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1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NÃO É PERMITIDO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Tolerância para atraso de 15 minutos.</a:t>
            </a:r>
          </a:p>
          <a:p>
            <a:r>
              <a:rPr lang="pt-BR" dirty="0" smtClean="0"/>
              <a:t>Atenção </a:t>
            </a:r>
            <a:r>
              <a:rPr lang="pt-BR" dirty="0"/>
              <a:t>ao horário de início e término da aula, principalmente do </a:t>
            </a:r>
            <a:r>
              <a:rPr lang="pt-BR" dirty="0" smtClean="0"/>
              <a:t>intervalo.</a:t>
            </a:r>
            <a:endParaRPr lang="pt-BR" dirty="0"/>
          </a:p>
          <a:p>
            <a:r>
              <a:rPr lang="pt-BR" dirty="0" smtClean="0"/>
              <a:t>Desrespeito </a:t>
            </a:r>
            <a:r>
              <a:rPr lang="pt-BR" dirty="0"/>
              <a:t>à diversidade. </a:t>
            </a:r>
            <a:r>
              <a:rPr lang="pt-BR" dirty="0" smtClean="0"/>
              <a:t>Quaisquer tipo de preconceitos, </a:t>
            </a:r>
            <a:r>
              <a:rPr lang="pt-BR" dirty="0"/>
              <a:t>seja de </a:t>
            </a:r>
            <a:r>
              <a:rPr lang="pt-BR" dirty="0" smtClean="0"/>
              <a:t>cor, opinião política, raça </a:t>
            </a:r>
            <a:r>
              <a:rPr lang="pt-BR" dirty="0"/>
              <a:t>ou </a:t>
            </a:r>
            <a:r>
              <a:rPr lang="pt-BR" dirty="0" smtClean="0"/>
              <a:t>credo”.</a:t>
            </a:r>
          </a:p>
          <a:p>
            <a:r>
              <a:rPr lang="pt-BR" dirty="0" smtClean="0"/>
              <a:t>Preste  atenção nas aulas, </a:t>
            </a:r>
            <a:r>
              <a:rPr lang="pt-BR" dirty="0"/>
              <a:t>evitando conversas </a:t>
            </a:r>
            <a:r>
              <a:rPr lang="pt-BR" dirty="0" smtClean="0"/>
              <a:t>paralelas.</a:t>
            </a:r>
          </a:p>
        </p:txBody>
      </p:sp>
    </p:spTree>
    <p:extLst>
      <p:ext uri="{BB962C8B-B14F-4D97-AF65-F5344CB8AC3E}">
        <p14:creationId xmlns:p14="http://schemas.microsoft.com/office/powerpoint/2010/main" val="24679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O QUE É PERMITIDO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Aproveitar o máximo o tempo de aula!</a:t>
            </a:r>
            <a:endParaRPr lang="pt-BR" dirty="0">
              <a:solidFill>
                <a:srgbClr val="C00000"/>
              </a:solidFill>
            </a:endParaRPr>
          </a:p>
          <a:p>
            <a:r>
              <a:rPr lang="pt-BR" dirty="0" smtClean="0">
                <a:solidFill>
                  <a:srgbClr val="C00000"/>
                </a:solidFill>
              </a:rPr>
              <a:t>Esclareça </a:t>
            </a:r>
            <a:r>
              <a:rPr lang="pt-BR" dirty="0">
                <a:solidFill>
                  <a:srgbClr val="C00000"/>
                </a:solidFill>
              </a:rPr>
              <a:t>suas dúvidas, mesmo que pareçam </a:t>
            </a:r>
            <a:r>
              <a:rPr lang="pt-BR" dirty="0" smtClean="0">
                <a:solidFill>
                  <a:srgbClr val="C00000"/>
                </a:solidFill>
              </a:rPr>
              <a:t>óbvias.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Questionar, participar dos debates: Teremos muitos...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Estudar e Aprender!!!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É permitido entrar em contato com o professor através de meios digitais!</a:t>
            </a:r>
            <a:endParaRPr lang="pt-BR" dirty="0">
              <a:solidFill>
                <a:srgbClr val="C00000"/>
              </a:solidFill>
            </a:endParaRPr>
          </a:p>
          <a:p>
            <a:endParaRPr lang="pt-B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BIBLIOGRAFIA BÁSICA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ARAUJO, Everton C. Algoritmos: Fundamento e Prática. </a:t>
            </a:r>
            <a:r>
              <a:rPr lang="en-US" dirty="0"/>
              <a:t>3.ed. </a:t>
            </a:r>
            <a:r>
              <a:rPr lang="en-US" dirty="0" err="1"/>
              <a:t>Florianópolis</a:t>
            </a:r>
            <a:r>
              <a:rPr lang="en-US" dirty="0"/>
              <a:t>: Visual Books, 2006.</a:t>
            </a:r>
            <a:endParaRPr lang="pt-BR" dirty="0"/>
          </a:p>
          <a:p>
            <a:r>
              <a:rPr lang="en-US" dirty="0"/>
              <a:t>MIZRAHI, </a:t>
            </a:r>
            <a:r>
              <a:rPr lang="en-US" dirty="0" err="1"/>
              <a:t>Victorine</a:t>
            </a:r>
            <a:r>
              <a:rPr lang="en-US" dirty="0"/>
              <a:t> Viviane. </a:t>
            </a:r>
            <a:r>
              <a:rPr lang="pt-BR" dirty="0"/>
              <a:t>Treinamento em Linguagem C, 2a edição. </a:t>
            </a:r>
            <a:r>
              <a:rPr lang="en-US" dirty="0"/>
              <a:t>Ed. Pearson Education – Br, 2008.</a:t>
            </a:r>
            <a:endParaRPr lang="pt-BR" dirty="0"/>
          </a:p>
          <a:p>
            <a:r>
              <a:rPr lang="en-US" dirty="0"/>
              <a:t>SCHILDT, H., C </a:t>
            </a:r>
            <a:r>
              <a:rPr lang="en-US" dirty="0" err="1"/>
              <a:t>Completo</a:t>
            </a:r>
            <a:r>
              <a:rPr lang="en-US" dirty="0"/>
              <a:t> e Total, Marlon Books, 1997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8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BIBLIOGRAFIA COMPLEMENTAR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SOARES, Marcio Vieira; GOMES, Marcelo Marques; SOUZA, Marco Antônio Furlan de. Algoritmos e Lógica de Programação. 2a. edição. Ed. </a:t>
            </a:r>
            <a:r>
              <a:rPr lang="pt-BR" dirty="0" err="1"/>
              <a:t>Cengage</a:t>
            </a:r>
            <a:r>
              <a:rPr lang="pt-BR" dirty="0"/>
              <a:t> Learning, 2011.</a:t>
            </a:r>
          </a:p>
          <a:p>
            <a:r>
              <a:rPr lang="pt-BR" dirty="0"/>
              <a:t>DEITEL, Harvey; Paul </a:t>
            </a:r>
            <a:r>
              <a:rPr lang="pt-BR" dirty="0" err="1"/>
              <a:t>Deitel</a:t>
            </a:r>
            <a:r>
              <a:rPr lang="pt-BR" dirty="0"/>
              <a:t>. C: Como Programar. </a:t>
            </a:r>
            <a:r>
              <a:rPr lang="en-US" dirty="0"/>
              <a:t>6a </a:t>
            </a:r>
            <a:r>
              <a:rPr lang="en-US" dirty="0" err="1"/>
              <a:t>edição</a:t>
            </a:r>
            <a:r>
              <a:rPr lang="en-US" dirty="0"/>
              <a:t>. Ed. Pearson Education – Br, 2011.</a:t>
            </a:r>
            <a:endParaRPr lang="pt-BR" dirty="0"/>
          </a:p>
          <a:p>
            <a:r>
              <a:rPr lang="pt-BR" dirty="0"/>
              <a:t>FEOFILOFF, Paulo. Algoritmos em Linguagem C. 1a edição. Ed. Campus, 2009.</a:t>
            </a:r>
          </a:p>
          <a:p>
            <a:r>
              <a:rPr lang="pt-BR" dirty="0"/>
              <a:t>KERNIGHAN, B.W., PIKE, R., A Prática da Programação, Editora Campus, 2000</a:t>
            </a:r>
          </a:p>
        </p:txBody>
      </p:sp>
    </p:spTree>
    <p:extLst>
      <p:ext uri="{BB962C8B-B14F-4D97-AF65-F5344CB8AC3E}">
        <p14:creationId xmlns:p14="http://schemas.microsoft.com/office/powerpoint/2010/main" val="22538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>
                <a:sym typeface="Calibri"/>
              </a:rPr>
              <a:t/>
            </a:r>
            <a:br>
              <a:rPr lang="pt-BR" dirty="0" smtClean="0">
                <a:sym typeface="Calibri"/>
              </a:rPr>
            </a:br>
            <a:r>
              <a:rPr lang="pt-BR" b="1" dirty="0" smtClean="0">
                <a:solidFill>
                  <a:srgbClr val="FF0000"/>
                </a:solidFill>
                <a:sym typeface="Calibri"/>
              </a:rPr>
              <a:t>OBJETIVOS DA DISCIPLINA</a:t>
            </a:r>
            <a:br>
              <a:rPr lang="pt-BR" b="1" dirty="0" smtClean="0">
                <a:solidFill>
                  <a:srgbClr val="FF0000"/>
                </a:solidFill>
                <a:sym typeface="Calibri"/>
              </a:rPr>
            </a:b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Ao </a:t>
            </a:r>
            <a:r>
              <a:rPr lang="pt-BR" dirty="0"/>
              <a:t>final desta disciplina o aluno deve ser capaz de: </a:t>
            </a:r>
          </a:p>
          <a:p>
            <a:endParaRPr lang="pt-BR" dirty="0" smtClean="0"/>
          </a:p>
          <a:p>
            <a:r>
              <a:rPr lang="pt-BR" dirty="0"/>
              <a:t>Familiarização com a linguagem de programação C a fim de dar ao futuro engenheiro condições de utilizar computadores como uma ferramenta para solução de seus problemas científicos e tecnológicos. Ensino de técnicas de programação visando a otimização de programas</a:t>
            </a:r>
            <a:r>
              <a:rPr lang="pt-BR" dirty="0" smtClean="0">
                <a:sym typeface="Calibri"/>
              </a:rPr>
              <a:t>. </a:t>
            </a:r>
          </a:p>
          <a:p>
            <a:pPr algn="just"/>
            <a:endParaRPr lang="pt-BR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6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smtClean="0"/>
              <a:t>APRESENTAÇÃO DOS MÓDULOS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Módulo </a:t>
            </a:r>
            <a:r>
              <a:rPr lang="pt-BR" sz="2800" b="1" dirty="0" smtClean="0"/>
              <a:t>A </a:t>
            </a:r>
            <a:r>
              <a:rPr lang="pt-BR" sz="2800" b="1" dirty="0"/>
              <a:t>– </a:t>
            </a:r>
            <a:r>
              <a:rPr lang="pt-BR" sz="2800" dirty="0" smtClean="0"/>
              <a:t>Algoritmos </a:t>
            </a:r>
            <a:endParaRPr lang="pt-BR" sz="2800" dirty="0"/>
          </a:p>
          <a:p>
            <a:r>
              <a:rPr lang="pt-BR" sz="2800" b="1" dirty="0"/>
              <a:t>Módulo </a:t>
            </a:r>
            <a:r>
              <a:rPr lang="pt-BR" sz="2800" b="1" dirty="0" smtClean="0"/>
              <a:t>B</a:t>
            </a:r>
            <a:r>
              <a:rPr lang="pt-BR" sz="2800" b="1" dirty="0"/>
              <a:t> – </a:t>
            </a:r>
            <a:r>
              <a:rPr lang="pt-BR" sz="2800" dirty="0" smtClean="0"/>
              <a:t>Introdução </a:t>
            </a:r>
            <a:r>
              <a:rPr lang="pt-BR" sz="2800" dirty="0"/>
              <a:t>a Linguagem C</a:t>
            </a:r>
          </a:p>
          <a:p>
            <a:r>
              <a:rPr lang="pt-BR" sz="2800" b="1" dirty="0"/>
              <a:t>Módulo </a:t>
            </a:r>
            <a:r>
              <a:rPr lang="pt-BR" sz="2800" b="1" dirty="0" smtClean="0"/>
              <a:t>C</a:t>
            </a:r>
            <a:r>
              <a:rPr lang="pt-BR" sz="2800" b="1" dirty="0"/>
              <a:t> – </a:t>
            </a:r>
            <a:r>
              <a:rPr lang="pt-BR" sz="2800" dirty="0" smtClean="0"/>
              <a:t>Estrutura </a:t>
            </a:r>
            <a:r>
              <a:rPr lang="pt-BR" sz="2800" dirty="0"/>
              <a:t>de Decisão e Repetição</a:t>
            </a:r>
          </a:p>
          <a:p>
            <a:r>
              <a:rPr lang="pt-BR" sz="2800" b="1" dirty="0"/>
              <a:t>Módulo </a:t>
            </a:r>
            <a:r>
              <a:rPr lang="pt-BR" sz="2800" b="1" dirty="0" smtClean="0"/>
              <a:t>D</a:t>
            </a:r>
            <a:r>
              <a:rPr lang="pt-BR" sz="2800" b="1" dirty="0"/>
              <a:t> – </a:t>
            </a:r>
            <a:r>
              <a:rPr lang="pt-BR" sz="2800" dirty="0" smtClean="0"/>
              <a:t>Vetores </a:t>
            </a:r>
            <a:r>
              <a:rPr lang="pt-BR" sz="2800" dirty="0"/>
              <a:t>em C</a:t>
            </a:r>
          </a:p>
          <a:p>
            <a:r>
              <a:rPr lang="pt-BR" sz="2800" b="1" dirty="0"/>
              <a:t>Módulo </a:t>
            </a:r>
            <a:r>
              <a:rPr lang="pt-BR" sz="2800" b="1" dirty="0" smtClean="0"/>
              <a:t>E</a:t>
            </a:r>
            <a:r>
              <a:rPr lang="pt-BR" sz="2800" b="1" dirty="0"/>
              <a:t> – </a:t>
            </a:r>
            <a:r>
              <a:rPr lang="pt-BR" sz="2800" dirty="0" smtClean="0"/>
              <a:t>Funções </a:t>
            </a:r>
            <a:r>
              <a:rPr lang="pt-BR" sz="2800" dirty="0"/>
              <a:t>e Procedimentos em C</a:t>
            </a:r>
          </a:p>
        </p:txBody>
      </p:sp>
    </p:spTree>
    <p:extLst>
      <p:ext uri="{BB962C8B-B14F-4D97-AF65-F5344CB8AC3E}">
        <p14:creationId xmlns:p14="http://schemas.microsoft.com/office/powerpoint/2010/main" val="36522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548</Words>
  <Application>Microsoft Office PowerPoint</Application>
  <PresentationFormat>Apresentação na tela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CONTRATO PEDAGÓGICO</vt:lpstr>
      <vt:lpstr>AVALIAÇÃO E SEUS VALORES</vt:lpstr>
      <vt:lpstr>PROVAS SUBSTITUTIVAS</vt:lpstr>
      <vt:lpstr>NÃO É PERMITIDO</vt:lpstr>
      <vt:lpstr>O QUE É PERMITIDO</vt:lpstr>
      <vt:lpstr>BIBLIOGRAFIA BÁSICA</vt:lpstr>
      <vt:lpstr>BIBLIOGRAFIA COMPLEMENTAR</vt:lpstr>
      <vt:lpstr> OBJETIVOS DA DISCIPLINA </vt:lpstr>
      <vt:lpstr>APRESENTAÇÃO DOS MÓDULOS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CONTRATO PEDAGÓGICO</dc:title>
  <dc:creator>Vicene Rodrigues</dc:creator>
  <cp:lastModifiedBy>Eduardo Teixeira</cp:lastModifiedBy>
  <cp:revision>93</cp:revision>
  <dcterms:created xsi:type="dcterms:W3CDTF">2016-02-01T17:43:07Z</dcterms:created>
  <dcterms:modified xsi:type="dcterms:W3CDTF">2017-08-20T19:59:54Z</dcterms:modified>
</cp:coreProperties>
</file>