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15"/>
  </p:notesMasterIdLst>
  <p:sldIdLst>
    <p:sldId id="256" r:id="rId2"/>
    <p:sldId id="309" r:id="rId3"/>
    <p:sldId id="260" r:id="rId4"/>
    <p:sldId id="261" r:id="rId5"/>
    <p:sldId id="277" r:id="rId6"/>
    <p:sldId id="312" r:id="rId7"/>
    <p:sldId id="284" r:id="rId8"/>
    <p:sldId id="291" r:id="rId9"/>
    <p:sldId id="303" r:id="rId10"/>
    <p:sldId id="311" r:id="rId11"/>
    <p:sldId id="308" r:id="rId12"/>
    <p:sldId id="307" r:id="rId13"/>
    <p:sldId id="306" r:id="rId14"/>
  </p:sldIdLst>
  <p:sldSz cx="9144000" cy="5143500" type="screen16x9"/>
  <p:notesSz cx="6858000" cy="9144000"/>
  <p:embeddedFontLst>
    <p:embeddedFont>
      <p:font typeface="Barlow" panose="00000500000000000000" pitchFamily="2"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Kumbh Sans" panose="020B0604020202020204" charset="0"/>
      <p:regular r:id="rId24"/>
      <p:bold r:id="rId25"/>
    </p:embeddedFont>
    <p:embeddedFont>
      <p:font typeface="Share Tech Mono"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709F5E-4AAC-4275-B5F4-174D98A48BA6}">
  <a:tblStyle styleId="{72709F5E-4AAC-4275-B5F4-174D98A48B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142" d="100"/>
          <a:sy n="142" d="100"/>
        </p:scale>
        <p:origin x="75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136e5f6188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136e5f6188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36e9380871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36e9380871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3"/>
        <p:cNvGrpSpPr/>
        <p:nvPr/>
      </p:nvGrpSpPr>
      <p:grpSpPr>
        <a:xfrm>
          <a:off x="0" y="0"/>
          <a:ext cx="0" cy="0"/>
          <a:chOff x="0" y="0"/>
          <a:chExt cx="0" cy="0"/>
        </a:xfrm>
      </p:grpSpPr>
      <p:sp>
        <p:nvSpPr>
          <p:cNvPr id="1894" name="Google Shape;1894;g136e9380871_3_26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 name="Google Shape;1895;g136e9380871_3_26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72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136e9380871_3_26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136e9380871_3_26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2"/>
        <p:cNvGrpSpPr/>
        <p:nvPr/>
      </p:nvGrpSpPr>
      <p:grpSpPr>
        <a:xfrm>
          <a:off x="0" y="0"/>
          <a:ext cx="0" cy="0"/>
          <a:chOff x="0" y="0"/>
          <a:chExt cx="0" cy="0"/>
        </a:xfrm>
      </p:grpSpPr>
      <p:sp>
        <p:nvSpPr>
          <p:cNvPr id="2733" name="Google Shape;2733;g136e9380871_3_26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4" name="Google Shape;2734;g136e9380871_3_26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3"/>
        <p:cNvGrpSpPr/>
        <p:nvPr/>
      </p:nvGrpSpPr>
      <p:grpSpPr>
        <a:xfrm>
          <a:off x="0" y="0"/>
          <a:ext cx="0" cy="0"/>
          <a:chOff x="0" y="0"/>
          <a:chExt cx="0" cy="0"/>
        </a:xfrm>
      </p:grpSpPr>
      <p:sp>
        <p:nvSpPr>
          <p:cNvPr id="3254" name="Google Shape;3254;g14012da7022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5" name="Google Shape;3255;g14012da7022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953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1325" y="-17850"/>
            <a:ext cx="4028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60175" y="320513"/>
            <a:ext cx="8623650" cy="4531050"/>
            <a:chOff x="260175" y="320513"/>
            <a:chExt cx="8623650" cy="4531050"/>
          </a:xfrm>
        </p:grpSpPr>
        <p:sp>
          <p:nvSpPr>
            <p:cNvPr id="11" name="Google Shape;11;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632041" y="3247910"/>
              <a:ext cx="216300" cy="965800"/>
              <a:chOff x="4664716" y="3950185"/>
              <a:chExt cx="216300" cy="965800"/>
            </a:xfrm>
          </p:grpSpPr>
          <p:sp>
            <p:nvSpPr>
              <p:cNvPr id="13" name="Google Shape;13;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632041" y="3247910"/>
            <a:ext cx="216300" cy="965800"/>
            <a:chOff x="4664716" y="3950185"/>
            <a:chExt cx="216300" cy="965800"/>
          </a:xfrm>
        </p:grpSpPr>
        <p:sp>
          <p:nvSpPr>
            <p:cNvPr id="18" name="Google Shape;18;p2"/>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664725" y="1250000"/>
            <a:ext cx="3770100" cy="15471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40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1" name="Google Shape;21;p2"/>
          <p:cNvSpPr txBox="1">
            <a:spLocks noGrp="1"/>
          </p:cNvSpPr>
          <p:nvPr>
            <p:ph type="subTitle" idx="1"/>
          </p:nvPr>
        </p:nvSpPr>
        <p:spPr>
          <a:xfrm>
            <a:off x="5326952" y="2834125"/>
            <a:ext cx="2445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latin typeface="Barlow"/>
                <a:ea typeface="Barlow"/>
                <a:cs typeface="Barlow"/>
                <a:sym typeface="Barlow"/>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2" name="Google Shape;22;p2"/>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3" name="Google Shape;23;p2"/>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11">
    <p:spTree>
      <p:nvGrpSpPr>
        <p:cNvPr id="1" name="Shape 349"/>
        <p:cNvGrpSpPr/>
        <p:nvPr/>
      </p:nvGrpSpPr>
      <p:grpSpPr>
        <a:xfrm>
          <a:off x="0" y="0"/>
          <a:ext cx="0" cy="0"/>
          <a:chOff x="0" y="0"/>
          <a:chExt cx="0" cy="0"/>
        </a:xfrm>
      </p:grpSpPr>
      <p:sp>
        <p:nvSpPr>
          <p:cNvPr id="350" name="Google Shape;350;p37"/>
          <p:cNvSpPr txBox="1">
            <a:spLocks noGrp="1"/>
          </p:cNvSpPr>
          <p:nvPr>
            <p:ph type="subTitle" idx="1"/>
          </p:nvPr>
        </p:nvSpPr>
        <p:spPr>
          <a:xfrm>
            <a:off x="2316900" y="1569900"/>
            <a:ext cx="4510200" cy="124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Kumbh Sans"/>
                <a:ea typeface="Kumbh Sans"/>
                <a:cs typeface="Kumbh Sans"/>
                <a:sym typeface="Kumbh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1" name="Google Shape;351;p37"/>
          <p:cNvSpPr txBox="1">
            <a:spLocks noGrp="1"/>
          </p:cNvSpPr>
          <p:nvPr>
            <p:ph type="ctrTitle"/>
          </p:nvPr>
        </p:nvSpPr>
        <p:spPr>
          <a:xfrm>
            <a:off x="2316900" y="615700"/>
            <a:ext cx="4510200" cy="1117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000">
                <a:latin typeface="Share Tech Mono"/>
                <a:ea typeface="Share Tech Mono"/>
                <a:cs typeface="Share Tech Mono"/>
                <a:sym typeface="Share Tech Mon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2" name="Google Shape;352;p37"/>
          <p:cNvSpPr txBox="1"/>
          <p:nvPr/>
        </p:nvSpPr>
        <p:spPr>
          <a:xfrm flipH="1">
            <a:off x="2971800" y="3535925"/>
            <a:ext cx="3200400" cy="71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accent1"/>
                </a:solidFill>
                <a:latin typeface="Barlow"/>
                <a:ea typeface="Barlow"/>
                <a:cs typeface="Barlow"/>
                <a:sym typeface="Barlow"/>
              </a:rPr>
              <a:t>CREDITS:</a:t>
            </a:r>
            <a:r>
              <a:rPr lang="en" sz="1100">
                <a:solidFill>
                  <a:schemeClr val="accent1"/>
                </a:solidFill>
                <a:latin typeface="Barlow"/>
                <a:ea typeface="Barlow"/>
                <a:cs typeface="Barlow"/>
                <a:sym typeface="Barlow"/>
              </a:rPr>
              <a:t> This presentation template was created by </a:t>
            </a:r>
            <a:r>
              <a:rPr lang="en" sz="1100" b="1">
                <a:solidFill>
                  <a:schemeClr val="accent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100">
                <a:solidFill>
                  <a:schemeClr val="accent1"/>
                </a:solidFill>
                <a:latin typeface="Barlow"/>
                <a:ea typeface="Barlow"/>
                <a:cs typeface="Barlow"/>
                <a:sym typeface="Barlow"/>
              </a:rPr>
              <a:t>, including icons by </a:t>
            </a:r>
            <a:r>
              <a:rPr lang="en" sz="1100" b="1">
                <a:solidFill>
                  <a:schemeClr val="accent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100">
                <a:solidFill>
                  <a:schemeClr val="accent1"/>
                </a:solidFill>
                <a:latin typeface="Barlow"/>
                <a:ea typeface="Barlow"/>
                <a:cs typeface="Barlow"/>
                <a:sym typeface="Barlow"/>
              </a:rPr>
              <a:t>, and infographics &amp; images by </a:t>
            </a:r>
            <a:r>
              <a:rPr lang="en" sz="1100" b="1">
                <a:solidFill>
                  <a:schemeClr val="accent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100" b="1">
              <a:solidFill>
                <a:schemeClr val="accent1"/>
              </a:solidFill>
              <a:latin typeface="Barlow"/>
              <a:ea typeface="Barlow"/>
              <a:cs typeface="Barlow"/>
              <a:sym typeface="Barlow"/>
            </a:endParaRPr>
          </a:p>
        </p:txBody>
      </p:sp>
      <p:sp>
        <p:nvSpPr>
          <p:cNvPr id="353" name="Google Shape;353;p37"/>
          <p:cNvSpPr txBox="1">
            <a:spLocks noGrp="1"/>
          </p:cNvSpPr>
          <p:nvPr>
            <p:ph type="subTitle" idx="2"/>
          </p:nvPr>
        </p:nvSpPr>
        <p:spPr>
          <a:xfrm>
            <a:off x="2686956"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354" name="Google Shape;354;p37"/>
          <p:cNvSpPr txBox="1">
            <a:spLocks noGrp="1"/>
          </p:cNvSpPr>
          <p:nvPr>
            <p:ph type="title" idx="3" hasCustomPrompt="1"/>
          </p:nvPr>
        </p:nvSpPr>
        <p:spPr>
          <a:xfrm>
            <a:off x="2686944"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55" name="Google Shape;355;p37"/>
          <p:cNvSpPr/>
          <p:nvPr/>
        </p:nvSpPr>
        <p:spPr>
          <a:xfrm>
            <a:off x="-413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8430825" y="-13950"/>
            <a:ext cx="754500" cy="5171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59"/>
        <p:cNvGrpSpPr/>
        <p:nvPr/>
      </p:nvGrpSpPr>
      <p:grpSpPr>
        <a:xfrm>
          <a:off x="0" y="0"/>
          <a:ext cx="0" cy="0"/>
          <a:chOff x="0" y="0"/>
          <a:chExt cx="0" cy="0"/>
        </a:xfrm>
      </p:grpSpPr>
      <p:grpSp>
        <p:nvGrpSpPr>
          <p:cNvPr id="360" name="Google Shape;360;p38"/>
          <p:cNvGrpSpPr/>
          <p:nvPr/>
        </p:nvGrpSpPr>
        <p:grpSpPr>
          <a:xfrm>
            <a:off x="260175" y="116735"/>
            <a:ext cx="8623650" cy="4799250"/>
            <a:chOff x="260175" y="116735"/>
            <a:chExt cx="8623650" cy="4799250"/>
          </a:xfrm>
        </p:grpSpPr>
        <p:grpSp>
          <p:nvGrpSpPr>
            <p:cNvPr id="361" name="Google Shape;361;p38"/>
            <p:cNvGrpSpPr/>
            <p:nvPr/>
          </p:nvGrpSpPr>
          <p:grpSpPr>
            <a:xfrm>
              <a:off x="4664716" y="3950185"/>
              <a:ext cx="216300" cy="965800"/>
              <a:chOff x="4664716" y="3950185"/>
              <a:chExt cx="216300" cy="965800"/>
            </a:xfrm>
          </p:grpSpPr>
          <p:sp>
            <p:nvSpPr>
              <p:cNvPr id="362" name="Google Shape;362;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4" name="Google Shape;364;p38"/>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8"/>
            <p:cNvGrpSpPr/>
            <p:nvPr/>
          </p:nvGrpSpPr>
          <p:grpSpPr>
            <a:xfrm>
              <a:off x="8632041" y="3247910"/>
              <a:ext cx="216300" cy="965800"/>
              <a:chOff x="4664716" y="3950185"/>
              <a:chExt cx="216300" cy="965800"/>
            </a:xfrm>
          </p:grpSpPr>
          <p:sp>
            <p:nvSpPr>
              <p:cNvPr id="366" name="Google Shape;366;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8"/>
            <p:cNvGrpSpPr/>
            <p:nvPr/>
          </p:nvGrpSpPr>
          <p:grpSpPr>
            <a:xfrm>
              <a:off x="3387291" y="116735"/>
              <a:ext cx="216300" cy="965800"/>
              <a:chOff x="4664716" y="3950185"/>
              <a:chExt cx="216300" cy="965800"/>
            </a:xfrm>
          </p:grpSpPr>
          <p:sp>
            <p:nvSpPr>
              <p:cNvPr id="369" name="Google Shape;369;p3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8"/>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372"/>
        <p:cNvGrpSpPr/>
        <p:nvPr/>
      </p:nvGrpSpPr>
      <p:grpSpPr>
        <a:xfrm>
          <a:off x="0" y="0"/>
          <a:ext cx="0" cy="0"/>
          <a:chOff x="0" y="0"/>
          <a:chExt cx="0" cy="0"/>
        </a:xfrm>
      </p:grpSpPr>
      <p:grpSp>
        <p:nvGrpSpPr>
          <p:cNvPr id="373" name="Google Shape;373;p39"/>
          <p:cNvGrpSpPr/>
          <p:nvPr/>
        </p:nvGrpSpPr>
        <p:grpSpPr>
          <a:xfrm>
            <a:off x="260175" y="116735"/>
            <a:ext cx="8623650" cy="4799250"/>
            <a:chOff x="260175" y="116735"/>
            <a:chExt cx="8623650" cy="4799250"/>
          </a:xfrm>
        </p:grpSpPr>
        <p:grpSp>
          <p:nvGrpSpPr>
            <p:cNvPr id="374" name="Google Shape;374;p39"/>
            <p:cNvGrpSpPr/>
            <p:nvPr/>
          </p:nvGrpSpPr>
          <p:grpSpPr>
            <a:xfrm flipH="1">
              <a:off x="4262984" y="3950185"/>
              <a:ext cx="216300" cy="965800"/>
              <a:chOff x="4664716" y="3950185"/>
              <a:chExt cx="216300" cy="965800"/>
            </a:xfrm>
          </p:grpSpPr>
          <p:sp>
            <p:nvSpPr>
              <p:cNvPr id="375" name="Google Shape;375;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9"/>
            <p:cNvSpPr/>
            <p:nvPr/>
          </p:nvSpPr>
          <p:spPr>
            <a:xfrm flipH="1">
              <a:off x="8746125" y="4685288"/>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9"/>
            <p:cNvGrpSpPr/>
            <p:nvPr/>
          </p:nvGrpSpPr>
          <p:grpSpPr>
            <a:xfrm flipH="1">
              <a:off x="295659" y="3247910"/>
              <a:ext cx="216300" cy="965800"/>
              <a:chOff x="4664716" y="3950185"/>
              <a:chExt cx="216300" cy="965800"/>
            </a:xfrm>
          </p:grpSpPr>
          <p:sp>
            <p:nvSpPr>
              <p:cNvPr id="380" name="Google Shape;380;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39"/>
            <p:cNvGrpSpPr/>
            <p:nvPr/>
          </p:nvGrpSpPr>
          <p:grpSpPr>
            <a:xfrm flipH="1">
              <a:off x="8214484" y="116735"/>
              <a:ext cx="216300" cy="965800"/>
              <a:chOff x="4664716" y="3950185"/>
              <a:chExt cx="216300" cy="965800"/>
            </a:xfrm>
          </p:grpSpPr>
          <p:sp>
            <p:nvSpPr>
              <p:cNvPr id="383" name="Google Shape;383;p3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1253476" y="1952075"/>
            <a:ext cx="2689800" cy="149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flipH="1">
            <a:off x="1949629" y="901325"/>
            <a:ext cx="1297500" cy="1298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flipH="1">
            <a:off x="1253479" y="3446975"/>
            <a:ext cx="2689800" cy="598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8" name="Google Shape;28;p3"/>
          <p:cNvSpPr txBox="1">
            <a:spLocks noGrp="1"/>
          </p:cNvSpPr>
          <p:nvPr>
            <p:ph type="subTitle" idx="3"/>
          </p:nvPr>
        </p:nvSpPr>
        <p:spPr>
          <a:xfrm>
            <a:off x="7132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9" name="Google Shape;29;p3"/>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30" name="Google Shape;30;p3"/>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74612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flipH="1">
            <a:off x="254334" y="3247910"/>
            <a:ext cx="216300" cy="965800"/>
            <a:chOff x="4664716" y="3950185"/>
            <a:chExt cx="216300" cy="965800"/>
          </a:xfrm>
        </p:grpSpPr>
        <p:sp>
          <p:nvSpPr>
            <p:cNvPr id="33" name="Google Shape;33;p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p:nvPr/>
        </p:nvSpPr>
        <p:spPr>
          <a:xfrm flipH="1">
            <a:off x="26017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subTitle" idx="1"/>
          </p:nvPr>
        </p:nvSpPr>
        <p:spPr>
          <a:xfrm>
            <a:off x="4664725" y="2613300"/>
            <a:ext cx="3765900" cy="139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65" name="Google Shape;65;p9"/>
          <p:cNvSpPr txBox="1">
            <a:spLocks noGrp="1"/>
          </p:cNvSpPr>
          <p:nvPr>
            <p:ph type="title"/>
          </p:nvPr>
        </p:nvSpPr>
        <p:spPr>
          <a:xfrm>
            <a:off x="4664725" y="901325"/>
            <a:ext cx="3765900" cy="172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9"/>
          <p:cNvSpPr txBox="1">
            <a:spLocks noGrp="1"/>
          </p:cNvSpPr>
          <p:nvPr>
            <p:ph type="subTitle" idx="2"/>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67" name="Google Shape;67;p9"/>
          <p:cNvSpPr txBox="1">
            <a:spLocks noGrp="1"/>
          </p:cNvSpPr>
          <p:nvPr>
            <p:ph type="title" idx="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68" name="Google Shape;68;p9"/>
          <p:cNvSpPr/>
          <p:nvPr/>
        </p:nvSpPr>
        <p:spPr>
          <a:xfrm>
            <a:off x="-41325" y="-16050"/>
            <a:ext cx="4028100" cy="517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8632041" y="3247910"/>
            <a:ext cx="216300" cy="965800"/>
            <a:chOff x="4664716" y="3950185"/>
            <a:chExt cx="216300" cy="965800"/>
          </a:xfrm>
        </p:grpSpPr>
        <p:sp>
          <p:nvSpPr>
            <p:cNvPr id="71" name="Google Shape;71;p9"/>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9"/>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pos="7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1400" y="2059460"/>
            <a:ext cx="38607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4" name="Google Shape;124;p15"/>
          <p:cNvSpPr txBox="1">
            <a:spLocks noGrp="1"/>
          </p:cNvSpPr>
          <p:nvPr>
            <p:ph type="title" idx="2" hasCustomPrompt="1"/>
          </p:nvPr>
        </p:nvSpPr>
        <p:spPr>
          <a:xfrm>
            <a:off x="711400" y="901319"/>
            <a:ext cx="1297500" cy="1298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2000"/>
              <a:buNone/>
              <a:defRPr sz="69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25" name="Google Shape;125;p15"/>
          <p:cNvSpPr txBox="1">
            <a:spLocks noGrp="1"/>
          </p:cNvSpPr>
          <p:nvPr>
            <p:ph type="subTitle" idx="1"/>
          </p:nvPr>
        </p:nvSpPr>
        <p:spPr>
          <a:xfrm>
            <a:off x="711400" y="3454992"/>
            <a:ext cx="2451600" cy="69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6" name="Google Shape;126;p15"/>
          <p:cNvSpPr txBox="1">
            <a:spLocks noGrp="1"/>
          </p:cNvSpPr>
          <p:nvPr>
            <p:ph type="subTitle" idx="3"/>
          </p:nvPr>
        </p:nvSpPr>
        <p:spPr>
          <a:xfrm>
            <a:off x="713231" y="4608575"/>
            <a:ext cx="3770100" cy="323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27" name="Google Shape;127;p15"/>
          <p:cNvSpPr txBox="1">
            <a:spLocks noGrp="1"/>
          </p:cNvSpPr>
          <p:nvPr>
            <p:ph type="title" idx="4" hasCustomPrompt="1"/>
          </p:nvPr>
        </p:nvSpPr>
        <p:spPr>
          <a:xfrm>
            <a:off x="713219"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28" name="Google Shape;128;p15"/>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flipH="1">
            <a:off x="8643246" y="56610"/>
            <a:ext cx="216300" cy="965800"/>
            <a:chOff x="4664716" y="3950185"/>
            <a:chExt cx="216300" cy="965800"/>
          </a:xfrm>
        </p:grpSpPr>
        <p:sp>
          <p:nvSpPr>
            <p:cNvPr id="130" name="Google Shape;130;p15"/>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132"/>
        <p:cNvGrpSpPr/>
        <p:nvPr/>
      </p:nvGrpSpPr>
      <p:grpSpPr>
        <a:xfrm>
          <a:off x="0" y="0"/>
          <a:ext cx="0" cy="0"/>
          <a:chOff x="0" y="0"/>
          <a:chExt cx="0" cy="0"/>
        </a:xfrm>
      </p:grpSpPr>
      <p:sp>
        <p:nvSpPr>
          <p:cNvPr id="133" name="Google Shape;133;p16"/>
          <p:cNvSpPr/>
          <p:nvPr/>
        </p:nvSpPr>
        <p:spPr>
          <a:xfrm flipH="1">
            <a:off x="5115875" y="-17850"/>
            <a:ext cx="4061100" cy="51792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3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36" name="Google Shape;136;p16"/>
          <p:cNvSpPr txBox="1">
            <a:spLocks noGrp="1"/>
          </p:cNvSpPr>
          <p:nvPr>
            <p:ph type="title" idx="2" hasCustomPrompt="1"/>
          </p:nvPr>
        </p:nvSpPr>
        <p:spPr>
          <a:xfrm>
            <a:off x="713225" y="3014775"/>
            <a:ext cx="1297500" cy="12984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2000"/>
              <a:buNone/>
              <a:defRPr sz="8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37" name="Google Shape;137;p16"/>
          <p:cNvSpPr txBox="1">
            <a:spLocks noGrp="1"/>
          </p:cNvSpPr>
          <p:nvPr>
            <p:ph type="subTitle" idx="1"/>
          </p:nvPr>
        </p:nvSpPr>
        <p:spPr>
          <a:xfrm>
            <a:off x="713225" y="2380200"/>
            <a:ext cx="2457900" cy="57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7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8" name="Google Shape;138;p16"/>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39" name="Google Shape;139;p16"/>
          <p:cNvSpPr txBox="1">
            <a:spLocks noGrp="1"/>
          </p:cNvSpPr>
          <p:nvPr>
            <p:ph type="title" idx="4" hasCustomPrompt="1"/>
          </p:nvPr>
        </p:nvSpPr>
        <p:spPr>
          <a:xfrm>
            <a:off x="713225" y="215825"/>
            <a:ext cx="3770100" cy="323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380093"/>
              </a:buClr>
              <a:buSzPts val="1400"/>
              <a:buFont typeface="Barlow"/>
              <a:buNone/>
              <a:defRPr sz="1400"/>
            </a:lvl1pPr>
            <a:lvl2pPr lvl="1"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0" name="Google Shape;140;p16"/>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4924825" y="2264850"/>
            <a:ext cx="3241800" cy="993600"/>
          </a:xfrm>
          <a:prstGeom prst="rect">
            <a:avLst/>
          </a:prstGeom>
        </p:spPr>
        <p:txBody>
          <a:bodyPr spcFirstLastPara="1" wrap="square" lIns="91425" tIns="91425" rIns="91425" bIns="91425" anchor="t" anchorCtr="0">
            <a:noAutofit/>
          </a:bodyPr>
          <a:lstStyle>
            <a:lvl1pPr lvl="0" algn="ctr" rtl="0">
              <a:lnSpc>
                <a:spcPct val="90000"/>
              </a:lnSpc>
              <a:spcBef>
                <a:spcPts val="0"/>
              </a:spcBef>
              <a:spcAft>
                <a:spcPts val="0"/>
              </a:spcAft>
              <a:buSzPts val="62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17"/>
          <p:cNvSpPr txBox="1">
            <a:spLocks noGrp="1"/>
          </p:cNvSpPr>
          <p:nvPr>
            <p:ph type="title" idx="2" hasCustomPrompt="1"/>
          </p:nvPr>
        </p:nvSpPr>
        <p:spPr>
          <a:xfrm>
            <a:off x="5896575" y="1024530"/>
            <a:ext cx="1298400" cy="12984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12000"/>
              <a:buNone/>
              <a:defRPr sz="69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17"/>
          <p:cNvSpPr txBox="1">
            <a:spLocks noGrp="1"/>
          </p:cNvSpPr>
          <p:nvPr>
            <p:ph type="subTitle" idx="1"/>
          </p:nvPr>
        </p:nvSpPr>
        <p:spPr>
          <a:xfrm>
            <a:off x="4924875" y="3447250"/>
            <a:ext cx="3241800" cy="700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600"/>
              <a:buNone/>
              <a:defRPr sz="1700"/>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45" name="Google Shape;145;p17"/>
          <p:cNvSpPr txBox="1">
            <a:spLocks noGrp="1"/>
          </p:cNvSpPr>
          <p:nvPr>
            <p:ph type="title" idx="3" hasCustomPrompt="1"/>
          </p:nvPr>
        </p:nvSpPr>
        <p:spPr>
          <a:xfrm>
            <a:off x="466067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
        <p:nvSpPr>
          <p:cNvPr id="146" name="Google Shape;146;p17"/>
          <p:cNvSpPr txBox="1">
            <a:spLocks noGrp="1"/>
          </p:cNvSpPr>
          <p:nvPr>
            <p:ph type="subTitle" idx="4"/>
          </p:nvPr>
        </p:nvSpPr>
        <p:spPr>
          <a:xfrm>
            <a:off x="4660675"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47" name="Google Shape;147;p17"/>
          <p:cNvSpPr/>
          <p:nvPr/>
        </p:nvSpPr>
        <p:spPr>
          <a:xfrm>
            <a:off x="-41325" y="-54300"/>
            <a:ext cx="4028100" cy="5252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7"/>
          <p:cNvGrpSpPr/>
          <p:nvPr/>
        </p:nvGrpSpPr>
        <p:grpSpPr>
          <a:xfrm>
            <a:off x="8529829" y="3750385"/>
            <a:ext cx="216300" cy="965800"/>
            <a:chOff x="-3711584" y="4450360"/>
            <a:chExt cx="216300" cy="965800"/>
          </a:xfrm>
        </p:grpSpPr>
        <p:sp>
          <p:nvSpPr>
            <p:cNvPr id="152" name="Google Shape;152;p17"/>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179"/>
        <p:cNvGrpSpPr/>
        <p:nvPr/>
      </p:nvGrpSpPr>
      <p:grpSpPr>
        <a:xfrm>
          <a:off x="0" y="0"/>
          <a:ext cx="0" cy="0"/>
          <a:chOff x="0" y="0"/>
          <a:chExt cx="0" cy="0"/>
        </a:xfrm>
      </p:grpSpPr>
      <p:grpSp>
        <p:nvGrpSpPr>
          <p:cNvPr id="180" name="Google Shape;180;p21"/>
          <p:cNvGrpSpPr/>
          <p:nvPr/>
        </p:nvGrpSpPr>
        <p:grpSpPr>
          <a:xfrm>
            <a:off x="-41325" y="-3125"/>
            <a:ext cx="8925150" cy="5143500"/>
            <a:chOff x="-41325" y="-3125"/>
            <a:chExt cx="8925150" cy="5143500"/>
          </a:xfrm>
        </p:grpSpPr>
        <p:sp>
          <p:nvSpPr>
            <p:cNvPr id="181" name="Google Shape;181;p21"/>
            <p:cNvSpPr/>
            <p:nvPr/>
          </p:nvSpPr>
          <p:spPr>
            <a:xfrm>
              <a:off x="-41325" y="-3125"/>
              <a:ext cx="40281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260175" y="471386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2598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8746125" y="320513"/>
              <a:ext cx="137700" cy="137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1"/>
          <p:cNvSpPr txBox="1">
            <a:spLocks noGrp="1"/>
          </p:cNvSpPr>
          <p:nvPr>
            <p:ph type="subTitle" idx="1"/>
          </p:nvPr>
        </p:nvSpPr>
        <p:spPr>
          <a:xfrm>
            <a:off x="4853425" y="2553900"/>
            <a:ext cx="3392700" cy="129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7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a:endParaRPr/>
          </a:p>
        </p:txBody>
      </p:sp>
      <p:sp>
        <p:nvSpPr>
          <p:cNvPr id="186" name="Google Shape;186;p21"/>
          <p:cNvSpPr txBox="1">
            <a:spLocks noGrp="1"/>
          </p:cNvSpPr>
          <p:nvPr>
            <p:ph type="title"/>
          </p:nvPr>
        </p:nvSpPr>
        <p:spPr>
          <a:xfrm>
            <a:off x="4853431" y="1423800"/>
            <a:ext cx="3392700" cy="113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400"/>
              <a:buNone/>
              <a:defRPr sz="3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87" name="Google Shape;187;p21"/>
          <p:cNvSpPr txBox="1">
            <a:spLocks noGrp="1"/>
          </p:cNvSpPr>
          <p:nvPr>
            <p:ph type="subTitle" idx="2"/>
          </p:nvPr>
        </p:nvSpPr>
        <p:spPr>
          <a:xfrm>
            <a:off x="4664731"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188" name="Google Shape;188;p21"/>
          <p:cNvSpPr txBox="1">
            <a:spLocks noGrp="1"/>
          </p:cNvSpPr>
          <p:nvPr>
            <p:ph type="title" idx="3" hasCustomPrompt="1"/>
          </p:nvPr>
        </p:nvSpPr>
        <p:spPr>
          <a:xfrm>
            <a:off x="4664731"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247"/>
        <p:cNvGrpSpPr/>
        <p:nvPr/>
      </p:nvGrpSpPr>
      <p:grpSpPr>
        <a:xfrm>
          <a:off x="0" y="0"/>
          <a:ext cx="0" cy="0"/>
          <a:chOff x="0" y="0"/>
          <a:chExt cx="0" cy="0"/>
        </a:xfrm>
      </p:grpSpPr>
      <p:sp>
        <p:nvSpPr>
          <p:cNvPr id="248" name="Google Shape;248;p27"/>
          <p:cNvSpPr txBox="1">
            <a:spLocks noGrp="1"/>
          </p:cNvSpPr>
          <p:nvPr>
            <p:ph type="subTitle" idx="1"/>
          </p:nvPr>
        </p:nvSpPr>
        <p:spPr>
          <a:xfrm>
            <a:off x="2015859" y="2493342"/>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7"/>
          <p:cNvSpPr txBox="1">
            <a:spLocks noGrp="1"/>
          </p:cNvSpPr>
          <p:nvPr>
            <p:ph type="subTitle" idx="2"/>
          </p:nvPr>
        </p:nvSpPr>
        <p:spPr>
          <a:xfrm>
            <a:off x="2015859" y="16518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0" name="Google Shape;250;p27"/>
          <p:cNvSpPr txBox="1">
            <a:spLocks noGrp="1"/>
          </p:cNvSpPr>
          <p:nvPr>
            <p:ph type="subTitle" idx="3"/>
          </p:nvPr>
        </p:nvSpPr>
        <p:spPr>
          <a:xfrm>
            <a:off x="2016047" y="13365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1" name="Google Shape;251;p27"/>
          <p:cNvSpPr txBox="1">
            <a:spLocks noGrp="1"/>
          </p:cNvSpPr>
          <p:nvPr>
            <p:ph type="subTitle" idx="4"/>
          </p:nvPr>
        </p:nvSpPr>
        <p:spPr>
          <a:xfrm>
            <a:off x="2016047" y="2177992"/>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2" name="Google Shape;252;p27"/>
          <p:cNvSpPr txBox="1">
            <a:spLocks noGrp="1"/>
          </p:cNvSpPr>
          <p:nvPr>
            <p:ph type="subTitle" idx="5"/>
          </p:nvPr>
        </p:nvSpPr>
        <p:spPr>
          <a:xfrm>
            <a:off x="2015859" y="3334858"/>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3" name="Google Shape;253;p27"/>
          <p:cNvSpPr txBox="1">
            <a:spLocks noGrp="1"/>
          </p:cNvSpPr>
          <p:nvPr>
            <p:ph type="subTitle" idx="6"/>
          </p:nvPr>
        </p:nvSpPr>
        <p:spPr>
          <a:xfrm flipH="1">
            <a:off x="2015601" y="3019508"/>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4" name="Google Shape;254;p27"/>
          <p:cNvSpPr txBox="1">
            <a:spLocks noGrp="1"/>
          </p:cNvSpPr>
          <p:nvPr>
            <p:ph type="subTitle" idx="7"/>
          </p:nvPr>
        </p:nvSpPr>
        <p:spPr>
          <a:xfrm>
            <a:off x="2015859" y="4176350"/>
            <a:ext cx="3692400" cy="220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7"/>
          <p:cNvSpPr txBox="1">
            <a:spLocks noGrp="1"/>
          </p:cNvSpPr>
          <p:nvPr>
            <p:ph type="subTitle" idx="8"/>
          </p:nvPr>
        </p:nvSpPr>
        <p:spPr>
          <a:xfrm flipH="1">
            <a:off x="2015601" y="3861000"/>
            <a:ext cx="3692400" cy="259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1pPr>
            <a:lvl2pPr lvl="1"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2pPr>
            <a:lvl3pPr lvl="2"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3pPr>
            <a:lvl4pPr lvl="3"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4pPr>
            <a:lvl5pPr lvl="4"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5pPr>
            <a:lvl6pPr lvl="5"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6pPr>
            <a:lvl7pPr lvl="6"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7pPr>
            <a:lvl8pPr lvl="7"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8pPr>
            <a:lvl9pPr lvl="8" algn="ctr" rtl="0">
              <a:lnSpc>
                <a:spcPct val="100000"/>
              </a:lnSpc>
              <a:spcBef>
                <a:spcPts val="0"/>
              </a:spcBef>
              <a:spcAft>
                <a:spcPts val="0"/>
              </a:spcAft>
              <a:buClr>
                <a:schemeClr val="dk1"/>
              </a:buClr>
              <a:buSzPts val="2000"/>
              <a:buFont typeface="Share Tech Mono"/>
              <a:buNone/>
              <a:defRPr sz="2000" b="1">
                <a:solidFill>
                  <a:schemeClr val="dk1"/>
                </a:solidFill>
                <a:latin typeface="Share Tech Mono"/>
                <a:ea typeface="Share Tech Mono"/>
                <a:cs typeface="Share Tech Mono"/>
                <a:sym typeface="Share Tech Mono"/>
              </a:defRPr>
            </a:lvl9pPr>
          </a:lstStyle>
          <a:p>
            <a:endParaRPr/>
          </a:p>
        </p:txBody>
      </p:sp>
      <p:sp>
        <p:nvSpPr>
          <p:cNvPr id="256" name="Google Shape;256;p27"/>
          <p:cNvSpPr txBox="1">
            <a:spLocks noGrp="1"/>
          </p:cNvSpPr>
          <p:nvPr>
            <p:ph type="title"/>
          </p:nvPr>
        </p:nvSpPr>
        <p:spPr>
          <a:xfrm>
            <a:off x="713225" y="539500"/>
            <a:ext cx="7717500" cy="538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257" name="Google Shape;257;p27"/>
          <p:cNvSpPr txBox="1">
            <a:spLocks noGrp="1"/>
          </p:cNvSpPr>
          <p:nvPr>
            <p:ph type="subTitle" idx="9"/>
          </p:nvPr>
        </p:nvSpPr>
        <p:spPr>
          <a:xfrm>
            <a:off x="4664737" y="4608575"/>
            <a:ext cx="3770100" cy="32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b="1">
                <a:solidFill>
                  <a:schemeClr val="accent6"/>
                </a:solidFill>
                <a:latin typeface="Share Tech Mono"/>
                <a:ea typeface="Share Tech Mono"/>
                <a:cs typeface="Share Tech Mono"/>
                <a:sym typeface="Share Tech Mono"/>
              </a:defRPr>
            </a:lvl1pPr>
            <a:lvl2pPr lvl="1" algn="ctr" rtl="0">
              <a:lnSpc>
                <a:spcPct val="100000"/>
              </a:lnSpc>
              <a:spcBef>
                <a:spcPts val="0"/>
              </a:spcBef>
              <a:spcAft>
                <a:spcPts val="0"/>
              </a:spcAft>
              <a:buSzPts val="2800"/>
              <a:buNone/>
              <a:defRPr sz="2800" b="1"/>
            </a:lvl2pPr>
            <a:lvl3pPr lvl="2" algn="ctr" rtl="0">
              <a:lnSpc>
                <a:spcPct val="100000"/>
              </a:lnSpc>
              <a:spcBef>
                <a:spcPts val="0"/>
              </a:spcBef>
              <a:spcAft>
                <a:spcPts val="0"/>
              </a:spcAft>
              <a:buSzPts val="2800"/>
              <a:buNone/>
              <a:defRPr sz="2800" b="1"/>
            </a:lvl3pPr>
            <a:lvl4pPr lvl="3" algn="ctr" rtl="0">
              <a:lnSpc>
                <a:spcPct val="100000"/>
              </a:lnSpc>
              <a:spcBef>
                <a:spcPts val="0"/>
              </a:spcBef>
              <a:spcAft>
                <a:spcPts val="0"/>
              </a:spcAft>
              <a:buSzPts val="2800"/>
              <a:buNone/>
              <a:defRPr sz="2800" b="1"/>
            </a:lvl4pPr>
            <a:lvl5pPr lvl="4" algn="ctr" rtl="0">
              <a:lnSpc>
                <a:spcPct val="100000"/>
              </a:lnSpc>
              <a:spcBef>
                <a:spcPts val="0"/>
              </a:spcBef>
              <a:spcAft>
                <a:spcPts val="0"/>
              </a:spcAft>
              <a:buSzPts val="2800"/>
              <a:buNone/>
              <a:defRPr sz="2800" b="1"/>
            </a:lvl5pPr>
            <a:lvl6pPr lvl="5" algn="ctr" rtl="0">
              <a:lnSpc>
                <a:spcPct val="100000"/>
              </a:lnSpc>
              <a:spcBef>
                <a:spcPts val="0"/>
              </a:spcBef>
              <a:spcAft>
                <a:spcPts val="0"/>
              </a:spcAft>
              <a:buSzPts val="2800"/>
              <a:buNone/>
              <a:defRPr sz="2800" b="1"/>
            </a:lvl6pPr>
            <a:lvl7pPr lvl="6" algn="ctr" rtl="0">
              <a:lnSpc>
                <a:spcPct val="100000"/>
              </a:lnSpc>
              <a:spcBef>
                <a:spcPts val="0"/>
              </a:spcBef>
              <a:spcAft>
                <a:spcPts val="0"/>
              </a:spcAft>
              <a:buSzPts val="2800"/>
              <a:buNone/>
              <a:defRPr sz="2800" b="1"/>
            </a:lvl7pPr>
            <a:lvl8pPr lvl="7" algn="ctr" rtl="0">
              <a:lnSpc>
                <a:spcPct val="100000"/>
              </a:lnSpc>
              <a:spcBef>
                <a:spcPts val="0"/>
              </a:spcBef>
              <a:spcAft>
                <a:spcPts val="0"/>
              </a:spcAft>
              <a:buSzPts val="2800"/>
              <a:buNone/>
              <a:defRPr sz="2800" b="1"/>
            </a:lvl8pPr>
            <a:lvl9pPr lvl="8" algn="ctr" rtl="0">
              <a:lnSpc>
                <a:spcPct val="100000"/>
              </a:lnSpc>
              <a:spcBef>
                <a:spcPts val="0"/>
              </a:spcBef>
              <a:spcAft>
                <a:spcPts val="0"/>
              </a:spcAft>
              <a:buSzPts val="2800"/>
              <a:buNone/>
              <a:defRPr sz="2800" b="1"/>
            </a:lvl9pPr>
          </a:lstStyle>
          <a:p>
            <a:endParaRPr/>
          </a:p>
        </p:txBody>
      </p:sp>
      <p:sp>
        <p:nvSpPr>
          <p:cNvPr id="258" name="Google Shape;258;p27"/>
          <p:cNvSpPr txBox="1">
            <a:spLocks noGrp="1"/>
          </p:cNvSpPr>
          <p:nvPr>
            <p:ph type="title" idx="13" hasCustomPrompt="1"/>
          </p:nvPr>
        </p:nvSpPr>
        <p:spPr>
          <a:xfrm>
            <a:off x="4664725" y="215825"/>
            <a:ext cx="3770100" cy="323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80093"/>
              </a:buClr>
              <a:buSzPts val="1400"/>
              <a:buFont typeface="Barlow"/>
              <a:buNone/>
              <a:defRPr sz="1400"/>
            </a:lvl1pPr>
            <a:lvl2pPr lvl="1"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2pPr>
            <a:lvl3pPr lvl="2"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3pPr>
            <a:lvl4pPr lvl="3"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4pPr>
            <a:lvl5pPr lvl="4"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5pPr>
            <a:lvl6pPr lvl="5"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6pPr>
            <a:lvl7pPr lvl="6"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7pPr>
            <a:lvl8pPr lvl="7"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8pPr>
            <a:lvl9pPr lvl="8" algn="ctr" rtl="0">
              <a:spcBef>
                <a:spcPts val="0"/>
              </a:spcBef>
              <a:spcAft>
                <a:spcPts val="0"/>
              </a:spcAft>
              <a:buClr>
                <a:srgbClr val="380093"/>
              </a:buClr>
              <a:buSzPts val="1400"/>
              <a:buFont typeface="Barlow"/>
              <a:buNone/>
              <a:defRPr sz="1400">
                <a:solidFill>
                  <a:srgbClr val="380093"/>
                </a:solidFill>
                <a:latin typeface="Barlow"/>
                <a:ea typeface="Barlow"/>
                <a:cs typeface="Barlow"/>
                <a:sym typeface="Barlow"/>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3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accent6"/>
              </a:buClr>
              <a:buSzPts val="3000"/>
              <a:buFont typeface="Share Tech Mono"/>
              <a:buNone/>
              <a:defRPr sz="3000" b="1">
                <a:solidFill>
                  <a:schemeClr val="accent6"/>
                </a:solidFill>
                <a:latin typeface="Share Tech Mono"/>
                <a:ea typeface="Share Tech Mono"/>
                <a:cs typeface="Share Tech Mono"/>
                <a:sym typeface="Share Tech Mono"/>
              </a:defRPr>
            </a:lvl1pPr>
            <a:lvl2pPr lvl="1" rtl="0">
              <a:spcBef>
                <a:spcPts val="0"/>
              </a:spcBef>
              <a:spcAft>
                <a:spcPts val="0"/>
              </a:spcAft>
              <a:buClr>
                <a:schemeClr val="accent6"/>
              </a:buClr>
              <a:buSzPts val="2800"/>
              <a:buNone/>
              <a:defRPr sz="2800" b="1">
                <a:solidFill>
                  <a:schemeClr val="accent6"/>
                </a:solidFill>
              </a:defRPr>
            </a:lvl2pPr>
            <a:lvl3pPr lvl="2" rtl="0">
              <a:spcBef>
                <a:spcPts val="0"/>
              </a:spcBef>
              <a:spcAft>
                <a:spcPts val="0"/>
              </a:spcAft>
              <a:buClr>
                <a:schemeClr val="accent6"/>
              </a:buClr>
              <a:buSzPts val="2800"/>
              <a:buNone/>
              <a:defRPr sz="2800" b="1">
                <a:solidFill>
                  <a:schemeClr val="accent6"/>
                </a:solidFill>
              </a:defRPr>
            </a:lvl3pPr>
            <a:lvl4pPr lvl="3" rtl="0">
              <a:spcBef>
                <a:spcPts val="0"/>
              </a:spcBef>
              <a:spcAft>
                <a:spcPts val="0"/>
              </a:spcAft>
              <a:buClr>
                <a:schemeClr val="accent6"/>
              </a:buClr>
              <a:buSzPts val="2800"/>
              <a:buNone/>
              <a:defRPr sz="2800" b="1">
                <a:solidFill>
                  <a:schemeClr val="accent6"/>
                </a:solidFill>
              </a:defRPr>
            </a:lvl4pPr>
            <a:lvl5pPr lvl="4" rtl="0">
              <a:spcBef>
                <a:spcPts val="0"/>
              </a:spcBef>
              <a:spcAft>
                <a:spcPts val="0"/>
              </a:spcAft>
              <a:buClr>
                <a:schemeClr val="accent6"/>
              </a:buClr>
              <a:buSzPts val="2800"/>
              <a:buNone/>
              <a:defRPr sz="2800" b="1">
                <a:solidFill>
                  <a:schemeClr val="accent6"/>
                </a:solidFill>
              </a:defRPr>
            </a:lvl5pPr>
            <a:lvl6pPr lvl="5" rtl="0">
              <a:spcBef>
                <a:spcPts val="0"/>
              </a:spcBef>
              <a:spcAft>
                <a:spcPts val="0"/>
              </a:spcAft>
              <a:buClr>
                <a:schemeClr val="accent6"/>
              </a:buClr>
              <a:buSzPts val="2800"/>
              <a:buNone/>
              <a:defRPr sz="2800" b="1">
                <a:solidFill>
                  <a:schemeClr val="accent6"/>
                </a:solidFill>
              </a:defRPr>
            </a:lvl6pPr>
            <a:lvl7pPr lvl="6" rtl="0">
              <a:spcBef>
                <a:spcPts val="0"/>
              </a:spcBef>
              <a:spcAft>
                <a:spcPts val="0"/>
              </a:spcAft>
              <a:buClr>
                <a:schemeClr val="accent6"/>
              </a:buClr>
              <a:buSzPts val="2800"/>
              <a:buNone/>
              <a:defRPr sz="2800" b="1">
                <a:solidFill>
                  <a:schemeClr val="accent6"/>
                </a:solidFill>
              </a:defRPr>
            </a:lvl7pPr>
            <a:lvl8pPr lvl="7" rtl="0">
              <a:spcBef>
                <a:spcPts val="0"/>
              </a:spcBef>
              <a:spcAft>
                <a:spcPts val="0"/>
              </a:spcAft>
              <a:buClr>
                <a:schemeClr val="accent6"/>
              </a:buClr>
              <a:buSzPts val="2800"/>
              <a:buNone/>
              <a:defRPr sz="2800" b="1">
                <a:solidFill>
                  <a:schemeClr val="accent6"/>
                </a:solidFill>
              </a:defRPr>
            </a:lvl8pPr>
            <a:lvl9pPr lvl="8" rtl="0">
              <a:spcBef>
                <a:spcPts val="0"/>
              </a:spcBef>
              <a:spcAft>
                <a:spcPts val="0"/>
              </a:spcAft>
              <a:buClr>
                <a:schemeClr val="accent6"/>
              </a:buClr>
              <a:buSzPts val="2800"/>
              <a:buNone/>
              <a:defRPr sz="2800" b="1">
                <a:solidFill>
                  <a:schemeClr val="accent6"/>
                </a:solidFill>
              </a:defRPr>
            </a:lvl9pPr>
          </a:lstStyle>
          <a:p>
            <a:endParaRPr/>
          </a:p>
        </p:txBody>
      </p:sp>
      <p:sp>
        <p:nvSpPr>
          <p:cNvPr id="7" name="Google Shape;7;p1"/>
          <p:cNvSpPr txBox="1">
            <a:spLocks noGrp="1"/>
          </p:cNvSpPr>
          <p:nvPr>
            <p:ph type="body" idx="1"/>
          </p:nvPr>
        </p:nvSpPr>
        <p:spPr>
          <a:xfrm>
            <a:off x="713225" y="1077700"/>
            <a:ext cx="7717500" cy="3491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1pPr>
            <a:lvl2pPr marL="914400" lvl="1"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2pPr>
            <a:lvl3pPr marL="1371600" lvl="2"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3pPr>
            <a:lvl4pPr marL="1828800" lvl="3"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4pPr>
            <a:lvl5pPr marL="2286000" lvl="4"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5pPr>
            <a:lvl6pPr marL="2743200" lvl="5"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6pPr>
            <a:lvl7pPr marL="3200400" lvl="6"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7pPr>
            <a:lvl8pPr marL="3657600" lvl="7"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8pPr>
            <a:lvl9pPr marL="4114800" lvl="8" indent="-317500" rtl="0">
              <a:lnSpc>
                <a:spcPct val="100000"/>
              </a:lnSpc>
              <a:spcBef>
                <a:spcPts val="0"/>
              </a:spcBef>
              <a:spcAft>
                <a:spcPts val="0"/>
              </a:spcAft>
              <a:buClr>
                <a:schemeClr val="accent1"/>
              </a:buClr>
              <a:buSzPts val="1400"/>
              <a:buFont typeface="Barlow"/>
              <a:buChar char="■"/>
              <a:defRPr>
                <a:solidFill>
                  <a:schemeClr val="accent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1" r:id="rId5"/>
    <p:sldLayoutId id="2147483662" r:id="rId6"/>
    <p:sldLayoutId id="2147483663" r:id="rId7"/>
    <p:sldLayoutId id="2147483667" r:id="rId8"/>
    <p:sldLayoutId id="2147483673" r:id="rId9"/>
    <p:sldLayoutId id="2147483683" r:id="rId10"/>
    <p:sldLayoutId id="2147483684" r:id="rId11"/>
    <p:sldLayoutId id="214748368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idx="3"/>
          </p:nvPr>
        </p:nvSpPr>
        <p:spPr>
          <a:xfrm>
            <a:off x="4664725" y="215825"/>
            <a:ext cx="3770100" cy="32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2022</a:t>
            </a:r>
            <a:endParaRPr dirty="0"/>
          </a:p>
        </p:txBody>
      </p:sp>
      <p:sp>
        <p:nvSpPr>
          <p:cNvPr id="396" name="Google Shape;396;p43"/>
          <p:cNvSpPr txBox="1">
            <a:spLocks noGrp="1"/>
          </p:cNvSpPr>
          <p:nvPr>
            <p:ph type="ctrTitle"/>
          </p:nvPr>
        </p:nvSpPr>
        <p:spPr>
          <a:xfrm>
            <a:off x="4665864" y="1478986"/>
            <a:ext cx="3770100" cy="1547100"/>
          </a:xfrm>
          <a:prstGeom prst="rect">
            <a:avLst/>
          </a:prstGeom>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380093"/>
              </a:buClr>
              <a:buSzPts val="990"/>
              <a:buFont typeface="Share Tech Mono"/>
              <a:buNone/>
              <a:tabLst/>
              <a:defRPr/>
            </a:pPr>
            <a:r>
              <a:rPr kumimoji="0" lang="es-MX" sz="3200" b="1" i="0" u="none" strike="noStrike" kern="0" cap="none" spc="0" normalizeH="0" baseline="0" noProof="0" dirty="0">
                <a:ln>
                  <a:noFill/>
                </a:ln>
                <a:solidFill>
                  <a:srgbClr val="380093"/>
                </a:solidFill>
                <a:effectLst/>
                <a:uLnTx/>
                <a:uFillTx/>
                <a:latin typeface="Share Tech Mono"/>
                <a:sym typeface="Share Tech Mono"/>
              </a:rPr>
              <a:t>TRABAJO DE FUNDAMENTOS DEL LENGUAJE DE LA PROGRAMACIÓN</a:t>
            </a:r>
            <a:endParaRPr kumimoji="0" lang="es-CL" sz="3200" b="1" i="0" u="none" strike="noStrike" kern="0" cap="none" spc="0" normalizeH="0" baseline="0" noProof="0" dirty="0">
              <a:ln>
                <a:noFill/>
              </a:ln>
              <a:solidFill>
                <a:srgbClr val="380093"/>
              </a:solidFill>
              <a:effectLst/>
              <a:uLnTx/>
              <a:uFillTx/>
              <a:latin typeface="Share Tech Mono"/>
              <a:sym typeface="Share Tech Mono"/>
            </a:endParaRPr>
          </a:p>
        </p:txBody>
      </p:sp>
      <p:sp>
        <p:nvSpPr>
          <p:cNvPr id="397" name="Google Shape;397;p43"/>
          <p:cNvSpPr txBox="1">
            <a:spLocks noGrp="1"/>
          </p:cNvSpPr>
          <p:nvPr>
            <p:ph type="subTitle" idx="1"/>
          </p:nvPr>
        </p:nvSpPr>
        <p:spPr>
          <a:xfrm>
            <a:off x="5330876" y="3265650"/>
            <a:ext cx="2445600" cy="1170114"/>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Integrantes: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Luciano Martínez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Benjamín Rojas</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dirty="0">
                <a:ln>
                  <a:noFill/>
                </a:ln>
                <a:solidFill>
                  <a:srgbClr val="666666"/>
                </a:solidFill>
                <a:effectLst/>
                <a:uLnTx/>
                <a:uFillTx/>
                <a:latin typeface="Barlow"/>
                <a:sym typeface="Barlow"/>
              </a:rPr>
              <a:t>Luis Ordoñez</a:t>
            </a:r>
          </a:p>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s-CL" sz="1200" b="0" i="0" u="none" strike="noStrike" kern="0" cap="none" spc="0" normalizeH="0" baseline="0" noProof="0">
                <a:ln>
                  <a:noFill/>
                </a:ln>
                <a:solidFill>
                  <a:srgbClr val="666666"/>
                </a:solidFill>
                <a:effectLst/>
                <a:uLnTx/>
                <a:uFillTx/>
                <a:latin typeface="Barlow"/>
                <a:sym typeface="Barlow"/>
              </a:rPr>
              <a:t>Joaquín Ávalos</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398" name="Google Shape;398;p43"/>
          <p:cNvGrpSpPr/>
          <p:nvPr/>
        </p:nvGrpSpPr>
        <p:grpSpPr>
          <a:xfrm>
            <a:off x="428046" y="1153662"/>
            <a:ext cx="3089343" cy="3060027"/>
            <a:chOff x="514246" y="1153662"/>
            <a:chExt cx="3089343" cy="3060027"/>
          </a:xfrm>
        </p:grpSpPr>
        <p:sp>
          <p:nvSpPr>
            <p:cNvPr id="399" name="Google Shape;399;p43"/>
            <p:cNvSpPr/>
            <p:nvPr/>
          </p:nvSpPr>
          <p:spPr>
            <a:xfrm>
              <a:off x="1647525" y="3139975"/>
              <a:ext cx="1552700" cy="994950"/>
            </a:xfrm>
            <a:custGeom>
              <a:avLst/>
              <a:gdLst/>
              <a:ahLst/>
              <a:cxnLst/>
              <a:rect l="l" t="t" r="r" b="b"/>
              <a:pathLst>
                <a:path w="62108" h="39798" extrusionOk="0">
                  <a:moveTo>
                    <a:pt x="3718" y="25339"/>
                  </a:moveTo>
                  <a:lnTo>
                    <a:pt x="28644" y="39798"/>
                  </a:lnTo>
                  <a:lnTo>
                    <a:pt x="62108" y="20243"/>
                  </a:lnTo>
                  <a:lnTo>
                    <a:pt x="27680" y="0"/>
                  </a:lnTo>
                  <a:lnTo>
                    <a:pt x="0" y="15010"/>
                  </a:lnTo>
                  <a:lnTo>
                    <a:pt x="10879" y="21207"/>
                  </a:lnTo>
                  <a:close/>
                </a:path>
              </a:pathLst>
            </a:custGeom>
            <a:solidFill>
              <a:srgbClr val="000000">
                <a:alpha val="45490"/>
              </a:srgbClr>
            </a:solidFill>
            <a:ln>
              <a:noFill/>
            </a:ln>
          </p:spPr>
        </p:sp>
        <p:sp>
          <p:nvSpPr>
            <p:cNvPr id="400" name="Google Shape;400;p43"/>
            <p:cNvSpPr/>
            <p:nvPr/>
          </p:nvSpPr>
          <p:spPr>
            <a:xfrm>
              <a:off x="3116266" y="3308686"/>
              <a:ext cx="356306" cy="189253"/>
            </a:xfrm>
            <a:custGeom>
              <a:avLst/>
              <a:gdLst/>
              <a:ahLst/>
              <a:cxnLst/>
              <a:rect l="l" t="t" r="r" b="b"/>
              <a:pathLst>
                <a:path w="21683" h="11517" extrusionOk="0">
                  <a:moveTo>
                    <a:pt x="10842" y="0"/>
                  </a:moveTo>
                  <a:cubicBezTo>
                    <a:pt x="8315" y="0"/>
                    <a:pt x="5788" y="567"/>
                    <a:pt x="3870" y="1702"/>
                  </a:cubicBezTo>
                  <a:cubicBezTo>
                    <a:pt x="1" y="3937"/>
                    <a:pt x="1" y="7606"/>
                    <a:pt x="3870" y="9841"/>
                  </a:cubicBezTo>
                  <a:cubicBezTo>
                    <a:pt x="5788" y="10958"/>
                    <a:pt x="8315" y="11517"/>
                    <a:pt x="10842" y="11517"/>
                  </a:cubicBezTo>
                  <a:cubicBezTo>
                    <a:pt x="13368" y="11517"/>
                    <a:pt x="15895" y="10958"/>
                    <a:pt x="17813" y="9841"/>
                  </a:cubicBezTo>
                  <a:cubicBezTo>
                    <a:pt x="21683" y="7572"/>
                    <a:pt x="21683" y="3937"/>
                    <a:pt x="17813" y="1702"/>
                  </a:cubicBezTo>
                  <a:cubicBezTo>
                    <a:pt x="15895" y="567"/>
                    <a:pt x="13368" y="0"/>
                    <a:pt x="1084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3"/>
            <p:cNvSpPr/>
            <p:nvPr/>
          </p:nvSpPr>
          <p:spPr>
            <a:xfrm>
              <a:off x="514246" y="2759446"/>
              <a:ext cx="1663068" cy="959395"/>
            </a:xfrm>
            <a:custGeom>
              <a:avLst/>
              <a:gdLst/>
              <a:ahLst/>
              <a:cxnLst/>
              <a:rect l="l" t="t" r="r" b="b"/>
              <a:pathLst>
                <a:path w="101206" h="58384" extrusionOk="0">
                  <a:moveTo>
                    <a:pt x="92683" y="0"/>
                  </a:moveTo>
                  <a:cubicBezTo>
                    <a:pt x="92416" y="0"/>
                    <a:pt x="92149" y="67"/>
                    <a:pt x="91899" y="201"/>
                  </a:cubicBezTo>
                  <a:lnTo>
                    <a:pt x="434" y="53005"/>
                  </a:lnTo>
                  <a:cubicBezTo>
                    <a:pt x="0" y="53138"/>
                    <a:pt x="0" y="53772"/>
                    <a:pt x="434" y="53906"/>
                  </a:cubicBezTo>
                  <a:lnTo>
                    <a:pt x="7772" y="58209"/>
                  </a:lnTo>
                  <a:cubicBezTo>
                    <a:pt x="8023" y="58326"/>
                    <a:pt x="8298" y="58384"/>
                    <a:pt x="8569" y="58384"/>
                  </a:cubicBezTo>
                  <a:cubicBezTo>
                    <a:pt x="8840" y="58384"/>
                    <a:pt x="9107" y="58326"/>
                    <a:pt x="9340" y="58209"/>
                  </a:cubicBezTo>
                  <a:lnTo>
                    <a:pt x="24851" y="49236"/>
                  </a:lnTo>
                  <a:cubicBezTo>
                    <a:pt x="25051" y="49402"/>
                    <a:pt x="25285" y="49536"/>
                    <a:pt x="25518" y="49703"/>
                  </a:cubicBezTo>
                  <a:lnTo>
                    <a:pt x="37360" y="56541"/>
                  </a:lnTo>
                  <a:cubicBezTo>
                    <a:pt x="39011" y="57392"/>
                    <a:pt x="40821" y="57817"/>
                    <a:pt x="42626" y="57817"/>
                  </a:cubicBezTo>
                  <a:cubicBezTo>
                    <a:pt x="44432" y="57817"/>
                    <a:pt x="46233" y="57392"/>
                    <a:pt x="47868" y="56541"/>
                  </a:cubicBezTo>
                  <a:lnTo>
                    <a:pt x="70751" y="43331"/>
                  </a:lnTo>
                  <a:cubicBezTo>
                    <a:pt x="72452" y="42331"/>
                    <a:pt x="73419" y="40896"/>
                    <a:pt x="73419" y="39329"/>
                  </a:cubicBezTo>
                  <a:cubicBezTo>
                    <a:pt x="73419" y="37761"/>
                    <a:pt x="72452" y="36293"/>
                    <a:pt x="70751" y="35292"/>
                  </a:cubicBezTo>
                  <a:lnTo>
                    <a:pt x="59810" y="28988"/>
                  </a:lnTo>
                  <a:lnTo>
                    <a:pt x="100772" y="5304"/>
                  </a:lnTo>
                  <a:cubicBezTo>
                    <a:pt x="101206" y="5137"/>
                    <a:pt x="101206" y="4537"/>
                    <a:pt x="100772" y="4404"/>
                  </a:cubicBezTo>
                  <a:lnTo>
                    <a:pt x="93467" y="201"/>
                  </a:lnTo>
                  <a:cubicBezTo>
                    <a:pt x="93217" y="67"/>
                    <a:pt x="92950" y="0"/>
                    <a:pt x="9268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3"/>
            <p:cNvSpPr/>
            <p:nvPr/>
          </p:nvSpPr>
          <p:spPr>
            <a:xfrm>
              <a:off x="2266640" y="2783421"/>
              <a:ext cx="751524" cy="431550"/>
            </a:xfrm>
            <a:custGeom>
              <a:avLst/>
              <a:gdLst/>
              <a:ahLst/>
              <a:cxnLst/>
              <a:rect l="l" t="t" r="r" b="b"/>
              <a:pathLst>
                <a:path w="45734" h="26262" extrusionOk="0">
                  <a:moveTo>
                    <a:pt x="38662" y="1"/>
                  </a:moveTo>
                  <a:cubicBezTo>
                    <a:pt x="38387" y="1"/>
                    <a:pt x="38112" y="59"/>
                    <a:pt x="37861" y="176"/>
                  </a:cubicBezTo>
                  <a:lnTo>
                    <a:pt x="435" y="21791"/>
                  </a:lnTo>
                  <a:cubicBezTo>
                    <a:pt x="1" y="21925"/>
                    <a:pt x="1" y="22559"/>
                    <a:pt x="435" y="22692"/>
                  </a:cubicBezTo>
                  <a:lnTo>
                    <a:pt x="6305" y="26061"/>
                  </a:lnTo>
                  <a:cubicBezTo>
                    <a:pt x="6556" y="26195"/>
                    <a:pt x="6823" y="26261"/>
                    <a:pt x="7089" y="26261"/>
                  </a:cubicBezTo>
                  <a:cubicBezTo>
                    <a:pt x="7356" y="26261"/>
                    <a:pt x="7623" y="26195"/>
                    <a:pt x="7873" y="26061"/>
                  </a:cubicBezTo>
                  <a:lnTo>
                    <a:pt x="45300" y="4479"/>
                  </a:lnTo>
                  <a:cubicBezTo>
                    <a:pt x="45734" y="4312"/>
                    <a:pt x="45734" y="3712"/>
                    <a:pt x="45300" y="3545"/>
                  </a:cubicBezTo>
                  <a:lnTo>
                    <a:pt x="39462" y="176"/>
                  </a:lnTo>
                  <a:cubicBezTo>
                    <a:pt x="39212" y="59"/>
                    <a:pt x="38937" y="1"/>
                    <a:pt x="386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3"/>
            <p:cNvSpPr/>
            <p:nvPr/>
          </p:nvSpPr>
          <p:spPr>
            <a:xfrm>
              <a:off x="2409160" y="2865518"/>
              <a:ext cx="643546" cy="369452"/>
            </a:xfrm>
            <a:custGeom>
              <a:avLst/>
              <a:gdLst/>
              <a:ahLst/>
              <a:cxnLst/>
              <a:rect l="l" t="t" r="r" b="b"/>
              <a:pathLst>
                <a:path w="39163" h="22483" extrusionOk="0">
                  <a:moveTo>
                    <a:pt x="33587" y="0"/>
                  </a:moveTo>
                  <a:cubicBezTo>
                    <a:pt x="33375" y="0"/>
                    <a:pt x="33158" y="50"/>
                    <a:pt x="32958" y="150"/>
                  </a:cubicBezTo>
                  <a:lnTo>
                    <a:pt x="334" y="18964"/>
                  </a:lnTo>
                  <a:cubicBezTo>
                    <a:pt x="1" y="19064"/>
                    <a:pt x="1" y="19564"/>
                    <a:pt x="334" y="19664"/>
                  </a:cubicBezTo>
                  <a:lnTo>
                    <a:pt x="4971" y="22333"/>
                  </a:lnTo>
                  <a:cubicBezTo>
                    <a:pt x="5171" y="22433"/>
                    <a:pt x="5380" y="22483"/>
                    <a:pt x="5588" y="22483"/>
                  </a:cubicBezTo>
                  <a:cubicBezTo>
                    <a:pt x="5797" y="22483"/>
                    <a:pt x="6005" y="22433"/>
                    <a:pt x="6205" y="22333"/>
                  </a:cubicBezTo>
                  <a:lnTo>
                    <a:pt x="38829" y="3519"/>
                  </a:lnTo>
                  <a:cubicBezTo>
                    <a:pt x="39162" y="3419"/>
                    <a:pt x="39162" y="2919"/>
                    <a:pt x="38829" y="2785"/>
                  </a:cubicBezTo>
                  <a:lnTo>
                    <a:pt x="34192" y="150"/>
                  </a:lnTo>
                  <a:cubicBezTo>
                    <a:pt x="34008" y="50"/>
                    <a:pt x="33800" y="0"/>
                    <a:pt x="3358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3"/>
            <p:cNvSpPr/>
            <p:nvPr/>
          </p:nvSpPr>
          <p:spPr>
            <a:xfrm>
              <a:off x="1169262" y="3828873"/>
              <a:ext cx="633128" cy="384816"/>
            </a:xfrm>
            <a:custGeom>
              <a:avLst/>
              <a:gdLst/>
              <a:ahLst/>
              <a:cxnLst/>
              <a:rect l="l" t="t" r="r" b="b"/>
              <a:pathLst>
                <a:path w="38529" h="23418" extrusionOk="0">
                  <a:moveTo>
                    <a:pt x="19489" y="8604"/>
                  </a:moveTo>
                  <a:cubicBezTo>
                    <a:pt x="21085" y="8604"/>
                    <a:pt x="22645" y="8973"/>
                    <a:pt x="24051" y="9741"/>
                  </a:cubicBezTo>
                  <a:cubicBezTo>
                    <a:pt x="25052" y="10308"/>
                    <a:pt x="25653" y="11042"/>
                    <a:pt x="25653" y="11709"/>
                  </a:cubicBezTo>
                  <a:cubicBezTo>
                    <a:pt x="25653" y="12376"/>
                    <a:pt x="25052" y="13110"/>
                    <a:pt x="24051" y="13677"/>
                  </a:cubicBezTo>
                  <a:cubicBezTo>
                    <a:pt x="22550" y="14427"/>
                    <a:pt x="20916" y="14803"/>
                    <a:pt x="19277" y="14803"/>
                  </a:cubicBezTo>
                  <a:cubicBezTo>
                    <a:pt x="17639" y="14803"/>
                    <a:pt x="15996" y="14427"/>
                    <a:pt x="14478" y="13677"/>
                  </a:cubicBezTo>
                  <a:cubicBezTo>
                    <a:pt x="13477" y="13110"/>
                    <a:pt x="12910" y="12376"/>
                    <a:pt x="12910" y="11709"/>
                  </a:cubicBezTo>
                  <a:cubicBezTo>
                    <a:pt x="12910" y="11042"/>
                    <a:pt x="13477" y="10308"/>
                    <a:pt x="14478" y="9741"/>
                  </a:cubicBezTo>
                  <a:cubicBezTo>
                    <a:pt x="15921" y="9003"/>
                    <a:pt x="17488" y="8605"/>
                    <a:pt x="19089" y="8605"/>
                  </a:cubicBezTo>
                  <a:cubicBezTo>
                    <a:pt x="19153" y="8605"/>
                    <a:pt x="19217" y="8605"/>
                    <a:pt x="19281" y="8607"/>
                  </a:cubicBezTo>
                  <a:cubicBezTo>
                    <a:pt x="19351" y="8605"/>
                    <a:pt x="19420" y="8604"/>
                    <a:pt x="19489" y="8604"/>
                  </a:cubicBezTo>
                  <a:close/>
                  <a:moveTo>
                    <a:pt x="16880" y="0"/>
                  </a:moveTo>
                  <a:cubicBezTo>
                    <a:pt x="16012" y="0"/>
                    <a:pt x="15245" y="634"/>
                    <a:pt x="15078" y="1501"/>
                  </a:cubicBezTo>
                  <a:lnTo>
                    <a:pt x="14745" y="3136"/>
                  </a:lnTo>
                  <a:cubicBezTo>
                    <a:pt x="14044" y="3269"/>
                    <a:pt x="13344" y="3436"/>
                    <a:pt x="12677" y="3636"/>
                  </a:cubicBezTo>
                  <a:lnTo>
                    <a:pt x="9508" y="2169"/>
                  </a:lnTo>
                  <a:cubicBezTo>
                    <a:pt x="9241" y="2069"/>
                    <a:pt x="8941" y="2002"/>
                    <a:pt x="8607" y="2002"/>
                  </a:cubicBezTo>
                  <a:cubicBezTo>
                    <a:pt x="8240" y="2002"/>
                    <a:pt x="7873" y="2102"/>
                    <a:pt x="7540" y="2269"/>
                  </a:cubicBezTo>
                  <a:lnTo>
                    <a:pt x="4304" y="4137"/>
                  </a:lnTo>
                  <a:cubicBezTo>
                    <a:pt x="3237" y="4704"/>
                    <a:pt x="3170" y="6205"/>
                    <a:pt x="4171" y="6872"/>
                  </a:cubicBezTo>
                  <a:lnTo>
                    <a:pt x="5838" y="8106"/>
                  </a:lnTo>
                  <a:cubicBezTo>
                    <a:pt x="5772" y="8206"/>
                    <a:pt x="5705" y="8340"/>
                    <a:pt x="5638" y="8440"/>
                  </a:cubicBezTo>
                  <a:lnTo>
                    <a:pt x="1669" y="8707"/>
                  </a:lnTo>
                  <a:cubicBezTo>
                    <a:pt x="735" y="8773"/>
                    <a:pt x="1" y="9541"/>
                    <a:pt x="1" y="10508"/>
                  </a:cubicBezTo>
                  <a:lnTo>
                    <a:pt x="1" y="12910"/>
                  </a:lnTo>
                  <a:cubicBezTo>
                    <a:pt x="1" y="13844"/>
                    <a:pt x="735" y="14644"/>
                    <a:pt x="1669" y="14711"/>
                  </a:cubicBezTo>
                  <a:lnTo>
                    <a:pt x="5638" y="14944"/>
                  </a:lnTo>
                  <a:cubicBezTo>
                    <a:pt x="5705" y="15078"/>
                    <a:pt x="5772" y="15178"/>
                    <a:pt x="5872" y="15311"/>
                  </a:cubicBezTo>
                  <a:lnTo>
                    <a:pt x="4171" y="16512"/>
                  </a:lnTo>
                  <a:cubicBezTo>
                    <a:pt x="3170" y="17213"/>
                    <a:pt x="3237" y="18680"/>
                    <a:pt x="4304" y="19247"/>
                  </a:cubicBezTo>
                  <a:lnTo>
                    <a:pt x="7540" y="21115"/>
                  </a:lnTo>
                  <a:cubicBezTo>
                    <a:pt x="7873" y="21316"/>
                    <a:pt x="8240" y="21416"/>
                    <a:pt x="8607" y="21416"/>
                  </a:cubicBezTo>
                  <a:cubicBezTo>
                    <a:pt x="8941" y="21416"/>
                    <a:pt x="9241" y="21349"/>
                    <a:pt x="9508" y="21216"/>
                  </a:cubicBezTo>
                  <a:lnTo>
                    <a:pt x="12677" y="19748"/>
                  </a:lnTo>
                  <a:cubicBezTo>
                    <a:pt x="13377" y="19948"/>
                    <a:pt x="14044" y="20148"/>
                    <a:pt x="14778" y="20282"/>
                  </a:cubicBezTo>
                  <a:lnTo>
                    <a:pt x="15078" y="21883"/>
                  </a:lnTo>
                  <a:cubicBezTo>
                    <a:pt x="15245" y="22750"/>
                    <a:pt x="16012" y="23384"/>
                    <a:pt x="16880" y="23417"/>
                  </a:cubicBezTo>
                  <a:lnTo>
                    <a:pt x="21650" y="23417"/>
                  </a:lnTo>
                  <a:cubicBezTo>
                    <a:pt x="22550" y="23384"/>
                    <a:pt x="23284" y="22750"/>
                    <a:pt x="23484" y="21883"/>
                  </a:cubicBezTo>
                  <a:lnTo>
                    <a:pt x="23785" y="20282"/>
                  </a:lnTo>
                  <a:cubicBezTo>
                    <a:pt x="24485" y="20115"/>
                    <a:pt x="25186" y="19948"/>
                    <a:pt x="25853" y="19748"/>
                  </a:cubicBezTo>
                  <a:lnTo>
                    <a:pt x="29022" y="21216"/>
                  </a:lnTo>
                  <a:cubicBezTo>
                    <a:pt x="29322" y="21349"/>
                    <a:pt x="29622" y="21416"/>
                    <a:pt x="29922" y="21416"/>
                  </a:cubicBezTo>
                  <a:cubicBezTo>
                    <a:pt x="30289" y="21416"/>
                    <a:pt x="30690" y="21316"/>
                    <a:pt x="31023" y="21115"/>
                  </a:cubicBezTo>
                  <a:lnTo>
                    <a:pt x="34259" y="19247"/>
                  </a:lnTo>
                  <a:cubicBezTo>
                    <a:pt x="34726" y="18981"/>
                    <a:pt x="35026" y="18480"/>
                    <a:pt x="35093" y="17913"/>
                  </a:cubicBezTo>
                  <a:cubicBezTo>
                    <a:pt x="35093" y="17379"/>
                    <a:pt x="34826" y="16846"/>
                    <a:pt x="34392" y="16512"/>
                  </a:cubicBezTo>
                  <a:lnTo>
                    <a:pt x="32691" y="15311"/>
                  </a:lnTo>
                  <a:cubicBezTo>
                    <a:pt x="32758" y="15178"/>
                    <a:pt x="32824" y="15078"/>
                    <a:pt x="32924" y="14944"/>
                  </a:cubicBezTo>
                  <a:lnTo>
                    <a:pt x="36861" y="14711"/>
                  </a:lnTo>
                  <a:cubicBezTo>
                    <a:pt x="37795" y="14644"/>
                    <a:pt x="38528" y="13844"/>
                    <a:pt x="38528" y="12910"/>
                  </a:cubicBezTo>
                  <a:lnTo>
                    <a:pt x="38528" y="10508"/>
                  </a:lnTo>
                  <a:cubicBezTo>
                    <a:pt x="38528" y="9541"/>
                    <a:pt x="37795" y="8773"/>
                    <a:pt x="36861" y="8707"/>
                  </a:cubicBezTo>
                  <a:lnTo>
                    <a:pt x="32924" y="8440"/>
                  </a:lnTo>
                  <a:cubicBezTo>
                    <a:pt x="32824" y="8340"/>
                    <a:pt x="32758" y="8206"/>
                    <a:pt x="32691" y="8106"/>
                  </a:cubicBezTo>
                  <a:lnTo>
                    <a:pt x="34392" y="6872"/>
                  </a:lnTo>
                  <a:cubicBezTo>
                    <a:pt x="35360" y="6205"/>
                    <a:pt x="35293" y="4704"/>
                    <a:pt x="34259" y="4137"/>
                  </a:cubicBezTo>
                  <a:lnTo>
                    <a:pt x="31023" y="2269"/>
                  </a:lnTo>
                  <a:cubicBezTo>
                    <a:pt x="30690" y="2102"/>
                    <a:pt x="30289" y="2002"/>
                    <a:pt x="29922" y="2002"/>
                  </a:cubicBezTo>
                  <a:cubicBezTo>
                    <a:pt x="29622" y="2002"/>
                    <a:pt x="29322" y="2069"/>
                    <a:pt x="29022" y="2169"/>
                  </a:cubicBezTo>
                  <a:lnTo>
                    <a:pt x="25853" y="3636"/>
                  </a:lnTo>
                  <a:cubicBezTo>
                    <a:pt x="25186" y="3436"/>
                    <a:pt x="24485" y="3269"/>
                    <a:pt x="23785" y="3136"/>
                  </a:cubicBezTo>
                  <a:lnTo>
                    <a:pt x="23484" y="1501"/>
                  </a:lnTo>
                  <a:cubicBezTo>
                    <a:pt x="23284" y="634"/>
                    <a:pt x="22550" y="0"/>
                    <a:pt x="2165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3"/>
            <p:cNvSpPr/>
            <p:nvPr/>
          </p:nvSpPr>
          <p:spPr>
            <a:xfrm>
              <a:off x="754867" y="3733446"/>
              <a:ext cx="492811" cy="300945"/>
            </a:xfrm>
            <a:custGeom>
              <a:avLst/>
              <a:gdLst/>
              <a:ahLst/>
              <a:cxnLst/>
              <a:rect l="l" t="t" r="r" b="b"/>
              <a:pathLst>
                <a:path w="29990" h="18314" extrusionOk="0">
                  <a:moveTo>
                    <a:pt x="14978" y="7306"/>
                  </a:moveTo>
                  <a:cubicBezTo>
                    <a:pt x="16513" y="7306"/>
                    <a:pt x="17947" y="7739"/>
                    <a:pt x="18748" y="8407"/>
                  </a:cubicBezTo>
                  <a:cubicBezTo>
                    <a:pt x="18948" y="8573"/>
                    <a:pt x="19281" y="8907"/>
                    <a:pt x="19248" y="9241"/>
                  </a:cubicBezTo>
                  <a:cubicBezTo>
                    <a:pt x="19181" y="9574"/>
                    <a:pt x="18748" y="10108"/>
                    <a:pt x="17714" y="10541"/>
                  </a:cubicBezTo>
                  <a:cubicBezTo>
                    <a:pt x="16846" y="10842"/>
                    <a:pt x="15912" y="11008"/>
                    <a:pt x="14978" y="11008"/>
                  </a:cubicBezTo>
                  <a:cubicBezTo>
                    <a:pt x="13477" y="11008"/>
                    <a:pt x="12010" y="10608"/>
                    <a:pt x="11209" y="9941"/>
                  </a:cubicBezTo>
                  <a:cubicBezTo>
                    <a:pt x="11009" y="9741"/>
                    <a:pt x="10675" y="9407"/>
                    <a:pt x="10742" y="9107"/>
                  </a:cubicBezTo>
                  <a:cubicBezTo>
                    <a:pt x="10775" y="8774"/>
                    <a:pt x="11209" y="8240"/>
                    <a:pt x="12276" y="7806"/>
                  </a:cubicBezTo>
                  <a:cubicBezTo>
                    <a:pt x="13071" y="7501"/>
                    <a:pt x="13893" y="7335"/>
                    <a:pt x="14744" y="7335"/>
                  </a:cubicBezTo>
                  <a:cubicBezTo>
                    <a:pt x="14822" y="7335"/>
                    <a:pt x="14900" y="7336"/>
                    <a:pt x="14978" y="7339"/>
                  </a:cubicBezTo>
                  <a:lnTo>
                    <a:pt x="14978" y="7306"/>
                  </a:lnTo>
                  <a:close/>
                  <a:moveTo>
                    <a:pt x="15779" y="1"/>
                  </a:moveTo>
                  <a:cubicBezTo>
                    <a:pt x="14945" y="1"/>
                    <a:pt x="14178" y="468"/>
                    <a:pt x="13777" y="1235"/>
                  </a:cubicBezTo>
                  <a:lnTo>
                    <a:pt x="13277" y="2169"/>
                  </a:lnTo>
                  <a:cubicBezTo>
                    <a:pt x="12843" y="2202"/>
                    <a:pt x="12376" y="2269"/>
                    <a:pt x="11943" y="2336"/>
                  </a:cubicBezTo>
                  <a:lnTo>
                    <a:pt x="10375" y="1301"/>
                  </a:lnTo>
                  <a:cubicBezTo>
                    <a:pt x="9975" y="1035"/>
                    <a:pt x="9474" y="901"/>
                    <a:pt x="8974" y="901"/>
                  </a:cubicBezTo>
                  <a:cubicBezTo>
                    <a:pt x="8674" y="901"/>
                    <a:pt x="8374" y="935"/>
                    <a:pt x="8107" y="1068"/>
                  </a:cubicBezTo>
                  <a:lnTo>
                    <a:pt x="5705" y="2002"/>
                  </a:lnTo>
                  <a:cubicBezTo>
                    <a:pt x="4471" y="2469"/>
                    <a:pt x="4137" y="4037"/>
                    <a:pt x="5038" y="4971"/>
                  </a:cubicBezTo>
                  <a:lnTo>
                    <a:pt x="5371" y="5304"/>
                  </a:lnTo>
                  <a:lnTo>
                    <a:pt x="2836" y="5204"/>
                  </a:lnTo>
                  <a:cubicBezTo>
                    <a:pt x="1869" y="5204"/>
                    <a:pt x="1068" y="5838"/>
                    <a:pt x="768" y="6705"/>
                  </a:cubicBezTo>
                  <a:lnTo>
                    <a:pt x="335" y="8040"/>
                  </a:lnTo>
                  <a:cubicBezTo>
                    <a:pt x="1" y="9140"/>
                    <a:pt x="701" y="10341"/>
                    <a:pt x="1869" y="10508"/>
                  </a:cubicBezTo>
                  <a:lnTo>
                    <a:pt x="3270" y="10742"/>
                  </a:lnTo>
                  <a:lnTo>
                    <a:pt x="2736" y="11008"/>
                  </a:lnTo>
                  <a:cubicBezTo>
                    <a:pt x="1535" y="11576"/>
                    <a:pt x="1369" y="13210"/>
                    <a:pt x="2403" y="14011"/>
                  </a:cubicBezTo>
                  <a:lnTo>
                    <a:pt x="3937" y="15312"/>
                  </a:lnTo>
                  <a:cubicBezTo>
                    <a:pt x="4371" y="15645"/>
                    <a:pt x="4938" y="15845"/>
                    <a:pt x="5538" y="15845"/>
                  </a:cubicBezTo>
                  <a:cubicBezTo>
                    <a:pt x="5772" y="15845"/>
                    <a:pt x="6005" y="15812"/>
                    <a:pt x="6205" y="15745"/>
                  </a:cubicBezTo>
                  <a:lnTo>
                    <a:pt x="8507" y="15045"/>
                  </a:lnTo>
                  <a:lnTo>
                    <a:pt x="8540" y="15045"/>
                  </a:lnTo>
                  <a:cubicBezTo>
                    <a:pt x="8774" y="15145"/>
                    <a:pt x="9007" y="15245"/>
                    <a:pt x="9274" y="15345"/>
                  </a:cubicBezTo>
                  <a:lnTo>
                    <a:pt x="9208" y="15779"/>
                  </a:lnTo>
                  <a:cubicBezTo>
                    <a:pt x="9074" y="16879"/>
                    <a:pt x="9875" y="17880"/>
                    <a:pt x="10975" y="18013"/>
                  </a:cubicBezTo>
                  <a:lnTo>
                    <a:pt x="13978" y="18314"/>
                  </a:lnTo>
                  <a:lnTo>
                    <a:pt x="14178" y="18314"/>
                  </a:lnTo>
                  <a:cubicBezTo>
                    <a:pt x="15045" y="18314"/>
                    <a:pt x="15812" y="17847"/>
                    <a:pt x="16213" y="17079"/>
                  </a:cubicBezTo>
                  <a:lnTo>
                    <a:pt x="16680" y="16179"/>
                  </a:lnTo>
                  <a:cubicBezTo>
                    <a:pt x="17147" y="16145"/>
                    <a:pt x="17580" y="16079"/>
                    <a:pt x="18047" y="15979"/>
                  </a:cubicBezTo>
                  <a:lnTo>
                    <a:pt x="19582" y="17013"/>
                  </a:lnTo>
                  <a:cubicBezTo>
                    <a:pt x="19978" y="17257"/>
                    <a:pt x="20403" y="17417"/>
                    <a:pt x="20856" y="17417"/>
                  </a:cubicBezTo>
                  <a:cubicBezTo>
                    <a:pt x="20898" y="17417"/>
                    <a:pt x="20940" y="17416"/>
                    <a:pt x="20983" y="17413"/>
                  </a:cubicBezTo>
                  <a:cubicBezTo>
                    <a:pt x="21283" y="17413"/>
                    <a:pt x="21583" y="17380"/>
                    <a:pt x="21883" y="17246"/>
                  </a:cubicBezTo>
                  <a:lnTo>
                    <a:pt x="24285" y="16312"/>
                  </a:lnTo>
                  <a:cubicBezTo>
                    <a:pt x="25486" y="15845"/>
                    <a:pt x="25853" y="14277"/>
                    <a:pt x="24919" y="13343"/>
                  </a:cubicBezTo>
                  <a:lnTo>
                    <a:pt x="24585" y="13010"/>
                  </a:lnTo>
                  <a:lnTo>
                    <a:pt x="24585" y="13010"/>
                  </a:lnTo>
                  <a:lnTo>
                    <a:pt x="27154" y="13110"/>
                  </a:lnTo>
                  <a:cubicBezTo>
                    <a:pt x="28088" y="13110"/>
                    <a:pt x="28922" y="12476"/>
                    <a:pt x="29222" y="11609"/>
                  </a:cubicBezTo>
                  <a:lnTo>
                    <a:pt x="29622" y="10275"/>
                  </a:lnTo>
                  <a:cubicBezTo>
                    <a:pt x="29989" y="9174"/>
                    <a:pt x="29255" y="8006"/>
                    <a:pt x="28121" y="7806"/>
                  </a:cubicBezTo>
                  <a:lnTo>
                    <a:pt x="26720" y="7573"/>
                  </a:lnTo>
                  <a:lnTo>
                    <a:pt x="27220" y="7306"/>
                  </a:lnTo>
                  <a:cubicBezTo>
                    <a:pt x="28421" y="6739"/>
                    <a:pt x="28621" y="5104"/>
                    <a:pt x="27587" y="4304"/>
                  </a:cubicBezTo>
                  <a:lnTo>
                    <a:pt x="26053" y="3036"/>
                  </a:lnTo>
                  <a:cubicBezTo>
                    <a:pt x="25586" y="2669"/>
                    <a:pt x="25019" y="2469"/>
                    <a:pt x="24452" y="2469"/>
                  </a:cubicBezTo>
                  <a:cubicBezTo>
                    <a:pt x="24218" y="2469"/>
                    <a:pt x="23985" y="2502"/>
                    <a:pt x="23751" y="2569"/>
                  </a:cubicBezTo>
                  <a:lnTo>
                    <a:pt x="21483" y="3270"/>
                  </a:lnTo>
                  <a:lnTo>
                    <a:pt x="21450" y="3270"/>
                  </a:lnTo>
                  <a:cubicBezTo>
                    <a:pt x="21216" y="3169"/>
                    <a:pt x="20949" y="3069"/>
                    <a:pt x="20716" y="3003"/>
                  </a:cubicBezTo>
                  <a:lnTo>
                    <a:pt x="20749" y="2536"/>
                  </a:lnTo>
                  <a:cubicBezTo>
                    <a:pt x="20883" y="1435"/>
                    <a:pt x="20082" y="434"/>
                    <a:pt x="18981" y="301"/>
                  </a:cubicBezTo>
                  <a:lnTo>
                    <a:pt x="16012"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3"/>
            <p:cNvSpPr/>
            <p:nvPr/>
          </p:nvSpPr>
          <p:spPr>
            <a:xfrm>
              <a:off x="3120654" y="3199048"/>
              <a:ext cx="346989" cy="256561"/>
            </a:xfrm>
            <a:custGeom>
              <a:avLst/>
              <a:gdLst/>
              <a:ahLst/>
              <a:cxnLst/>
              <a:rect l="l" t="t" r="r" b="b"/>
              <a:pathLst>
                <a:path w="21116" h="15613" extrusionOk="0">
                  <a:moveTo>
                    <a:pt x="3003" y="1"/>
                  </a:moveTo>
                  <a:cubicBezTo>
                    <a:pt x="0" y="2503"/>
                    <a:pt x="1802" y="10442"/>
                    <a:pt x="4871" y="13577"/>
                  </a:cubicBezTo>
                  <a:lnTo>
                    <a:pt x="4904" y="13644"/>
                  </a:lnTo>
                  <a:lnTo>
                    <a:pt x="5037" y="13777"/>
                  </a:lnTo>
                  <a:cubicBezTo>
                    <a:pt x="5104" y="13844"/>
                    <a:pt x="5204" y="13944"/>
                    <a:pt x="5304" y="14011"/>
                  </a:cubicBezTo>
                  <a:lnTo>
                    <a:pt x="5404" y="14078"/>
                  </a:lnTo>
                  <a:cubicBezTo>
                    <a:pt x="5471" y="14144"/>
                    <a:pt x="5538" y="14178"/>
                    <a:pt x="5604" y="14244"/>
                  </a:cubicBezTo>
                  <a:cubicBezTo>
                    <a:pt x="5738" y="14345"/>
                    <a:pt x="5871" y="14411"/>
                    <a:pt x="6038" y="14511"/>
                  </a:cubicBezTo>
                  <a:cubicBezTo>
                    <a:pt x="7289" y="15245"/>
                    <a:pt x="8932" y="15612"/>
                    <a:pt x="10575" y="15612"/>
                  </a:cubicBezTo>
                  <a:cubicBezTo>
                    <a:pt x="12217" y="15612"/>
                    <a:pt x="13860" y="15245"/>
                    <a:pt x="15111" y="14511"/>
                  </a:cubicBezTo>
                  <a:cubicBezTo>
                    <a:pt x="15245" y="14411"/>
                    <a:pt x="15378" y="14345"/>
                    <a:pt x="15512" y="14244"/>
                  </a:cubicBezTo>
                  <a:lnTo>
                    <a:pt x="15745" y="14078"/>
                  </a:lnTo>
                  <a:lnTo>
                    <a:pt x="15812" y="14011"/>
                  </a:lnTo>
                  <a:cubicBezTo>
                    <a:pt x="15912" y="13944"/>
                    <a:pt x="16012" y="13844"/>
                    <a:pt x="16112" y="13777"/>
                  </a:cubicBezTo>
                  <a:lnTo>
                    <a:pt x="16212" y="13677"/>
                  </a:lnTo>
                  <a:lnTo>
                    <a:pt x="16279" y="13577"/>
                  </a:lnTo>
                  <a:cubicBezTo>
                    <a:pt x="19348" y="10442"/>
                    <a:pt x="21116" y="2503"/>
                    <a:pt x="18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3"/>
            <p:cNvSpPr/>
            <p:nvPr/>
          </p:nvSpPr>
          <p:spPr>
            <a:xfrm>
              <a:off x="3134901" y="3157392"/>
              <a:ext cx="319037" cy="169945"/>
            </a:xfrm>
            <a:custGeom>
              <a:avLst/>
              <a:gdLst/>
              <a:ahLst/>
              <a:cxnLst/>
              <a:rect l="l" t="t" r="r" b="b"/>
              <a:pathLst>
                <a:path w="19415" h="10342" extrusionOk="0">
                  <a:moveTo>
                    <a:pt x="9712" y="1"/>
                  </a:moveTo>
                  <a:cubicBezTo>
                    <a:pt x="7448" y="1"/>
                    <a:pt x="5188" y="501"/>
                    <a:pt x="3470" y="1502"/>
                  </a:cubicBezTo>
                  <a:cubicBezTo>
                    <a:pt x="1" y="3537"/>
                    <a:pt x="34" y="6806"/>
                    <a:pt x="3470" y="8840"/>
                  </a:cubicBezTo>
                  <a:cubicBezTo>
                    <a:pt x="5188" y="9841"/>
                    <a:pt x="7448" y="10342"/>
                    <a:pt x="9712" y="10342"/>
                  </a:cubicBezTo>
                  <a:cubicBezTo>
                    <a:pt x="11976" y="10342"/>
                    <a:pt x="14244" y="9841"/>
                    <a:pt x="15979" y="8840"/>
                  </a:cubicBezTo>
                  <a:cubicBezTo>
                    <a:pt x="19415" y="6806"/>
                    <a:pt x="19415" y="3537"/>
                    <a:pt x="15979" y="1502"/>
                  </a:cubicBezTo>
                  <a:cubicBezTo>
                    <a:pt x="14244" y="501"/>
                    <a:pt x="11976" y="1"/>
                    <a:pt x="97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3"/>
            <p:cNvSpPr/>
            <p:nvPr/>
          </p:nvSpPr>
          <p:spPr>
            <a:xfrm>
              <a:off x="3177116" y="3180003"/>
              <a:ext cx="234623" cy="124854"/>
            </a:xfrm>
            <a:custGeom>
              <a:avLst/>
              <a:gdLst/>
              <a:ahLst/>
              <a:cxnLst/>
              <a:rect l="l" t="t" r="r" b="b"/>
              <a:pathLst>
                <a:path w="14278" h="7598" extrusionOk="0">
                  <a:moveTo>
                    <a:pt x="7139" y="1"/>
                  </a:moveTo>
                  <a:cubicBezTo>
                    <a:pt x="5471" y="1"/>
                    <a:pt x="3803" y="376"/>
                    <a:pt x="2535" y="1127"/>
                  </a:cubicBezTo>
                  <a:cubicBezTo>
                    <a:pt x="0" y="2594"/>
                    <a:pt x="0" y="4996"/>
                    <a:pt x="2535" y="6497"/>
                  </a:cubicBezTo>
                  <a:cubicBezTo>
                    <a:pt x="3803" y="7231"/>
                    <a:pt x="5471" y="7598"/>
                    <a:pt x="7139" y="7598"/>
                  </a:cubicBezTo>
                  <a:cubicBezTo>
                    <a:pt x="8806" y="7598"/>
                    <a:pt x="10474" y="7231"/>
                    <a:pt x="11742" y="6497"/>
                  </a:cubicBezTo>
                  <a:cubicBezTo>
                    <a:pt x="14277" y="4996"/>
                    <a:pt x="14277" y="2594"/>
                    <a:pt x="11742" y="1127"/>
                  </a:cubicBezTo>
                  <a:cubicBezTo>
                    <a:pt x="10474" y="376"/>
                    <a:pt x="8806" y="1"/>
                    <a:pt x="7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3"/>
            <p:cNvSpPr/>
            <p:nvPr/>
          </p:nvSpPr>
          <p:spPr>
            <a:xfrm>
              <a:off x="3193549" y="3222070"/>
              <a:ext cx="201183" cy="82787"/>
            </a:xfrm>
            <a:custGeom>
              <a:avLst/>
              <a:gdLst/>
              <a:ahLst/>
              <a:cxnLst/>
              <a:rect l="l" t="t" r="r" b="b"/>
              <a:pathLst>
                <a:path w="12243" h="5038" extrusionOk="0">
                  <a:moveTo>
                    <a:pt x="6139" y="1"/>
                  </a:moveTo>
                  <a:cubicBezTo>
                    <a:pt x="4471" y="1"/>
                    <a:pt x="2803" y="368"/>
                    <a:pt x="1535" y="1102"/>
                  </a:cubicBezTo>
                  <a:cubicBezTo>
                    <a:pt x="902" y="1435"/>
                    <a:pt x="401" y="1936"/>
                    <a:pt x="1" y="2503"/>
                  </a:cubicBezTo>
                  <a:cubicBezTo>
                    <a:pt x="401" y="3103"/>
                    <a:pt x="935" y="3604"/>
                    <a:pt x="1535" y="3937"/>
                  </a:cubicBezTo>
                  <a:cubicBezTo>
                    <a:pt x="2803" y="4671"/>
                    <a:pt x="4471" y="5038"/>
                    <a:pt x="6139" y="5038"/>
                  </a:cubicBezTo>
                  <a:cubicBezTo>
                    <a:pt x="7806" y="5038"/>
                    <a:pt x="9474" y="4671"/>
                    <a:pt x="10742" y="3937"/>
                  </a:cubicBezTo>
                  <a:cubicBezTo>
                    <a:pt x="11342" y="3604"/>
                    <a:pt x="11876" y="3103"/>
                    <a:pt x="12243" y="2503"/>
                  </a:cubicBezTo>
                  <a:cubicBezTo>
                    <a:pt x="11876" y="1936"/>
                    <a:pt x="11342" y="1435"/>
                    <a:pt x="10742" y="1102"/>
                  </a:cubicBezTo>
                  <a:cubicBezTo>
                    <a:pt x="9474" y="368"/>
                    <a:pt x="7806" y="1"/>
                    <a:pt x="6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3"/>
            <p:cNvSpPr/>
            <p:nvPr/>
          </p:nvSpPr>
          <p:spPr>
            <a:xfrm>
              <a:off x="3130513" y="2715538"/>
              <a:ext cx="192425" cy="206951"/>
            </a:xfrm>
            <a:custGeom>
              <a:avLst/>
              <a:gdLst/>
              <a:ahLst/>
              <a:cxnLst/>
              <a:rect l="l" t="t" r="r" b="b"/>
              <a:pathLst>
                <a:path w="11710" h="12594" extrusionOk="0">
                  <a:moveTo>
                    <a:pt x="2329" y="0"/>
                  </a:moveTo>
                  <a:cubicBezTo>
                    <a:pt x="1058" y="0"/>
                    <a:pt x="1002" y="971"/>
                    <a:pt x="1002" y="971"/>
                  </a:cubicBezTo>
                  <a:cubicBezTo>
                    <a:pt x="334" y="1171"/>
                    <a:pt x="1" y="1872"/>
                    <a:pt x="234" y="2539"/>
                  </a:cubicBezTo>
                  <a:cubicBezTo>
                    <a:pt x="601" y="3707"/>
                    <a:pt x="1969" y="6709"/>
                    <a:pt x="3203" y="9911"/>
                  </a:cubicBezTo>
                  <a:cubicBezTo>
                    <a:pt x="3979" y="11889"/>
                    <a:pt x="5398" y="12593"/>
                    <a:pt x="6679" y="12593"/>
                  </a:cubicBezTo>
                  <a:cubicBezTo>
                    <a:pt x="7601" y="12593"/>
                    <a:pt x="8452" y="12229"/>
                    <a:pt x="8941" y="11712"/>
                  </a:cubicBezTo>
                  <a:cubicBezTo>
                    <a:pt x="10942" y="11312"/>
                    <a:pt x="11709" y="9244"/>
                    <a:pt x="10408" y="6308"/>
                  </a:cubicBezTo>
                  <a:cubicBezTo>
                    <a:pt x="9107" y="3406"/>
                    <a:pt x="7006" y="1605"/>
                    <a:pt x="4070" y="404"/>
                  </a:cubicBezTo>
                  <a:cubicBezTo>
                    <a:pt x="3323" y="110"/>
                    <a:pt x="2757" y="0"/>
                    <a:pt x="2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3"/>
            <p:cNvSpPr/>
            <p:nvPr/>
          </p:nvSpPr>
          <p:spPr>
            <a:xfrm>
              <a:off x="3176557" y="2741748"/>
              <a:ext cx="123901" cy="271991"/>
            </a:xfrm>
            <a:custGeom>
              <a:avLst/>
              <a:gdLst/>
              <a:ahLst/>
              <a:cxnLst/>
              <a:rect l="l" t="t" r="r" b="b"/>
              <a:pathLst>
                <a:path w="7540" h="16552" extrusionOk="0">
                  <a:moveTo>
                    <a:pt x="18" y="1"/>
                  </a:moveTo>
                  <a:cubicBezTo>
                    <a:pt x="1" y="1"/>
                    <a:pt x="1" y="43"/>
                    <a:pt x="1" y="43"/>
                  </a:cubicBezTo>
                  <a:cubicBezTo>
                    <a:pt x="1669" y="1811"/>
                    <a:pt x="3103" y="3779"/>
                    <a:pt x="4237" y="5881"/>
                  </a:cubicBezTo>
                  <a:cubicBezTo>
                    <a:pt x="5338" y="7982"/>
                    <a:pt x="6172" y="10217"/>
                    <a:pt x="6706" y="12519"/>
                  </a:cubicBezTo>
                  <a:cubicBezTo>
                    <a:pt x="6839" y="13186"/>
                    <a:pt x="6972" y="13820"/>
                    <a:pt x="7106" y="14487"/>
                  </a:cubicBezTo>
                  <a:cubicBezTo>
                    <a:pt x="7239" y="15121"/>
                    <a:pt x="7306" y="15821"/>
                    <a:pt x="7406" y="16488"/>
                  </a:cubicBezTo>
                  <a:cubicBezTo>
                    <a:pt x="7406" y="16525"/>
                    <a:pt x="7446" y="16552"/>
                    <a:pt x="7483" y="16552"/>
                  </a:cubicBezTo>
                  <a:cubicBezTo>
                    <a:pt x="7512" y="16552"/>
                    <a:pt x="7540" y="16534"/>
                    <a:pt x="7540" y="16488"/>
                  </a:cubicBezTo>
                  <a:cubicBezTo>
                    <a:pt x="7540" y="15855"/>
                    <a:pt x="7506" y="15221"/>
                    <a:pt x="7439" y="14620"/>
                  </a:cubicBezTo>
                  <a:cubicBezTo>
                    <a:pt x="7373" y="14020"/>
                    <a:pt x="7306" y="13420"/>
                    <a:pt x="7173" y="12853"/>
                  </a:cubicBezTo>
                  <a:cubicBezTo>
                    <a:pt x="6439" y="9283"/>
                    <a:pt x="4904" y="5948"/>
                    <a:pt x="2736" y="3079"/>
                  </a:cubicBezTo>
                  <a:cubicBezTo>
                    <a:pt x="1936" y="1945"/>
                    <a:pt x="1035" y="944"/>
                    <a:pt x="34" y="10"/>
                  </a:cubicBezTo>
                  <a:cubicBezTo>
                    <a:pt x="28" y="3"/>
                    <a:pt x="22"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3"/>
            <p:cNvSpPr/>
            <p:nvPr/>
          </p:nvSpPr>
          <p:spPr>
            <a:xfrm>
              <a:off x="3240233" y="2715209"/>
              <a:ext cx="167694" cy="181037"/>
            </a:xfrm>
            <a:custGeom>
              <a:avLst/>
              <a:gdLst/>
              <a:ahLst/>
              <a:cxnLst/>
              <a:rect l="l" t="t" r="r" b="b"/>
              <a:pathLst>
                <a:path w="10205" h="11017" extrusionOk="0">
                  <a:moveTo>
                    <a:pt x="6988" y="0"/>
                  </a:moveTo>
                  <a:cubicBezTo>
                    <a:pt x="6606" y="0"/>
                    <a:pt x="6258" y="143"/>
                    <a:pt x="6000" y="391"/>
                  </a:cubicBezTo>
                  <a:cubicBezTo>
                    <a:pt x="5854" y="283"/>
                    <a:pt x="5682" y="232"/>
                    <a:pt x="5490" y="232"/>
                  </a:cubicBezTo>
                  <a:cubicBezTo>
                    <a:pt x="3965" y="232"/>
                    <a:pt x="1188" y="3425"/>
                    <a:pt x="596" y="6328"/>
                  </a:cubicBezTo>
                  <a:cubicBezTo>
                    <a:pt x="0" y="9106"/>
                    <a:pt x="1356" y="11017"/>
                    <a:pt x="3414" y="11017"/>
                  </a:cubicBezTo>
                  <a:cubicBezTo>
                    <a:pt x="3778" y="11017"/>
                    <a:pt x="4164" y="10957"/>
                    <a:pt x="4565" y="10832"/>
                  </a:cubicBezTo>
                  <a:cubicBezTo>
                    <a:pt x="4949" y="10922"/>
                    <a:pt x="5308" y="10965"/>
                    <a:pt x="5643" y="10965"/>
                  </a:cubicBezTo>
                  <a:cubicBezTo>
                    <a:pt x="9612" y="10965"/>
                    <a:pt x="10204" y="4987"/>
                    <a:pt x="9435" y="2526"/>
                  </a:cubicBezTo>
                  <a:cubicBezTo>
                    <a:pt x="8860" y="707"/>
                    <a:pt x="7839" y="0"/>
                    <a:pt x="69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3"/>
            <p:cNvSpPr/>
            <p:nvPr/>
          </p:nvSpPr>
          <p:spPr>
            <a:xfrm>
              <a:off x="3284552" y="2754286"/>
              <a:ext cx="57563" cy="511363"/>
            </a:xfrm>
            <a:custGeom>
              <a:avLst/>
              <a:gdLst/>
              <a:ahLst/>
              <a:cxnLst/>
              <a:rect l="l" t="t" r="r" b="b"/>
              <a:pathLst>
                <a:path w="3503" h="31119" extrusionOk="0">
                  <a:moveTo>
                    <a:pt x="3450" y="0"/>
                  </a:moveTo>
                  <a:cubicBezTo>
                    <a:pt x="3442" y="0"/>
                    <a:pt x="3436" y="4"/>
                    <a:pt x="3436" y="14"/>
                  </a:cubicBezTo>
                  <a:cubicBezTo>
                    <a:pt x="2669" y="1916"/>
                    <a:pt x="2068" y="3884"/>
                    <a:pt x="1668" y="5885"/>
                  </a:cubicBezTo>
                  <a:cubicBezTo>
                    <a:pt x="1201" y="7920"/>
                    <a:pt x="867" y="9955"/>
                    <a:pt x="634" y="12023"/>
                  </a:cubicBezTo>
                  <a:cubicBezTo>
                    <a:pt x="200" y="16026"/>
                    <a:pt x="0" y="20029"/>
                    <a:pt x="67" y="24065"/>
                  </a:cubicBezTo>
                  <a:cubicBezTo>
                    <a:pt x="67" y="25166"/>
                    <a:pt x="100" y="26300"/>
                    <a:pt x="134" y="27400"/>
                  </a:cubicBezTo>
                  <a:cubicBezTo>
                    <a:pt x="167" y="28501"/>
                    <a:pt x="134" y="29702"/>
                    <a:pt x="234" y="30836"/>
                  </a:cubicBezTo>
                  <a:cubicBezTo>
                    <a:pt x="249" y="31032"/>
                    <a:pt x="386" y="31119"/>
                    <a:pt x="532" y="31119"/>
                  </a:cubicBezTo>
                  <a:cubicBezTo>
                    <a:pt x="710" y="31119"/>
                    <a:pt x="901" y="30989"/>
                    <a:pt x="901" y="30770"/>
                  </a:cubicBezTo>
                  <a:cubicBezTo>
                    <a:pt x="934" y="28768"/>
                    <a:pt x="834" y="26767"/>
                    <a:pt x="801" y="24765"/>
                  </a:cubicBezTo>
                  <a:cubicBezTo>
                    <a:pt x="767" y="22764"/>
                    <a:pt x="801" y="20796"/>
                    <a:pt x="834" y="18828"/>
                  </a:cubicBezTo>
                  <a:cubicBezTo>
                    <a:pt x="901" y="14791"/>
                    <a:pt x="1268" y="10755"/>
                    <a:pt x="1935" y="6786"/>
                  </a:cubicBezTo>
                  <a:cubicBezTo>
                    <a:pt x="2102" y="5685"/>
                    <a:pt x="2335" y="4584"/>
                    <a:pt x="2569" y="3483"/>
                  </a:cubicBezTo>
                  <a:cubicBezTo>
                    <a:pt x="2836" y="2383"/>
                    <a:pt x="3169" y="1215"/>
                    <a:pt x="3503" y="48"/>
                  </a:cubicBezTo>
                  <a:cubicBezTo>
                    <a:pt x="3503" y="24"/>
                    <a:pt x="3469" y="0"/>
                    <a:pt x="3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3"/>
            <p:cNvSpPr/>
            <p:nvPr/>
          </p:nvSpPr>
          <p:spPr>
            <a:xfrm>
              <a:off x="3105306" y="2852766"/>
              <a:ext cx="189122" cy="212012"/>
            </a:xfrm>
            <a:custGeom>
              <a:avLst/>
              <a:gdLst/>
              <a:ahLst/>
              <a:cxnLst/>
              <a:rect l="l" t="t" r="r" b="b"/>
              <a:pathLst>
                <a:path w="11509" h="12902" extrusionOk="0">
                  <a:moveTo>
                    <a:pt x="3060" y="0"/>
                  </a:moveTo>
                  <a:cubicBezTo>
                    <a:pt x="2737" y="0"/>
                    <a:pt x="2515" y="85"/>
                    <a:pt x="2435" y="259"/>
                  </a:cubicBezTo>
                  <a:cubicBezTo>
                    <a:pt x="2358" y="242"/>
                    <a:pt x="2285" y="233"/>
                    <a:pt x="2214" y="233"/>
                  </a:cubicBezTo>
                  <a:cubicBezTo>
                    <a:pt x="0" y="233"/>
                    <a:pt x="1057" y="8637"/>
                    <a:pt x="2802" y="10900"/>
                  </a:cubicBezTo>
                  <a:cubicBezTo>
                    <a:pt x="3842" y="12293"/>
                    <a:pt x="5205" y="12901"/>
                    <a:pt x="6389" y="12901"/>
                  </a:cubicBezTo>
                  <a:cubicBezTo>
                    <a:pt x="7218" y="12901"/>
                    <a:pt x="7959" y="12603"/>
                    <a:pt x="8440" y="12067"/>
                  </a:cubicBezTo>
                  <a:cubicBezTo>
                    <a:pt x="8440" y="12067"/>
                    <a:pt x="11509" y="11901"/>
                    <a:pt x="10841" y="7698"/>
                  </a:cubicBezTo>
                  <a:cubicBezTo>
                    <a:pt x="10075" y="2785"/>
                    <a:pt x="4909" y="0"/>
                    <a:pt x="3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3"/>
            <p:cNvSpPr/>
            <p:nvPr/>
          </p:nvSpPr>
          <p:spPr>
            <a:xfrm>
              <a:off x="3167240" y="2888654"/>
              <a:ext cx="113187" cy="258697"/>
            </a:xfrm>
            <a:custGeom>
              <a:avLst/>
              <a:gdLst/>
              <a:ahLst/>
              <a:cxnLst/>
              <a:rect l="l" t="t" r="r" b="b"/>
              <a:pathLst>
                <a:path w="6888" h="15743" extrusionOk="0">
                  <a:moveTo>
                    <a:pt x="18" y="0"/>
                  </a:moveTo>
                  <a:cubicBezTo>
                    <a:pt x="1" y="0"/>
                    <a:pt x="1" y="43"/>
                    <a:pt x="1" y="43"/>
                  </a:cubicBezTo>
                  <a:cubicBezTo>
                    <a:pt x="635" y="977"/>
                    <a:pt x="1268" y="1844"/>
                    <a:pt x="1802" y="2812"/>
                  </a:cubicBezTo>
                  <a:cubicBezTo>
                    <a:pt x="2402" y="3779"/>
                    <a:pt x="2936" y="4813"/>
                    <a:pt x="3403" y="5847"/>
                  </a:cubicBezTo>
                  <a:cubicBezTo>
                    <a:pt x="4337" y="7849"/>
                    <a:pt x="5104" y="9883"/>
                    <a:pt x="5705" y="12018"/>
                  </a:cubicBezTo>
                  <a:cubicBezTo>
                    <a:pt x="5872" y="12619"/>
                    <a:pt x="6005" y="13219"/>
                    <a:pt x="6172" y="13820"/>
                  </a:cubicBezTo>
                  <a:cubicBezTo>
                    <a:pt x="6372" y="14420"/>
                    <a:pt x="6605" y="15054"/>
                    <a:pt x="6739" y="15654"/>
                  </a:cubicBezTo>
                  <a:cubicBezTo>
                    <a:pt x="6757" y="15708"/>
                    <a:pt x="6803" y="15742"/>
                    <a:pt x="6838" y="15742"/>
                  </a:cubicBezTo>
                  <a:cubicBezTo>
                    <a:pt x="6867" y="15742"/>
                    <a:pt x="6888" y="15716"/>
                    <a:pt x="6872" y="15654"/>
                  </a:cubicBezTo>
                  <a:cubicBezTo>
                    <a:pt x="6839" y="15154"/>
                    <a:pt x="6806" y="14587"/>
                    <a:pt x="6739" y="14053"/>
                  </a:cubicBezTo>
                  <a:cubicBezTo>
                    <a:pt x="6672" y="13519"/>
                    <a:pt x="6539" y="12952"/>
                    <a:pt x="6405" y="12452"/>
                  </a:cubicBezTo>
                  <a:cubicBezTo>
                    <a:pt x="6105" y="11351"/>
                    <a:pt x="5738" y="10284"/>
                    <a:pt x="5371" y="9216"/>
                  </a:cubicBezTo>
                  <a:cubicBezTo>
                    <a:pt x="4537" y="7081"/>
                    <a:pt x="3470" y="5047"/>
                    <a:pt x="2236" y="3112"/>
                  </a:cubicBezTo>
                  <a:cubicBezTo>
                    <a:pt x="1569" y="2045"/>
                    <a:pt x="835" y="1010"/>
                    <a:pt x="34" y="10"/>
                  </a:cubicBezTo>
                  <a:cubicBezTo>
                    <a:pt x="27" y="3"/>
                    <a:pt x="22"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3"/>
            <p:cNvSpPr/>
            <p:nvPr/>
          </p:nvSpPr>
          <p:spPr>
            <a:xfrm>
              <a:off x="3287279" y="2913139"/>
              <a:ext cx="162830" cy="145543"/>
            </a:xfrm>
            <a:custGeom>
              <a:avLst/>
              <a:gdLst/>
              <a:ahLst/>
              <a:cxnLst/>
              <a:rect l="l" t="t" r="r" b="b"/>
              <a:pathLst>
                <a:path w="9909" h="8857" extrusionOk="0">
                  <a:moveTo>
                    <a:pt x="7903" y="1"/>
                  </a:moveTo>
                  <a:cubicBezTo>
                    <a:pt x="6357" y="1"/>
                    <a:pt x="3317" y="968"/>
                    <a:pt x="1902" y="2656"/>
                  </a:cubicBezTo>
                  <a:cubicBezTo>
                    <a:pt x="1" y="4891"/>
                    <a:pt x="101" y="6726"/>
                    <a:pt x="1602" y="7059"/>
                  </a:cubicBezTo>
                  <a:cubicBezTo>
                    <a:pt x="1689" y="8140"/>
                    <a:pt x="2669" y="8856"/>
                    <a:pt x="3922" y="8856"/>
                  </a:cubicBezTo>
                  <a:cubicBezTo>
                    <a:pt x="5068" y="8856"/>
                    <a:pt x="6442" y="8258"/>
                    <a:pt x="7573" y="6792"/>
                  </a:cubicBezTo>
                  <a:cubicBezTo>
                    <a:pt x="9908" y="3690"/>
                    <a:pt x="9908" y="354"/>
                    <a:pt x="8841" y="354"/>
                  </a:cubicBezTo>
                  <a:cubicBezTo>
                    <a:pt x="8789" y="115"/>
                    <a:pt x="8434" y="1"/>
                    <a:pt x="7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3"/>
            <p:cNvSpPr/>
            <p:nvPr/>
          </p:nvSpPr>
          <p:spPr>
            <a:xfrm>
              <a:off x="3289777" y="2975418"/>
              <a:ext cx="73174" cy="97527"/>
            </a:xfrm>
            <a:custGeom>
              <a:avLst/>
              <a:gdLst/>
              <a:ahLst/>
              <a:cxnLst/>
              <a:rect l="l" t="t" r="r" b="b"/>
              <a:pathLst>
                <a:path w="4453" h="5935" extrusionOk="0">
                  <a:moveTo>
                    <a:pt x="4452" y="0"/>
                  </a:moveTo>
                  <a:cubicBezTo>
                    <a:pt x="3452" y="701"/>
                    <a:pt x="2551" y="1568"/>
                    <a:pt x="1817" y="2502"/>
                  </a:cubicBezTo>
                  <a:cubicBezTo>
                    <a:pt x="1050" y="3469"/>
                    <a:pt x="449" y="4570"/>
                    <a:pt x="49" y="5704"/>
                  </a:cubicBezTo>
                  <a:cubicBezTo>
                    <a:pt x="0" y="5802"/>
                    <a:pt x="112" y="5934"/>
                    <a:pt x="188" y="5934"/>
                  </a:cubicBezTo>
                  <a:cubicBezTo>
                    <a:pt x="217" y="5934"/>
                    <a:pt x="240" y="5916"/>
                    <a:pt x="249" y="5871"/>
                  </a:cubicBezTo>
                  <a:cubicBezTo>
                    <a:pt x="1117" y="3603"/>
                    <a:pt x="2584" y="1601"/>
                    <a:pt x="4452" y="34"/>
                  </a:cubicBezTo>
                  <a:cubicBezTo>
                    <a:pt x="4452" y="34"/>
                    <a:pt x="4452" y="0"/>
                    <a:pt x="44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3"/>
            <p:cNvSpPr/>
            <p:nvPr/>
          </p:nvSpPr>
          <p:spPr>
            <a:xfrm>
              <a:off x="3307574" y="3181909"/>
              <a:ext cx="185276" cy="155862"/>
            </a:xfrm>
            <a:custGeom>
              <a:avLst/>
              <a:gdLst/>
              <a:ahLst/>
              <a:cxnLst/>
              <a:rect l="l" t="t" r="r" b="b"/>
              <a:pathLst>
                <a:path w="11275" h="9485" extrusionOk="0">
                  <a:moveTo>
                    <a:pt x="4228" y="1"/>
                  </a:moveTo>
                  <a:cubicBezTo>
                    <a:pt x="2579" y="1"/>
                    <a:pt x="2135" y="939"/>
                    <a:pt x="2135" y="1878"/>
                  </a:cubicBezTo>
                  <a:cubicBezTo>
                    <a:pt x="0" y="2712"/>
                    <a:pt x="901" y="5247"/>
                    <a:pt x="2969" y="7148"/>
                  </a:cubicBezTo>
                  <a:cubicBezTo>
                    <a:pt x="4702" y="8685"/>
                    <a:pt x="6947" y="9484"/>
                    <a:pt x="9233" y="9484"/>
                  </a:cubicBezTo>
                  <a:cubicBezTo>
                    <a:pt x="9280" y="9484"/>
                    <a:pt x="9327" y="9484"/>
                    <a:pt x="9374" y="9483"/>
                  </a:cubicBezTo>
                  <a:cubicBezTo>
                    <a:pt x="10808" y="9383"/>
                    <a:pt x="11175" y="9183"/>
                    <a:pt x="11175" y="9183"/>
                  </a:cubicBezTo>
                  <a:cubicBezTo>
                    <a:pt x="11275" y="8016"/>
                    <a:pt x="11275" y="6848"/>
                    <a:pt x="11175" y="5681"/>
                  </a:cubicBezTo>
                  <a:cubicBezTo>
                    <a:pt x="10708" y="3079"/>
                    <a:pt x="8740" y="977"/>
                    <a:pt x="6171" y="310"/>
                  </a:cubicBezTo>
                  <a:cubicBezTo>
                    <a:pt x="5388" y="94"/>
                    <a:pt x="4748" y="1"/>
                    <a:pt x="4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3"/>
            <p:cNvSpPr/>
            <p:nvPr/>
          </p:nvSpPr>
          <p:spPr>
            <a:xfrm>
              <a:off x="3292226" y="3205605"/>
              <a:ext cx="146364" cy="68721"/>
            </a:xfrm>
            <a:custGeom>
              <a:avLst/>
              <a:gdLst/>
              <a:ahLst/>
              <a:cxnLst/>
              <a:rect l="l" t="t" r="r" b="b"/>
              <a:pathLst>
                <a:path w="8907" h="4182" extrusionOk="0">
                  <a:moveTo>
                    <a:pt x="2463" y="0"/>
                  </a:moveTo>
                  <a:cubicBezTo>
                    <a:pt x="2116" y="0"/>
                    <a:pt x="1771" y="52"/>
                    <a:pt x="1435" y="169"/>
                  </a:cubicBezTo>
                  <a:cubicBezTo>
                    <a:pt x="867" y="369"/>
                    <a:pt x="0" y="936"/>
                    <a:pt x="100" y="1603"/>
                  </a:cubicBezTo>
                  <a:cubicBezTo>
                    <a:pt x="100" y="1659"/>
                    <a:pt x="194" y="1786"/>
                    <a:pt x="264" y="1786"/>
                  </a:cubicBezTo>
                  <a:cubicBezTo>
                    <a:pt x="277" y="1786"/>
                    <a:pt x="290" y="1781"/>
                    <a:pt x="300" y="1770"/>
                  </a:cubicBezTo>
                  <a:cubicBezTo>
                    <a:pt x="534" y="1437"/>
                    <a:pt x="801" y="1136"/>
                    <a:pt x="1068" y="869"/>
                  </a:cubicBezTo>
                  <a:cubicBezTo>
                    <a:pt x="1401" y="636"/>
                    <a:pt x="1801" y="503"/>
                    <a:pt x="2202" y="469"/>
                  </a:cubicBezTo>
                  <a:cubicBezTo>
                    <a:pt x="2358" y="454"/>
                    <a:pt x="2514" y="447"/>
                    <a:pt x="2670" y="447"/>
                  </a:cubicBezTo>
                  <a:cubicBezTo>
                    <a:pt x="3545" y="447"/>
                    <a:pt x="4406" y="683"/>
                    <a:pt x="5171" y="1136"/>
                  </a:cubicBezTo>
                  <a:cubicBezTo>
                    <a:pt x="6605" y="1870"/>
                    <a:pt x="7739" y="3071"/>
                    <a:pt x="8873" y="4172"/>
                  </a:cubicBezTo>
                  <a:cubicBezTo>
                    <a:pt x="8880" y="4179"/>
                    <a:pt x="8885" y="4181"/>
                    <a:pt x="8889" y="4181"/>
                  </a:cubicBezTo>
                  <a:cubicBezTo>
                    <a:pt x="8907" y="4181"/>
                    <a:pt x="8907" y="4139"/>
                    <a:pt x="8907" y="4139"/>
                  </a:cubicBezTo>
                  <a:cubicBezTo>
                    <a:pt x="7939" y="3004"/>
                    <a:pt x="6872" y="2004"/>
                    <a:pt x="5671" y="1136"/>
                  </a:cubicBezTo>
                  <a:cubicBezTo>
                    <a:pt x="4751" y="549"/>
                    <a:pt x="3597" y="0"/>
                    <a:pt x="24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3"/>
            <p:cNvSpPr/>
            <p:nvPr/>
          </p:nvSpPr>
          <p:spPr>
            <a:xfrm>
              <a:off x="2968275" y="2972690"/>
              <a:ext cx="269148" cy="134369"/>
            </a:xfrm>
            <a:custGeom>
              <a:avLst/>
              <a:gdLst/>
              <a:ahLst/>
              <a:cxnLst/>
              <a:rect l="l" t="t" r="r" b="b"/>
              <a:pathLst>
                <a:path w="16379" h="8177" extrusionOk="0">
                  <a:moveTo>
                    <a:pt x="7900" y="1"/>
                  </a:moveTo>
                  <a:cubicBezTo>
                    <a:pt x="4229" y="1"/>
                    <a:pt x="1566" y="1553"/>
                    <a:pt x="967" y="2301"/>
                  </a:cubicBezTo>
                  <a:cubicBezTo>
                    <a:pt x="334" y="3135"/>
                    <a:pt x="0" y="4036"/>
                    <a:pt x="767" y="4236"/>
                  </a:cubicBezTo>
                  <a:cubicBezTo>
                    <a:pt x="1568" y="4469"/>
                    <a:pt x="4270" y="4736"/>
                    <a:pt x="6038" y="5537"/>
                  </a:cubicBezTo>
                  <a:cubicBezTo>
                    <a:pt x="7606" y="6263"/>
                    <a:pt x="10538" y="8176"/>
                    <a:pt x="12899" y="8176"/>
                  </a:cubicBezTo>
                  <a:cubicBezTo>
                    <a:pt x="13251" y="8176"/>
                    <a:pt x="13590" y="8134"/>
                    <a:pt x="13910" y="8038"/>
                  </a:cubicBezTo>
                  <a:cubicBezTo>
                    <a:pt x="16378" y="7305"/>
                    <a:pt x="15945" y="4736"/>
                    <a:pt x="14744" y="3769"/>
                  </a:cubicBezTo>
                  <a:cubicBezTo>
                    <a:pt x="14944" y="2801"/>
                    <a:pt x="13543" y="500"/>
                    <a:pt x="9207" y="66"/>
                  </a:cubicBezTo>
                  <a:cubicBezTo>
                    <a:pt x="8759" y="21"/>
                    <a:pt x="8323" y="1"/>
                    <a:pt x="7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3"/>
            <p:cNvSpPr/>
            <p:nvPr/>
          </p:nvSpPr>
          <p:spPr>
            <a:xfrm>
              <a:off x="3031853" y="3009384"/>
              <a:ext cx="232816" cy="82393"/>
            </a:xfrm>
            <a:custGeom>
              <a:avLst/>
              <a:gdLst/>
              <a:ahLst/>
              <a:cxnLst/>
              <a:rect l="l" t="t" r="r" b="b"/>
              <a:pathLst>
                <a:path w="14168" h="5014" extrusionOk="0">
                  <a:moveTo>
                    <a:pt x="3929" y="1"/>
                  </a:moveTo>
                  <a:cubicBezTo>
                    <a:pt x="3876" y="1"/>
                    <a:pt x="3823" y="1"/>
                    <a:pt x="3770" y="1"/>
                  </a:cubicBezTo>
                  <a:cubicBezTo>
                    <a:pt x="2502" y="1"/>
                    <a:pt x="1235" y="168"/>
                    <a:pt x="34" y="502"/>
                  </a:cubicBezTo>
                  <a:cubicBezTo>
                    <a:pt x="34" y="502"/>
                    <a:pt x="1" y="535"/>
                    <a:pt x="34" y="535"/>
                  </a:cubicBezTo>
                  <a:cubicBezTo>
                    <a:pt x="1149" y="355"/>
                    <a:pt x="2275" y="263"/>
                    <a:pt x="3399" y="263"/>
                  </a:cubicBezTo>
                  <a:cubicBezTo>
                    <a:pt x="4359" y="263"/>
                    <a:pt x="5319" y="330"/>
                    <a:pt x="6272" y="468"/>
                  </a:cubicBezTo>
                  <a:cubicBezTo>
                    <a:pt x="8340" y="735"/>
                    <a:pt x="10308" y="1502"/>
                    <a:pt x="12009" y="2670"/>
                  </a:cubicBezTo>
                  <a:cubicBezTo>
                    <a:pt x="12810" y="3304"/>
                    <a:pt x="13510" y="4071"/>
                    <a:pt x="14044" y="4972"/>
                  </a:cubicBezTo>
                  <a:cubicBezTo>
                    <a:pt x="14064" y="5002"/>
                    <a:pt x="14084" y="5014"/>
                    <a:pt x="14102" y="5014"/>
                  </a:cubicBezTo>
                  <a:cubicBezTo>
                    <a:pt x="14142" y="5014"/>
                    <a:pt x="14167" y="4951"/>
                    <a:pt x="14144" y="4905"/>
                  </a:cubicBezTo>
                  <a:cubicBezTo>
                    <a:pt x="12335" y="1187"/>
                    <a:pt x="7735" y="1"/>
                    <a:pt x="3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3"/>
            <p:cNvSpPr/>
            <p:nvPr/>
          </p:nvSpPr>
          <p:spPr>
            <a:xfrm>
              <a:off x="3339979" y="2837582"/>
              <a:ext cx="250990" cy="142667"/>
            </a:xfrm>
            <a:custGeom>
              <a:avLst/>
              <a:gdLst/>
              <a:ahLst/>
              <a:cxnLst/>
              <a:rect l="l" t="t" r="r" b="b"/>
              <a:pathLst>
                <a:path w="15274" h="8682" extrusionOk="0">
                  <a:moveTo>
                    <a:pt x="9893" y="0"/>
                  </a:moveTo>
                  <a:cubicBezTo>
                    <a:pt x="9361" y="0"/>
                    <a:pt x="8767" y="36"/>
                    <a:pt x="8102" y="116"/>
                  </a:cubicBezTo>
                  <a:cubicBezTo>
                    <a:pt x="3065" y="749"/>
                    <a:pt x="1297" y="3018"/>
                    <a:pt x="597" y="4619"/>
                  </a:cubicBezTo>
                  <a:cubicBezTo>
                    <a:pt x="0" y="5982"/>
                    <a:pt x="1025" y="7056"/>
                    <a:pt x="1816" y="7056"/>
                  </a:cubicBezTo>
                  <a:cubicBezTo>
                    <a:pt x="1953" y="7056"/>
                    <a:pt x="2084" y="7023"/>
                    <a:pt x="2198" y="6954"/>
                  </a:cubicBezTo>
                  <a:lnTo>
                    <a:pt x="2198" y="6954"/>
                  </a:lnTo>
                  <a:cubicBezTo>
                    <a:pt x="2154" y="7950"/>
                    <a:pt x="3078" y="8681"/>
                    <a:pt x="4309" y="8681"/>
                  </a:cubicBezTo>
                  <a:cubicBezTo>
                    <a:pt x="4934" y="8681"/>
                    <a:pt x="5638" y="8493"/>
                    <a:pt x="6334" y="8055"/>
                  </a:cubicBezTo>
                  <a:cubicBezTo>
                    <a:pt x="8369" y="6720"/>
                    <a:pt x="10571" y="5453"/>
                    <a:pt x="12472" y="4952"/>
                  </a:cubicBezTo>
                  <a:cubicBezTo>
                    <a:pt x="14373" y="4452"/>
                    <a:pt x="15274" y="2918"/>
                    <a:pt x="14673" y="2150"/>
                  </a:cubicBezTo>
                  <a:cubicBezTo>
                    <a:pt x="14153" y="1514"/>
                    <a:pt x="13356" y="0"/>
                    <a:pt x="98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3"/>
            <p:cNvSpPr/>
            <p:nvPr/>
          </p:nvSpPr>
          <p:spPr>
            <a:xfrm>
              <a:off x="3372367" y="2872501"/>
              <a:ext cx="138477" cy="83707"/>
            </a:xfrm>
            <a:custGeom>
              <a:avLst/>
              <a:gdLst/>
              <a:ahLst/>
              <a:cxnLst/>
              <a:rect l="l" t="t" r="r" b="b"/>
              <a:pathLst>
                <a:path w="8427" h="5094" extrusionOk="0">
                  <a:moveTo>
                    <a:pt x="7866" y="1"/>
                  </a:moveTo>
                  <a:cubicBezTo>
                    <a:pt x="7311" y="1"/>
                    <a:pt x="6762" y="82"/>
                    <a:pt x="6231" y="259"/>
                  </a:cubicBezTo>
                  <a:cubicBezTo>
                    <a:pt x="5597" y="426"/>
                    <a:pt x="4997" y="626"/>
                    <a:pt x="4397" y="926"/>
                  </a:cubicBezTo>
                  <a:cubicBezTo>
                    <a:pt x="3229" y="1460"/>
                    <a:pt x="2162" y="2227"/>
                    <a:pt x="1261" y="3194"/>
                  </a:cubicBezTo>
                  <a:cubicBezTo>
                    <a:pt x="994" y="3461"/>
                    <a:pt x="761" y="3728"/>
                    <a:pt x="560" y="4028"/>
                  </a:cubicBezTo>
                  <a:cubicBezTo>
                    <a:pt x="327" y="4295"/>
                    <a:pt x="160" y="4595"/>
                    <a:pt x="27" y="4896"/>
                  </a:cubicBezTo>
                  <a:cubicBezTo>
                    <a:pt x="1" y="4974"/>
                    <a:pt x="77" y="5093"/>
                    <a:pt x="159" y="5093"/>
                  </a:cubicBezTo>
                  <a:cubicBezTo>
                    <a:pt x="182" y="5093"/>
                    <a:pt x="205" y="5084"/>
                    <a:pt x="227" y="5062"/>
                  </a:cubicBezTo>
                  <a:cubicBezTo>
                    <a:pt x="460" y="4762"/>
                    <a:pt x="661" y="4429"/>
                    <a:pt x="894" y="4128"/>
                  </a:cubicBezTo>
                  <a:cubicBezTo>
                    <a:pt x="1128" y="3795"/>
                    <a:pt x="1394" y="3495"/>
                    <a:pt x="1695" y="3194"/>
                  </a:cubicBezTo>
                  <a:cubicBezTo>
                    <a:pt x="2262" y="2627"/>
                    <a:pt x="2929" y="2094"/>
                    <a:pt x="3629" y="1660"/>
                  </a:cubicBezTo>
                  <a:cubicBezTo>
                    <a:pt x="4296" y="1260"/>
                    <a:pt x="5030" y="893"/>
                    <a:pt x="5764" y="626"/>
                  </a:cubicBezTo>
                  <a:cubicBezTo>
                    <a:pt x="6198" y="492"/>
                    <a:pt x="6598" y="359"/>
                    <a:pt x="7032" y="259"/>
                  </a:cubicBezTo>
                  <a:cubicBezTo>
                    <a:pt x="7465" y="125"/>
                    <a:pt x="7932" y="59"/>
                    <a:pt x="8399" y="59"/>
                  </a:cubicBezTo>
                  <a:cubicBezTo>
                    <a:pt x="8399" y="65"/>
                    <a:pt x="8401" y="68"/>
                    <a:pt x="8403" y="68"/>
                  </a:cubicBezTo>
                  <a:cubicBezTo>
                    <a:pt x="8410" y="68"/>
                    <a:pt x="8426" y="25"/>
                    <a:pt x="8399" y="25"/>
                  </a:cubicBezTo>
                  <a:cubicBezTo>
                    <a:pt x="8221" y="9"/>
                    <a:pt x="8043" y="1"/>
                    <a:pt x="78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p:nvPr/>
          </p:nvSpPr>
          <p:spPr>
            <a:xfrm>
              <a:off x="3243980" y="3080011"/>
              <a:ext cx="134862" cy="113581"/>
            </a:xfrm>
            <a:custGeom>
              <a:avLst/>
              <a:gdLst/>
              <a:ahLst/>
              <a:cxnLst/>
              <a:rect l="l" t="t" r="r" b="b"/>
              <a:pathLst>
                <a:path w="8207" h="6912" extrusionOk="0">
                  <a:moveTo>
                    <a:pt x="3398" y="0"/>
                  </a:moveTo>
                  <a:cubicBezTo>
                    <a:pt x="2552" y="0"/>
                    <a:pt x="1499" y="535"/>
                    <a:pt x="901" y="1908"/>
                  </a:cubicBezTo>
                  <a:cubicBezTo>
                    <a:pt x="1" y="4009"/>
                    <a:pt x="1902" y="6278"/>
                    <a:pt x="2102" y="6911"/>
                  </a:cubicBezTo>
                  <a:cubicBezTo>
                    <a:pt x="3003" y="6411"/>
                    <a:pt x="3670" y="6711"/>
                    <a:pt x="5204" y="6411"/>
                  </a:cubicBezTo>
                  <a:cubicBezTo>
                    <a:pt x="6972" y="6011"/>
                    <a:pt x="8207" y="4410"/>
                    <a:pt x="8140" y="2575"/>
                  </a:cubicBezTo>
                  <a:cubicBezTo>
                    <a:pt x="8064" y="1123"/>
                    <a:pt x="7579" y="41"/>
                    <a:pt x="6106" y="41"/>
                  </a:cubicBezTo>
                  <a:cubicBezTo>
                    <a:pt x="5650" y="41"/>
                    <a:pt x="5100" y="145"/>
                    <a:pt x="4437" y="373"/>
                  </a:cubicBezTo>
                  <a:cubicBezTo>
                    <a:pt x="4202" y="138"/>
                    <a:pt x="3826" y="0"/>
                    <a:pt x="33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3"/>
            <p:cNvSpPr/>
            <p:nvPr/>
          </p:nvSpPr>
          <p:spPr>
            <a:xfrm>
              <a:off x="3283993" y="3082591"/>
              <a:ext cx="35478" cy="78892"/>
            </a:xfrm>
            <a:custGeom>
              <a:avLst/>
              <a:gdLst/>
              <a:ahLst/>
              <a:cxnLst/>
              <a:rect l="l" t="t" r="r" b="b"/>
              <a:pathLst>
                <a:path w="2159" h="4801" extrusionOk="0">
                  <a:moveTo>
                    <a:pt x="2017" y="1"/>
                  </a:moveTo>
                  <a:cubicBezTo>
                    <a:pt x="2001" y="1"/>
                    <a:pt x="1985" y="5"/>
                    <a:pt x="1969" y="16"/>
                  </a:cubicBezTo>
                  <a:cubicBezTo>
                    <a:pt x="1602" y="250"/>
                    <a:pt x="1268" y="583"/>
                    <a:pt x="1035" y="984"/>
                  </a:cubicBezTo>
                  <a:cubicBezTo>
                    <a:pt x="801" y="1317"/>
                    <a:pt x="601" y="1717"/>
                    <a:pt x="434" y="2118"/>
                  </a:cubicBezTo>
                  <a:cubicBezTo>
                    <a:pt x="101" y="2985"/>
                    <a:pt x="1" y="3886"/>
                    <a:pt x="168" y="4786"/>
                  </a:cubicBezTo>
                  <a:cubicBezTo>
                    <a:pt x="168" y="4796"/>
                    <a:pt x="171" y="4800"/>
                    <a:pt x="175" y="4800"/>
                  </a:cubicBezTo>
                  <a:cubicBezTo>
                    <a:pt x="184" y="4800"/>
                    <a:pt x="201" y="4777"/>
                    <a:pt x="201" y="4753"/>
                  </a:cubicBezTo>
                  <a:cubicBezTo>
                    <a:pt x="134" y="3852"/>
                    <a:pt x="268" y="2952"/>
                    <a:pt x="635" y="2151"/>
                  </a:cubicBezTo>
                  <a:cubicBezTo>
                    <a:pt x="801" y="1784"/>
                    <a:pt x="1035" y="1417"/>
                    <a:pt x="1268" y="1084"/>
                  </a:cubicBezTo>
                  <a:cubicBezTo>
                    <a:pt x="1402" y="917"/>
                    <a:pt x="1535" y="750"/>
                    <a:pt x="1702" y="617"/>
                  </a:cubicBezTo>
                  <a:cubicBezTo>
                    <a:pt x="1835" y="483"/>
                    <a:pt x="2002" y="350"/>
                    <a:pt x="2102" y="183"/>
                  </a:cubicBezTo>
                  <a:cubicBezTo>
                    <a:pt x="2158" y="127"/>
                    <a:pt x="2097" y="1"/>
                    <a:pt x="20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3"/>
            <p:cNvSpPr/>
            <p:nvPr/>
          </p:nvSpPr>
          <p:spPr>
            <a:xfrm>
              <a:off x="3040628" y="3093157"/>
              <a:ext cx="256002" cy="144869"/>
            </a:xfrm>
            <a:custGeom>
              <a:avLst/>
              <a:gdLst/>
              <a:ahLst/>
              <a:cxnLst/>
              <a:rect l="l" t="t" r="r" b="b"/>
              <a:pathLst>
                <a:path w="15579" h="8816" extrusionOk="0">
                  <a:moveTo>
                    <a:pt x="7408" y="0"/>
                  </a:moveTo>
                  <a:cubicBezTo>
                    <a:pt x="5632" y="0"/>
                    <a:pt x="3902" y="735"/>
                    <a:pt x="2635" y="2075"/>
                  </a:cubicBezTo>
                  <a:cubicBezTo>
                    <a:pt x="901" y="3976"/>
                    <a:pt x="0" y="5611"/>
                    <a:pt x="701" y="6045"/>
                  </a:cubicBezTo>
                  <a:cubicBezTo>
                    <a:pt x="1435" y="6512"/>
                    <a:pt x="4604" y="7646"/>
                    <a:pt x="6638" y="8313"/>
                  </a:cubicBezTo>
                  <a:cubicBezTo>
                    <a:pt x="7616" y="8613"/>
                    <a:pt x="8743" y="8815"/>
                    <a:pt x="9878" y="8815"/>
                  </a:cubicBezTo>
                  <a:cubicBezTo>
                    <a:pt x="11144" y="8815"/>
                    <a:pt x="12420" y="8563"/>
                    <a:pt x="13510" y="7913"/>
                  </a:cubicBezTo>
                  <a:cubicBezTo>
                    <a:pt x="15578" y="6712"/>
                    <a:pt x="15445" y="4577"/>
                    <a:pt x="13510" y="3776"/>
                  </a:cubicBezTo>
                  <a:cubicBezTo>
                    <a:pt x="13443" y="2242"/>
                    <a:pt x="11742" y="1008"/>
                    <a:pt x="9374" y="307"/>
                  </a:cubicBezTo>
                  <a:cubicBezTo>
                    <a:pt x="8726" y="100"/>
                    <a:pt x="8064" y="0"/>
                    <a:pt x="7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3091601" y="3140269"/>
              <a:ext cx="175138" cy="27557"/>
            </a:xfrm>
            <a:custGeom>
              <a:avLst/>
              <a:gdLst/>
              <a:ahLst/>
              <a:cxnLst/>
              <a:rect l="l" t="t" r="r" b="b"/>
              <a:pathLst>
                <a:path w="10658" h="1677" extrusionOk="0">
                  <a:moveTo>
                    <a:pt x="6639" y="0"/>
                  </a:moveTo>
                  <a:cubicBezTo>
                    <a:pt x="6205" y="0"/>
                    <a:pt x="5771" y="25"/>
                    <a:pt x="5338" y="75"/>
                  </a:cubicBezTo>
                  <a:cubicBezTo>
                    <a:pt x="4404" y="209"/>
                    <a:pt x="3503" y="376"/>
                    <a:pt x="2636" y="642"/>
                  </a:cubicBezTo>
                  <a:cubicBezTo>
                    <a:pt x="2169" y="809"/>
                    <a:pt x="1735" y="943"/>
                    <a:pt x="1268" y="1109"/>
                  </a:cubicBezTo>
                  <a:cubicBezTo>
                    <a:pt x="834" y="1243"/>
                    <a:pt x="434" y="1410"/>
                    <a:pt x="34" y="1610"/>
                  </a:cubicBezTo>
                  <a:cubicBezTo>
                    <a:pt x="34" y="1610"/>
                    <a:pt x="0" y="1677"/>
                    <a:pt x="34" y="1677"/>
                  </a:cubicBezTo>
                  <a:cubicBezTo>
                    <a:pt x="467" y="1576"/>
                    <a:pt x="901" y="1410"/>
                    <a:pt x="1301" y="1276"/>
                  </a:cubicBezTo>
                  <a:cubicBezTo>
                    <a:pt x="1735" y="1143"/>
                    <a:pt x="2235" y="1009"/>
                    <a:pt x="2702" y="876"/>
                  </a:cubicBezTo>
                  <a:cubicBezTo>
                    <a:pt x="3570" y="642"/>
                    <a:pt x="4470" y="476"/>
                    <a:pt x="5371" y="376"/>
                  </a:cubicBezTo>
                  <a:cubicBezTo>
                    <a:pt x="5805" y="326"/>
                    <a:pt x="6255" y="301"/>
                    <a:pt x="6705" y="301"/>
                  </a:cubicBezTo>
                  <a:cubicBezTo>
                    <a:pt x="7156" y="301"/>
                    <a:pt x="7606" y="326"/>
                    <a:pt x="8040" y="376"/>
                  </a:cubicBezTo>
                  <a:cubicBezTo>
                    <a:pt x="8873" y="509"/>
                    <a:pt x="9707" y="709"/>
                    <a:pt x="10508" y="976"/>
                  </a:cubicBezTo>
                  <a:cubicBezTo>
                    <a:pt x="10528" y="984"/>
                    <a:pt x="10545" y="988"/>
                    <a:pt x="10559" y="988"/>
                  </a:cubicBezTo>
                  <a:cubicBezTo>
                    <a:pt x="10658" y="988"/>
                    <a:pt x="10596" y="801"/>
                    <a:pt x="10508" y="743"/>
                  </a:cubicBezTo>
                  <a:cubicBezTo>
                    <a:pt x="9707" y="342"/>
                    <a:pt x="8840" y="109"/>
                    <a:pt x="7939" y="75"/>
                  </a:cubicBezTo>
                  <a:cubicBezTo>
                    <a:pt x="7506" y="25"/>
                    <a:pt x="7072" y="0"/>
                    <a:pt x="6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3315248" y="3038798"/>
              <a:ext cx="288341" cy="134566"/>
            </a:xfrm>
            <a:custGeom>
              <a:avLst/>
              <a:gdLst/>
              <a:ahLst/>
              <a:cxnLst/>
              <a:rect l="l" t="t" r="r" b="b"/>
              <a:pathLst>
                <a:path w="17547" h="8189" extrusionOk="0">
                  <a:moveTo>
                    <a:pt x="7420" y="0"/>
                  </a:moveTo>
                  <a:cubicBezTo>
                    <a:pt x="7131" y="0"/>
                    <a:pt x="6837" y="4"/>
                    <a:pt x="6538" y="13"/>
                  </a:cubicBezTo>
                  <a:cubicBezTo>
                    <a:pt x="567" y="179"/>
                    <a:pt x="0" y="3448"/>
                    <a:pt x="1701" y="4783"/>
                  </a:cubicBezTo>
                  <a:cubicBezTo>
                    <a:pt x="812" y="7282"/>
                    <a:pt x="4164" y="8188"/>
                    <a:pt x="7915" y="8188"/>
                  </a:cubicBezTo>
                  <a:cubicBezTo>
                    <a:pt x="9372" y="8188"/>
                    <a:pt x="10889" y="8051"/>
                    <a:pt x="12242" y="7818"/>
                  </a:cubicBezTo>
                  <a:cubicBezTo>
                    <a:pt x="17079" y="6984"/>
                    <a:pt x="17546" y="4282"/>
                    <a:pt x="16579" y="3315"/>
                  </a:cubicBezTo>
                  <a:cubicBezTo>
                    <a:pt x="16769" y="1477"/>
                    <a:pt x="12925" y="0"/>
                    <a:pt x="74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3339354" y="3088014"/>
              <a:ext cx="202843" cy="30039"/>
            </a:xfrm>
            <a:custGeom>
              <a:avLst/>
              <a:gdLst/>
              <a:ahLst/>
              <a:cxnLst/>
              <a:rect l="l" t="t" r="r" b="b"/>
              <a:pathLst>
                <a:path w="12344" h="1828" extrusionOk="0">
                  <a:moveTo>
                    <a:pt x="8029" y="0"/>
                  </a:moveTo>
                  <a:cubicBezTo>
                    <a:pt x="7678" y="0"/>
                    <a:pt x="7326" y="7"/>
                    <a:pt x="6973" y="20"/>
                  </a:cubicBezTo>
                  <a:cubicBezTo>
                    <a:pt x="5338" y="20"/>
                    <a:pt x="3670" y="220"/>
                    <a:pt x="2069" y="587"/>
                  </a:cubicBezTo>
                  <a:cubicBezTo>
                    <a:pt x="1669" y="720"/>
                    <a:pt x="1268" y="854"/>
                    <a:pt x="868" y="1054"/>
                  </a:cubicBezTo>
                  <a:cubicBezTo>
                    <a:pt x="701" y="1121"/>
                    <a:pt x="501" y="1221"/>
                    <a:pt x="334" y="1321"/>
                  </a:cubicBezTo>
                  <a:cubicBezTo>
                    <a:pt x="168" y="1421"/>
                    <a:pt x="68" y="1487"/>
                    <a:pt x="1" y="1654"/>
                  </a:cubicBezTo>
                  <a:cubicBezTo>
                    <a:pt x="1" y="1741"/>
                    <a:pt x="51" y="1828"/>
                    <a:pt x="151" y="1828"/>
                  </a:cubicBezTo>
                  <a:cubicBezTo>
                    <a:pt x="167" y="1828"/>
                    <a:pt x="183" y="1826"/>
                    <a:pt x="201" y="1821"/>
                  </a:cubicBezTo>
                  <a:cubicBezTo>
                    <a:pt x="535" y="1688"/>
                    <a:pt x="902" y="1521"/>
                    <a:pt x="1235" y="1321"/>
                  </a:cubicBezTo>
                  <a:cubicBezTo>
                    <a:pt x="1569" y="1154"/>
                    <a:pt x="1902" y="1020"/>
                    <a:pt x="2269" y="920"/>
                  </a:cubicBezTo>
                  <a:cubicBezTo>
                    <a:pt x="2936" y="754"/>
                    <a:pt x="3637" y="587"/>
                    <a:pt x="4337" y="520"/>
                  </a:cubicBezTo>
                  <a:cubicBezTo>
                    <a:pt x="5822" y="345"/>
                    <a:pt x="7282" y="247"/>
                    <a:pt x="8761" y="247"/>
                  </a:cubicBezTo>
                  <a:cubicBezTo>
                    <a:pt x="8976" y="247"/>
                    <a:pt x="9192" y="249"/>
                    <a:pt x="9408" y="253"/>
                  </a:cubicBezTo>
                  <a:cubicBezTo>
                    <a:pt x="10375" y="253"/>
                    <a:pt x="11342" y="320"/>
                    <a:pt x="12343" y="420"/>
                  </a:cubicBezTo>
                  <a:cubicBezTo>
                    <a:pt x="12343" y="420"/>
                    <a:pt x="12343" y="353"/>
                    <a:pt x="12310" y="353"/>
                  </a:cubicBezTo>
                  <a:cubicBezTo>
                    <a:pt x="10889" y="112"/>
                    <a:pt x="9467" y="0"/>
                    <a:pt x="80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2326389" y="1532135"/>
              <a:ext cx="633670" cy="1654243"/>
            </a:xfrm>
            <a:custGeom>
              <a:avLst/>
              <a:gdLst/>
              <a:ahLst/>
              <a:cxnLst/>
              <a:rect l="l" t="t" r="r" b="b"/>
              <a:pathLst>
                <a:path w="38562" h="100669" extrusionOk="0">
                  <a:moveTo>
                    <a:pt x="34872" y="0"/>
                  </a:moveTo>
                  <a:cubicBezTo>
                    <a:pt x="34309" y="0"/>
                    <a:pt x="33744" y="134"/>
                    <a:pt x="33225" y="402"/>
                  </a:cubicBezTo>
                  <a:lnTo>
                    <a:pt x="2202" y="18348"/>
                  </a:lnTo>
                  <a:cubicBezTo>
                    <a:pt x="902" y="19182"/>
                    <a:pt x="101" y="20583"/>
                    <a:pt x="1" y="22151"/>
                  </a:cubicBezTo>
                  <a:lnTo>
                    <a:pt x="1" y="97271"/>
                  </a:lnTo>
                  <a:cubicBezTo>
                    <a:pt x="34" y="98439"/>
                    <a:pt x="701" y="99473"/>
                    <a:pt x="1735" y="100007"/>
                  </a:cubicBezTo>
                  <a:cubicBezTo>
                    <a:pt x="2310" y="100316"/>
                    <a:pt x="3147" y="100669"/>
                    <a:pt x="4006" y="100669"/>
                  </a:cubicBezTo>
                  <a:cubicBezTo>
                    <a:pt x="4444" y="100669"/>
                    <a:pt x="4888" y="100577"/>
                    <a:pt x="5305" y="100340"/>
                  </a:cubicBezTo>
                  <a:lnTo>
                    <a:pt x="36327" y="82394"/>
                  </a:lnTo>
                  <a:cubicBezTo>
                    <a:pt x="37728" y="81660"/>
                    <a:pt x="38562" y="80159"/>
                    <a:pt x="38495" y="78591"/>
                  </a:cubicBezTo>
                  <a:lnTo>
                    <a:pt x="38495" y="3471"/>
                  </a:lnTo>
                  <a:cubicBezTo>
                    <a:pt x="38495" y="1536"/>
                    <a:pt x="37561" y="1002"/>
                    <a:pt x="36694" y="502"/>
                  </a:cubicBezTo>
                  <a:cubicBezTo>
                    <a:pt x="36130" y="167"/>
                    <a:pt x="35502" y="0"/>
                    <a:pt x="348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2326389" y="1859947"/>
              <a:ext cx="627639" cy="1326431"/>
            </a:xfrm>
            <a:custGeom>
              <a:avLst/>
              <a:gdLst/>
              <a:ahLst/>
              <a:cxnLst/>
              <a:rect l="l" t="t" r="r" b="b"/>
              <a:pathLst>
                <a:path w="38195" h="80720" extrusionOk="0">
                  <a:moveTo>
                    <a:pt x="635" y="0"/>
                  </a:moveTo>
                  <a:cubicBezTo>
                    <a:pt x="234" y="667"/>
                    <a:pt x="34" y="1401"/>
                    <a:pt x="1" y="2168"/>
                  </a:cubicBezTo>
                  <a:lnTo>
                    <a:pt x="1" y="77322"/>
                  </a:lnTo>
                  <a:cubicBezTo>
                    <a:pt x="1" y="78490"/>
                    <a:pt x="668" y="79524"/>
                    <a:pt x="1735" y="80058"/>
                  </a:cubicBezTo>
                  <a:cubicBezTo>
                    <a:pt x="2288" y="80367"/>
                    <a:pt x="3132" y="80720"/>
                    <a:pt x="3988" y="80720"/>
                  </a:cubicBezTo>
                  <a:cubicBezTo>
                    <a:pt x="4425" y="80720"/>
                    <a:pt x="4866" y="80628"/>
                    <a:pt x="5271" y="80391"/>
                  </a:cubicBezTo>
                  <a:lnTo>
                    <a:pt x="36293" y="62445"/>
                  </a:lnTo>
                  <a:cubicBezTo>
                    <a:pt x="37161" y="61978"/>
                    <a:pt x="37828" y="61244"/>
                    <a:pt x="38195" y="60310"/>
                  </a:cubicBezTo>
                  <a:lnTo>
                    <a:pt x="38095" y="60243"/>
                  </a:lnTo>
                  <a:lnTo>
                    <a:pt x="36527" y="59343"/>
                  </a:lnTo>
                  <a:lnTo>
                    <a:pt x="4638" y="77789"/>
                  </a:lnTo>
                  <a:lnTo>
                    <a:pt x="4638" y="2302"/>
                  </a:lnTo>
                  <a:lnTo>
                    <a:pt x="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2385595" y="1574219"/>
              <a:ext cx="565147" cy="1595448"/>
            </a:xfrm>
            <a:custGeom>
              <a:avLst/>
              <a:gdLst/>
              <a:ahLst/>
              <a:cxnLst/>
              <a:rect l="l" t="t" r="r" b="b"/>
              <a:pathLst>
                <a:path w="34392" h="97091" extrusionOk="0">
                  <a:moveTo>
                    <a:pt x="33436" y="0"/>
                  </a:moveTo>
                  <a:cubicBezTo>
                    <a:pt x="33202" y="0"/>
                    <a:pt x="32938" y="78"/>
                    <a:pt x="32657" y="243"/>
                  </a:cubicBezTo>
                  <a:lnTo>
                    <a:pt x="1535" y="18222"/>
                  </a:lnTo>
                  <a:cubicBezTo>
                    <a:pt x="634" y="18789"/>
                    <a:pt x="67" y="19790"/>
                    <a:pt x="0" y="20857"/>
                  </a:cubicBezTo>
                  <a:lnTo>
                    <a:pt x="0" y="95411"/>
                  </a:lnTo>
                  <a:cubicBezTo>
                    <a:pt x="0" y="96479"/>
                    <a:pt x="541" y="97091"/>
                    <a:pt x="1321" y="97091"/>
                  </a:cubicBezTo>
                  <a:cubicBezTo>
                    <a:pt x="1638" y="97091"/>
                    <a:pt x="1993" y="96990"/>
                    <a:pt x="2369" y="96778"/>
                  </a:cubicBezTo>
                  <a:lnTo>
                    <a:pt x="32657" y="79299"/>
                  </a:lnTo>
                  <a:cubicBezTo>
                    <a:pt x="33691" y="78599"/>
                    <a:pt x="34325" y="77498"/>
                    <a:pt x="34392" y="76264"/>
                  </a:cubicBezTo>
                  <a:lnTo>
                    <a:pt x="34392" y="1243"/>
                  </a:lnTo>
                  <a:cubicBezTo>
                    <a:pt x="34392" y="462"/>
                    <a:pt x="34006" y="0"/>
                    <a:pt x="334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2410261" y="1628840"/>
              <a:ext cx="515816" cy="1486287"/>
            </a:xfrm>
            <a:custGeom>
              <a:avLst/>
              <a:gdLst/>
              <a:ahLst/>
              <a:cxnLst/>
              <a:rect l="l" t="t" r="r" b="b"/>
              <a:pathLst>
                <a:path w="31390" h="90448" extrusionOk="0">
                  <a:moveTo>
                    <a:pt x="30222" y="1"/>
                  </a:moveTo>
                  <a:cubicBezTo>
                    <a:pt x="29933" y="1"/>
                    <a:pt x="29605" y="93"/>
                    <a:pt x="29255" y="288"/>
                  </a:cubicBezTo>
                  <a:lnTo>
                    <a:pt x="29088" y="388"/>
                  </a:lnTo>
                  <a:lnTo>
                    <a:pt x="21349" y="4824"/>
                  </a:lnTo>
                  <a:lnTo>
                    <a:pt x="21316" y="4858"/>
                  </a:lnTo>
                  <a:cubicBezTo>
                    <a:pt x="21049" y="5058"/>
                    <a:pt x="20882" y="5391"/>
                    <a:pt x="20849" y="5725"/>
                  </a:cubicBezTo>
                  <a:cubicBezTo>
                    <a:pt x="20815" y="6092"/>
                    <a:pt x="20615" y="6425"/>
                    <a:pt x="20315" y="6626"/>
                  </a:cubicBezTo>
                  <a:lnTo>
                    <a:pt x="11142" y="11929"/>
                  </a:lnTo>
                  <a:cubicBezTo>
                    <a:pt x="11035" y="11994"/>
                    <a:pt x="10938" y="12023"/>
                    <a:pt x="10856" y="12023"/>
                  </a:cubicBezTo>
                  <a:cubicBezTo>
                    <a:pt x="10683" y="12023"/>
                    <a:pt x="10575" y="11889"/>
                    <a:pt x="10575" y="11663"/>
                  </a:cubicBezTo>
                  <a:cubicBezTo>
                    <a:pt x="10575" y="11426"/>
                    <a:pt x="10458" y="11291"/>
                    <a:pt x="10295" y="11291"/>
                  </a:cubicBezTo>
                  <a:cubicBezTo>
                    <a:pt x="10227" y="11291"/>
                    <a:pt x="10152" y="11314"/>
                    <a:pt x="10074" y="11362"/>
                  </a:cubicBezTo>
                  <a:lnTo>
                    <a:pt x="9541" y="11663"/>
                  </a:lnTo>
                  <a:lnTo>
                    <a:pt x="1668" y="16232"/>
                  </a:lnTo>
                  <a:cubicBezTo>
                    <a:pt x="1535" y="16299"/>
                    <a:pt x="1435" y="16366"/>
                    <a:pt x="1335" y="16433"/>
                  </a:cubicBezTo>
                  <a:lnTo>
                    <a:pt x="1168" y="16599"/>
                  </a:lnTo>
                  <a:cubicBezTo>
                    <a:pt x="468" y="17233"/>
                    <a:pt x="34" y="18134"/>
                    <a:pt x="1" y="19101"/>
                  </a:cubicBezTo>
                  <a:lnTo>
                    <a:pt x="1" y="89285"/>
                  </a:lnTo>
                  <a:cubicBezTo>
                    <a:pt x="1" y="90017"/>
                    <a:pt x="368" y="90448"/>
                    <a:pt x="915" y="90448"/>
                  </a:cubicBezTo>
                  <a:cubicBezTo>
                    <a:pt x="1140" y="90448"/>
                    <a:pt x="1396" y="90375"/>
                    <a:pt x="1668" y="90219"/>
                  </a:cubicBezTo>
                  <a:lnTo>
                    <a:pt x="29722" y="74041"/>
                  </a:lnTo>
                  <a:cubicBezTo>
                    <a:pt x="30689" y="73407"/>
                    <a:pt x="31323" y="72339"/>
                    <a:pt x="31390" y="71172"/>
                  </a:cubicBezTo>
                  <a:lnTo>
                    <a:pt x="31390" y="1489"/>
                  </a:lnTo>
                  <a:cubicBezTo>
                    <a:pt x="31390" y="544"/>
                    <a:pt x="30921" y="1"/>
                    <a:pt x="30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2411362" y="1636301"/>
              <a:ext cx="475803" cy="1437252"/>
            </a:xfrm>
            <a:custGeom>
              <a:avLst/>
              <a:gdLst/>
              <a:ahLst/>
              <a:cxnLst/>
              <a:rect l="l" t="t" r="r" b="b"/>
              <a:pathLst>
                <a:path w="28955" h="87464" extrusionOk="0">
                  <a:moveTo>
                    <a:pt x="28954" y="1"/>
                  </a:moveTo>
                  <a:lnTo>
                    <a:pt x="21382" y="4370"/>
                  </a:lnTo>
                  <a:lnTo>
                    <a:pt x="21315" y="4404"/>
                  </a:lnTo>
                  <a:cubicBezTo>
                    <a:pt x="21049" y="4604"/>
                    <a:pt x="20882" y="4937"/>
                    <a:pt x="20848" y="5271"/>
                  </a:cubicBezTo>
                  <a:cubicBezTo>
                    <a:pt x="20815" y="5638"/>
                    <a:pt x="20615" y="5971"/>
                    <a:pt x="20315" y="6172"/>
                  </a:cubicBezTo>
                  <a:lnTo>
                    <a:pt x="11142" y="11475"/>
                  </a:lnTo>
                  <a:cubicBezTo>
                    <a:pt x="11035" y="11540"/>
                    <a:pt x="10938" y="11569"/>
                    <a:pt x="10856" y="11569"/>
                  </a:cubicBezTo>
                  <a:cubicBezTo>
                    <a:pt x="10682" y="11569"/>
                    <a:pt x="10574" y="11435"/>
                    <a:pt x="10574" y="11209"/>
                  </a:cubicBezTo>
                  <a:cubicBezTo>
                    <a:pt x="10574" y="10972"/>
                    <a:pt x="10457" y="10837"/>
                    <a:pt x="10294" y="10837"/>
                  </a:cubicBezTo>
                  <a:cubicBezTo>
                    <a:pt x="10227" y="10837"/>
                    <a:pt x="10152" y="10860"/>
                    <a:pt x="10074" y="10908"/>
                  </a:cubicBezTo>
                  <a:lnTo>
                    <a:pt x="9540" y="11209"/>
                  </a:lnTo>
                  <a:lnTo>
                    <a:pt x="1668" y="15778"/>
                  </a:lnTo>
                  <a:cubicBezTo>
                    <a:pt x="1535" y="15845"/>
                    <a:pt x="1435" y="15912"/>
                    <a:pt x="1335" y="16012"/>
                  </a:cubicBezTo>
                  <a:lnTo>
                    <a:pt x="1168" y="16145"/>
                  </a:lnTo>
                  <a:cubicBezTo>
                    <a:pt x="467" y="16779"/>
                    <a:pt x="67" y="17680"/>
                    <a:pt x="0" y="18647"/>
                  </a:cubicBezTo>
                  <a:lnTo>
                    <a:pt x="0" y="87463"/>
                  </a:lnTo>
                  <a:lnTo>
                    <a:pt x="27286" y="71719"/>
                  </a:lnTo>
                  <a:cubicBezTo>
                    <a:pt x="28254" y="71085"/>
                    <a:pt x="28888" y="70017"/>
                    <a:pt x="28954" y="68850"/>
                  </a:cubicBezTo>
                  <a:lnTo>
                    <a:pt x="289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608683" y="1737837"/>
              <a:ext cx="84430" cy="58401"/>
            </a:xfrm>
            <a:custGeom>
              <a:avLst/>
              <a:gdLst/>
              <a:ahLst/>
              <a:cxnLst/>
              <a:rect l="l" t="t" r="r" b="b"/>
              <a:pathLst>
                <a:path w="5138" h="3554" extrusionOk="0">
                  <a:moveTo>
                    <a:pt x="4888" y="0"/>
                  </a:moveTo>
                  <a:cubicBezTo>
                    <a:pt x="4824" y="0"/>
                    <a:pt x="4750" y="19"/>
                    <a:pt x="4671" y="59"/>
                  </a:cubicBezTo>
                  <a:lnTo>
                    <a:pt x="468" y="2494"/>
                  </a:lnTo>
                  <a:cubicBezTo>
                    <a:pt x="201" y="2661"/>
                    <a:pt x="34" y="2961"/>
                    <a:pt x="1" y="3262"/>
                  </a:cubicBezTo>
                  <a:cubicBezTo>
                    <a:pt x="1" y="3449"/>
                    <a:pt x="99" y="3554"/>
                    <a:pt x="250" y="3554"/>
                  </a:cubicBezTo>
                  <a:cubicBezTo>
                    <a:pt x="315" y="3554"/>
                    <a:pt x="388" y="3535"/>
                    <a:pt x="468" y="3495"/>
                  </a:cubicBezTo>
                  <a:lnTo>
                    <a:pt x="4671" y="1060"/>
                  </a:lnTo>
                  <a:cubicBezTo>
                    <a:pt x="4938" y="893"/>
                    <a:pt x="5104" y="626"/>
                    <a:pt x="5138" y="293"/>
                  </a:cubicBezTo>
                  <a:cubicBezTo>
                    <a:pt x="5138" y="106"/>
                    <a:pt x="5039" y="0"/>
                    <a:pt x="4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2712832" y="1714059"/>
              <a:ext cx="16465" cy="21576"/>
            </a:xfrm>
            <a:custGeom>
              <a:avLst/>
              <a:gdLst/>
              <a:ahLst/>
              <a:cxnLst/>
              <a:rect l="l" t="t" r="r" b="b"/>
              <a:pathLst>
                <a:path w="1002" h="1313" extrusionOk="0">
                  <a:moveTo>
                    <a:pt x="736" y="0"/>
                  </a:moveTo>
                  <a:cubicBezTo>
                    <a:pt x="668" y="0"/>
                    <a:pt x="589" y="23"/>
                    <a:pt x="501" y="72"/>
                  </a:cubicBezTo>
                  <a:cubicBezTo>
                    <a:pt x="201" y="272"/>
                    <a:pt x="1" y="606"/>
                    <a:pt x="1" y="973"/>
                  </a:cubicBezTo>
                  <a:cubicBezTo>
                    <a:pt x="1" y="1184"/>
                    <a:pt x="116" y="1312"/>
                    <a:pt x="277" y="1312"/>
                  </a:cubicBezTo>
                  <a:cubicBezTo>
                    <a:pt x="345" y="1312"/>
                    <a:pt x="422" y="1289"/>
                    <a:pt x="501" y="1239"/>
                  </a:cubicBezTo>
                  <a:cubicBezTo>
                    <a:pt x="801" y="1039"/>
                    <a:pt x="1001" y="739"/>
                    <a:pt x="1001" y="372"/>
                  </a:cubicBezTo>
                  <a:cubicBezTo>
                    <a:pt x="1001" y="136"/>
                    <a:pt x="901" y="0"/>
                    <a:pt x="7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2336807" y="2017913"/>
              <a:ext cx="37285" cy="142453"/>
            </a:xfrm>
            <a:custGeom>
              <a:avLst/>
              <a:gdLst/>
              <a:ahLst/>
              <a:cxnLst/>
              <a:rect l="l" t="t" r="r" b="b"/>
              <a:pathLst>
                <a:path w="2269" h="8669" extrusionOk="0">
                  <a:moveTo>
                    <a:pt x="1124" y="0"/>
                  </a:moveTo>
                  <a:cubicBezTo>
                    <a:pt x="1047" y="0"/>
                    <a:pt x="971" y="19"/>
                    <a:pt x="901" y="61"/>
                  </a:cubicBezTo>
                  <a:lnTo>
                    <a:pt x="268" y="394"/>
                  </a:lnTo>
                  <a:cubicBezTo>
                    <a:pt x="101" y="528"/>
                    <a:pt x="1" y="761"/>
                    <a:pt x="34" y="995"/>
                  </a:cubicBezTo>
                  <a:lnTo>
                    <a:pt x="34" y="7099"/>
                  </a:lnTo>
                  <a:cubicBezTo>
                    <a:pt x="34" y="7700"/>
                    <a:pt x="334" y="8233"/>
                    <a:pt x="835" y="8567"/>
                  </a:cubicBezTo>
                  <a:cubicBezTo>
                    <a:pt x="942" y="8632"/>
                    <a:pt x="1064" y="8668"/>
                    <a:pt x="1181" y="8668"/>
                  </a:cubicBezTo>
                  <a:cubicBezTo>
                    <a:pt x="1246" y="8668"/>
                    <a:pt x="1309" y="8657"/>
                    <a:pt x="1368" y="8634"/>
                  </a:cubicBezTo>
                  <a:cubicBezTo>
                    <a:pt x="1502" y="8567"/>
                    <a:pt x="1902" y="8333"/>
                    <a:pt x="2002" y="8267"/>
                  </a:cubicBezTo>
                  <a:cubicBezTo>
                    <a:pt x="2169" y="8133"/>
                    <a:pt x="2269" y="7900"/>
                    <a:pt x="2236" y="7700"/>
                  </a:cubicBezTo>
                  <a:lnTo>
                    <a:pt x="2236" y="1562"/>
                  </a:lnTo>
                  <a:cubicBezTo>
                    <a:pt x="2236" y="995"/>
                    <a:pt x="1935" y="428"/>
                    <a:pt x="1435" y="94"/>
                  </a:cubicBezTo>
                  <a:cubicBezTo>
                    <a:pt x="1338" y="36"/>
                    <a:pt x="1230" y="0"/>
                    <a:pt x="1124"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2337366" y="2023763"/>
              <a:ext cx="26325" cy="136751"/>
            </a:xfrm>
            <a:custGeom>
              <a:avLst/>
              <a:gdLst/>
              <a:ahLst/>
              <a:cxnLst/>
              <a:rect l="l" t="t" r="r" b="b"/>
              <a:pathLst>
                <a:path w="1602" h="8322" extrusionOk="0">
                  <a:moveTo>
                    <a:pt x="472" y="0"/>
                  </a:moveTo>
                  <a:cubicBezTo>
                    <a:pt x="197" y="0"/>
                    <a:pt x="0" y="248"/>
                    <a:pt x="0" y="639"/>
                  </a:cubicBezTo>
                  <a:lnTo>
                    <a:pt x="0" y="6743"/>
                  </a:lnTo>
                  <a:cubicBezTo>
                    <a:pt x="0" y="7344"/>
                    <a:pt x="300" y="7877"/>
                    <a:pt x="801" y="8211"/>
                  </a:cubicBezTo>
                  <a:cubicBezTo>
                    <a:pt x="931" y="8286"/>
                    <a:pt x="1051" y="8321"/>
                    <a:pt x="1157" y="8321"/>
                  </a:cubicBezTo>
                  <a:cubicBezTo>
                    <a:pt x="1428" y="8321"/>
                    <a:pt x="1601" y="8086"/>
                    <a:pt x="1601" y="7677"/>
                  </a:cubicBezTo>
                  <a:lnTo>
                    <a:pt x="1601" y="1573"/>
                  </a:lnTo>
                  <a:cubicBezTo>
                    <a:pt x="1601" y="972"/>
                    <a:pt x="1301" y="439"/>
                    <a:pt x="801" y="105"/>
                  </a:cubicBezTo>
                  <a:cubicBezTo>
                    <a:pt x="684" y="34"/>
                    <a:pt x="573"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2336807" y="2193905"/>
              <a:ext cx="37285" cy="142568"/>
            </a:xfrm>
            <a:custGeom>
              <a:avLst/>
              <a:gdLst/>
              <a:ahLst/>
              <a:cxnLst/>
              <a:rect l="l" t="t" r="r" b="b"/>
              <a:pathLst>
                <a:path w="2269" h="8676" extrusionOk="0">
                  <a:moveTo>
                    <a:pt x="1110" y="0"/>
                  </a:moveTo>
                  <a:cubicBezTo>
                    <a:pt x="1038" y="0"/>
                    <a:pt x="967" y="19"/>
                    <a:pt x="901" y="59"/>
                  </a:cubicBezTo>
                  <a:cubicBezTo>
                    <a:pt x="768" y="125"/>
                    <a:pt x="368" y="359"/>
                    <a:pt x="268" y="425"/>
                  </a:cubicBezTo>
                  <a:cubicBezTo>
                    <a:pt x="101" y="559"/>
                    <a:pt x="1" y="759"/>
                    <a:pt x="34" y="993"/>
                  </a:cubicBezTo>
                  <a:lnTo>
                    <a:pt x="34" y="7097"/>
                  </a:lnTo>
                  <a:cubicBezTo>
                    <a:pt x="34" y="7697"/>
                    <a:pt x="334" y="8231"/>
                    <a:pt x="835" y="8565"/>
                  </a:cubicBezTo>
                  <a:cubicBezTo>
                    <a:pt x="932" y="8643"/>
                    <a:pt x="1041" y="8675"/>
                    <a:pt x="1149" y="8675"/>
                  </a:cubicBezTo>
                  <a:cubicBezTo>
                    <a:pt x="1224" y="8675"/>
                    <a:pt x="1299" y="8659"/>
                    <a:pt x="1368" y="8631"/>
                  </a:cubicBezTo>
                  <a:lnTo>
                    <a:pt x="2002" y="8264"/>
                  </a:lnTo>
                  <a:cubicBezTo>
                    <a:pt x="2169" y="8131"/>
                    <a:pt x="2269" y="7931"/>
                    <a:pt x="2236" y="7697"/>
                  </a:cubicBezTo>
                  <a:lnTo>
                    <a:pt x="2236" y="1593"/>
                  </a:lnTo>
                  <a:cubicBezTo>
                    <a:pt x="2236" y="993"/>
                    <a:pt x="1935" y="425"/>
                    <a:pt x="1435" y="125"/>
                  </a:cubicBezTo>
                  <a:cubicBezTo>
                    <a:pt x="1334" y="44"/>
                    <a:pt x="1221" y="0"/>
                    <a:pt x="1110" y="0"/>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2337366" y="2199623"/>
              <a:ext cx="26325" cy="136850"/>
            </a:xfrm>
            <a:custGeom>
              <a:avLst/>
              <a:gdLst/>
              <a:ahLst/>
              <a:cxnLst/>
              <a:rect l="l" t="t" r="r" b="b"/>
              <a:pathLst>
                <a:path w="1602" h="8328" extrusionOk="0">
                  <a:moveTo>
                    <a:pt x="459" y="1"/>
                  </a:moveTo>
                  <a:cubicBezTo>
                    <a:pt x="190" y="1"/>
                    <a:pt x="0" y="236"/>
                    <a:pt x="0" y="645"/>
                  </a:cubicBezTo>
                  <a:lnTo>
                    <a:pt x="0" y="6749"/>
                  </a:lnTo>
                  <a:cubicBezTo>
                    <a:pt x="0" y="7349"/>
                    <a:pt x="300" y="7883"/>
                    <a:pt x="801" y="8217"/>
                  </a:cubicBezTo>
                  <a:cubicBezTo>
                    <a:pt x="933" y="8292"/>
                    <a:pt x="1054" y="8327"/>
                    <a:pt x="1160" y="8327"/>
                  </a:cubicBezTo>
                  <a:cubicBezTo>
                    <a:pt x="1430" y="8327"/>
                    <a:pt x="1601" y="8099"/>
                    <a:pt x="1601" y="7716"/>
                  </a:cubicBezTo>
                  <a:lnTo>
                    <a:pt x="1601" y="1579"/>
                  </a:lnTo>
                  <a:cubicBezTo>
                    <a:pt x="1601" y="978"/>
                    <a:pt x="1301" y="444"/>
                    <a:pt x="801" y="111"/>
                  </a:cubicBezTo>
                  <a:cubicBezTo>
                    <a:pt x="679" y="36"/>
                    <a:pt x="563" y="1"/>
                    <a:pt x="4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2455203" y="1681687"/>
              <a:ext cx="533366" cy="1514123"/>
            </a:xfrm>
            <a:custGeom>
              <a:avLst/>
              <a:gdLst/>
              <a:ahLst/>
              <a:cxnLst/>
              <a:rect l="l" t="t" r="r" b="b"/>
              <a:pathLst>
                <a:path w="32458" h="92142" extrusionOk="0">
                  <a:moveTo>
                    <a:pt x="30659" y="0"/>
                  </a:moveTo>
                  <a:cubicBezTo>
                    <a:pt x="30350" y="0"/>
                    <a:pt x="30046" y="96"/>
                    <a:pt x="29789" y="274"/>
                  </a:cubicBezTo>
                  <a:lnTo>
                    <a:pt x="29622" y="374"/>
                  </a:lnTo>
                  <a:lnTo>
                    <a:pt x="21783" y="4911"/>
                  </a:lnTo>
                  <a:cubicBezTo>
                    <a:pt x="21750" y="4911"/>
                    <a:pt x="21716" y="4911"/>
                    <a:pt x="21716" y="4944"/>
                  </a:cubicBezTo>
                  <a:cubicBezTo>
                    <a:pt x="21449" y="5144"/>
                    <a:pt x="21249" y="5478"/>
                    <a:pt x="21249" y="5811"/>
                  </a:cubicBezTo>
                  <a:cubicBezTo>
                    <a:pt x="21216" y="6178"/>
                    <a:pt x="21016" y="6545"/>
                    <a:pt x="20682" y="6745"/>
                  </a:cubicBezTo>
                  <a:lnTo>
                    <a:pt x="11342" y="12116"/>
                  </a:lnTo>
                  <a:cubicBezTo>
                    <a:pt x="11342" y="11982"/>
                    <a:pt x="11276" y="11882"/>
                    <a:pt x="11175" y="11816"/>
                  </a:cubicBezTo>
                  <a:lnTo>
                    <a:pt x="10642" y="11482"/>
                  </a:lnTo>
                  <a:cubicBezTo>
                    <a:pt x="10587" y="11468"/>
                    <a:pt x="10531" y="11460"/>
                    <a:pt x="10478" y="11460"/>
                  </a:cubicBezTo>
                  <a:cubicBezTo>
                    <a:pt x="10404" y="11460"/>
                    <a:pt x="10333" y="11476"/>
                    <a:pt x="10275" y="11515"/>
                  </a:cubicBezTo>
                  <a:lnTo>
                    <a:pt x="9741" y="11816"/>
                  </a:lnTo>
                  <a:lnTo>
                    <a:pt x="1735" y="16452"/>
                  </a:lnTo>
                  <a:cubicBezTo>
                    <a:pt x="1602" y="16519"/>
                    <a:pt x="1502" y="16586"/>
                    <a:pt x="1368" y="16686"/>
                  </a:cubicBezTo>
                  <a:lnTo>
                    <a:pt x="1235" y="16819"/>
                  </a:lnTo>
                  <a:cubicBezTo>
                    <a:pt x="501" y="17486"/>
                    <a:pt x="101" y="18387"/>
                    <a:pt x="34" y="19354"/>
                  </a:cubicBezTo>
                  <a:lnTo>
                    <a:pt x="34" y="90639"/>
                  </a:lnTo>
                  <a:cubicBezTo>
                    <a:pt x="1" y="91039"/>
                    <a:pt x="168" y="91473"/>
                    <a:pt x="535" y="91706"/>
                  </a:cubicBezTo>
                  <a:lnTo>
                    <a:pt x="1068" y="92040"/>
                  </a:lnTo>
                  <a:cubicBezTo>
                    <a:pt x="1230" y="92107"/>
                    <a:pt x="1396" y="92142"/>
                    <a:pt x="1562" y="92142"/>
                  </a:cubicBezTo>
                  <a:cubicBezTo>
                    <a:pt x="1807" y="92142"/>
                    <a:pt x="2050" y="92066"/>
                    <a:pt x="2269" y="91906"/>
                  </a:cubicBezTo>
                  <a:lnTo>
                    <a:pt x="30723" y="75461"/>
                  </a:lnTo>
                  <a:cubicBezTo>
                    <a:pt x="31723" y="74794"/>
                    <a:pt x="32324" y="73727"/>
                    <a:pt x="32391" y="72559"/>
                  </a:cubicBezTo>
                  <a:lnTo>
                    <a:pt x="32391" y="1842"/>
                  </a:lnTo>
                  <a:cubicBezTo>
                    <a:pt x="32457" y="1275"/>
                    <a:pt x="32224" y="774"/>
                    <a:pt x="31790" y="441"/>
                  </a:cubicBezTo>
                  <a:lnTo>
                    <a:pt x="31290" y="141"/>
                  </a:lnTo>
                  <a:cubicBezTo>
                    <a:pt x="31086" y="45"/>
                    <a:pt x="30871" y="0"/>
                    <a:pt x="30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2455203" y="1970669"/>
              <a:ext cx="40030" cy="1224994"/>
            </a:xfrm>
            <a:custGeom>
              <a:avLst/>
              <a:gdLst/>
              <a:ahLst/>
              <a:cxnLst/>
              <a:rect l="l" t="t" r="r" b="b"/>
              <a:pathLst>
                <a:path w="2436" h="74547" extrusionOk="0">
                  <a:moveTo>
                    <a:pt x="635" y="0"/>
                  </a:moveTo>
                  <a:cubicBezTo>
                    <a:pt x="268" y="534"/>
                    <a:pt x="68" y="1135"/>
                    <a:pt x="34" y="1802"/>
                  </a:cubicBezTo>
                  <a:lnTo>
                    <a:pt x="34" y="73053"/>
                  </a:lnTo>
                  <a:cubicBezTo>
                    <a:pt x="1" y="73453"/>
                    <a:pt x="168" y="73887"/>
                    <a:pt x="535" y="74120"/>
                  </a:cubicBezTo>
                  <a:lnTo>
                    <a:pt x="1068" y="74454"/>
                  </a:lnTo>
                  <a:cubicBezTo>
                    <a:pt x="1219" y="74517"/>
                    <a:pt x="1375" y="74546"/>
                    <a:pt x="1530" y="74546"/>
                  </a:cubicBezTo>
                  <a:cubicBezTo>
                    <a:pt x="1786" y="74546"/>
                    <a:pt x="2041" y="74466"/>
                    <a:pt x="2269" y="74320"/>
                  </a:cubicBezTo>
                  <a:lnTo>
                    <a:pt x="2436" y="74220"/>
                  </a:lnTo>
                  <a:lnTo>
                    <a:pt x="2436" y="74087"/>
                  </a:lnTo>
                  <a:lnTo>
                    <a:pt x="2202" y="74220"/>
                  </a:lnTo>
                  <a:cubicBezTo>
                    <a:pt x="2002" y="74354"/>
                    <a:pt x="1769" y="74420"/>
                    <a:pt x="1502" y="74420"/>
                  </a:cubicBezTo>
                  <a:cubicBezTo>
                    <a:pt x="1268" y="74420"/>
                    <a:pt x="1068" y="74320"/>
                    <a:pt x="935" y="74153"/>
                  </a:cubicBezTo>
                  <a:cubicBezTo>
                    <a:pt x="768" y="73920"/>
                    <a:pt x="668" y="73653"/>
                    <a:pt x="701" y="73353"/>
                  </a:cubicBezTo>
                  <a:lnTo>
                    <a:pt x="701" y="2102"/>
                  </a:lnTo>
                  <a:cubicBezTo>
                    <a:pt x="735" y="1468"/>
                    <a:pt x="935" y="868"/>
                    <a:pt x="1268" y="367"/>
                  </a:cubicBez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2801091" y="1767301"/>
              <a:ext cx="17550" cy="25240"/>
            </a:xfrm>
            <a:custGeom>
              <a:avLst/>
              <a:gdLst/>
              <a:ahLst/>
              <a:cxnLst/>
              <a:rect l="l" t="t" r="r" b="b"/>
              <a:pathLst>
                <a:path w="1068" h="1536" extrusionOk="0">
                  <a:moveTo>
                    <a:pt x="400" y="1"/>
                  </a:moveTo>
                  <a:cubicBezTo>
                    <a:pt x="267" y="168"/>
                    <a:pt x="200" y="401"/>
                    <a:pt x="200" y="601"/>
                  </a:cubicBezTo>
                  <a:cubicBezTo>
                    <a:pt x="200" y="801"/>
                    <a:pt x="134" y="1002"/>
                    <a:pt x="0" y="1168"/>
                  </a:cubicBezTo>
                  <a:lnTo>
                    <a:pt x="667" y="1535"/>
                  </a:lnTo>
                  <a:cubicBezTo>
                    <a:pt x="767" y="1369"/>
                    <a:pt x="834" y="1135"/>
                    <a:pt x="867" y="902"/>
                  </a:cubicBezTo>
                  <a:cubicBezTo>
                    <a:pt x="867" y="701"/>
                    <a:pt x="934" y="535"/>
                    <a:pt x="1068" y="368"/>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2466164" y="1688918"/>
              <a:ext cx="519661" cy="1504675"/>
            </a:xfrm>
            <a:custGeom>
              <a:avLst/>
              <a:gdLst/>
              <a:ahLst/>
              <a:cxnLst/>
              <a:rect l="l" t="t" r="r" b="b"/>
              <a:pathLst>
                <a:path w="31624" h="91567" extrusionOk="0">
                  <a:moveTo>
                    <a:pt x="30556" y="1"/>
                  </a:moveTo>
                  <a:cubicBezTo>
                    <a:pt x="30256" y="1"/>
                    <a:pt x="29956" y="101"/>
                    <a:pt x="29689" y="268"/>
                  </a:cubicBezTo>
                  <a:lnTo>
                    <a:pt x="29522" y="368"/>
                  </a:lnTo>
                  <a:lnTo>
                    <a:pt x="21683" y="4871"/>
                  </a:lnTo>
                  <a:lnTo>
                    <a:pt x="21650" y="4904"/>
                  </a:lnTo>
                  <a:cubicBezTo>
                    <a:pt x="21383" y="5104"/>
                    <a:pt x="21249" y="5371"/>
                    <a:pt x="21216" y="5672"/>
                  </a:cubicBezTo>
                  <a:cubicBezTo>
                    <a:pt x="21183" y="6105"/>
                    <a:pt x="20949" y="6505"/>
                    <a:pt x="20616" y="6706"/>
                  </a:cubicBezTo>
                  <a:lnTo>
                    <a:pt x="11276" y="12109"/>
                  </a:lnTo>
                  <a:cubicBezTo>
                    <a:pt x="11176" y="12176"/>
                    <a:pt x="11076" y="12210"/>
                    <a:pt x="10942" y="12210"/>
                  </a:cubicBezTo>
                  <a:cubicBezTo>
                    <a:pt x="10675" y="12210"/>
                    <a:pt x="10475" y="11976"/>
                    <a:pt x="10542" y="11743"/>
                  </a:cubicBezTo>
                  <a:cubicBezTo>
                    <a:pt x="10542" y="11676"/>
                    <a:pt x="10508" y="11476"/>
                    <a:pt x="10375" y="11476"/>
                  </a:cubicBezTo>
                  <a:cubicBezTo>
                    <a:pt x="10308" y="11476"/>
                    <a:pt x="10242" y="11509"/>
                    <a:pt x="10175" y="11542"/>
                  </a:cubicBezTo>
                  <a:lnTo>
                    <a:pt x="9675" y="11843"/>
                  </a:lnTo>
                  <a:lnTo>
                    <a:pt x="1669" y="16446"/>
                  </a:lnTo>
                  <a:cubicBezTo>
                    <a:pt x="1535" y="16513"/>
                    <a:pt x="1435" y="16579"/>
                    <a:pt x="1335" y="16679"/>
                  </a:cubicBezTo>
                  <a:lnTo>
                    <a:pt x="1235" y="16746"/>
                  </a:lnTo>
                  <a:lnTo>
                    <a:pt x="1168" y="16813"/>
                  </a:lnTo>
                  <a:cubicBezTo>
                    <a:pt x="501" y="17447"/>
                    <a:pt x="101" y="18314"/>
                    <a:pt x="34" y="19248"/>
                  </a:cubicBezTo>
                  <a:lnTo>
                    <a:pt x="34" y="90499"/>
                  </a:lnTo>
                  <a:cubicBezTo>
                    <a:pt x="1" y="90799"/>
                    <a:pt x="101" y="91066"/>
                    <a:pt x="268" y="91299"/>
                  </a:cubicBezTo>
                  <a:cubicBezTo>
                    <a:pt x="401" y="91466"/>
                    <a:pt x="601" y="91566"/>
                    <a:pt x="835" y="91566"/>
                  </a:cubicBezTo>
                  <a:cubicBezTo>
                    <a:pt x="1102" y="91566"/>
                    <a:pt x="1335" y="91500"/>
                    <a:pt x="1535" y="91366"/>
                  </a:cubicBezTo>
                  <a:lnTo>
                    <a:pt x="30022" y="74921"/>
                  </a:lnTo>
                  <a:cubicBezTo>
                    <a:pt x="30956" y="74287"/>
                    <a:pt x="31557" y="73253"/>
                    <a:pt x="31624" y="72119"/>
                  </a:cubicBezTo>
                  <a:lnTo>
                    <a:pt x="31624" y="1402"/>
                  </a:lnTo>
                  <a:cubicBezTo>
                    <a:pt x="31624" y="535"/>
                    <a:pt x="31223" y="1"/>
                    <a:pt x="305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2466723" y="1688918"/>
              <a:ext cx="519103" cy="424829"/>
            </a:xfrm>
            <a:custGeom>
              <a:avLst/>
              <a:gdLst/>
              <a:ahLst/>
              <a:cxnLst/>
              <a:rect l="l" t="t" r="r" b="b"/>
              <a:pathLst>
                <a:path w="31590" h="25853" extrusionOk="0">
                  <a:moveTo>
                    <a:pt x="30522" y="1"/>
                  </a:moveTo>
                  <a:cubicBezTo>
                    <a:pt x="30222" y="1"/>
                    <a:pt x="29922" y="101"/>
                    <a:pt x="29655" y="268"/>
                  </a:cubicBezTo>
                  <a:lnTo>
                    <a:pt x="29488" y="368"/>
                  </a:lnTo>
                  <a:lnTo>
                    <a:pt x="21649" y="4871"/>
                  </a:lnTo>
                  <a:lnTo>
                    <a:pt x="21616" y="4904"/>
                  </a:lnTo>
                  <a:cubicBezTo>
                    <a:pt x="21349" y="5104"/>
                    <a:pt x="21215" y="5371"/>
                    <a:pt x="21182" y="5672"/>
                  </a:cubicBezTo>
                  <a:cubicBezTo>
                    <a:pt x="21149" y="6105"/>
                    <a:pt x="20915" y="6505"/>
                    <a:pt x="20582" y="6706"/>
                  </a:cubicBezTo>
                  <a:lnTo>
                    <a:pt x="11242" y="12109"/>
                  </a:lnTo>
                  <a:cubicBezTo>
                    <a:pt x="11142" y="12176"/>
                    <a:pt x="11008" y="12210"/>
                    <a:pt x="10908" y="12210"/>
                  </a:cubicBezTo>
                  <a:cubicBezTo>
                    <a:pt x="10641" y="12210"/>
                    <a:pt x="10441" y="11976"/>
                    <a:pt x="10508" y="11709"/>
                  </a:cubicBezTo>
                  <a:cubicBezTo>
                    <a:pt x="10508" y="11642"/>
                    <a:pt x="10508" y="11476"/>
                    <a:pt x="10308" y="11476"/>
                  </a:cubicBezTo>
                  <a:cubicBezTo>
                    <a:pt x="10274" y="11476"/>
                    <a:pt x="10208" y="11476"/>
                    <a:pt x="10141" y="11509"/>
                  </a:cubicBezTo>
                  <a:lnTo>
                    <a:pt x="9641" y="11809"/>
                  </a:lnTo>
                  <a:lnTo>
                    <a:pt x="1635" y="16446"/>
                  </a:lnTo>
                  <a:cubicBezTo>
                    <a:pt x="1501" y="16479"/>
                    <a:pt x="1401" y="16579"/>
                    <a:pt x="1301" y="16646"/>
                  </a:cubicBezTo>
                  <a:lnTo>
                    <a:pt x="1201" y="16746"/>
                  </a:lnTo>
                  <a:lnTo>
                    <a:pt x="1134" y="16779"/>
                  </a:lnTo>
                  <a:cubicBezTo>
                    <a:pt x="467" y="17447"/>
                    <a:pt x="67" y="18314"/>
                    <a:pt x="0" y="19248"/>
                  </a:cubicBezTo>
                  <a:lnTo>
                    <a:pt x="0" y="25853"/>
                  </a:lnTo>
                  <a:lnTo>
                    <a:pt x="31590" y="7606"/>
                  </a:lnTo>
                  <a:lnTo>
                    <a:pt x="31590" y="1368"/>
                  </a:lnTo>
                  <a:cubicBezTo>
                    <a:pt x="31590" y="535"/>
                    <a:pt x="31189" y="1"/>
                    <a:pt x="30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2930990" y="1777357"/>
              <a:ext cx="36217" cy="44779"/>
            </a:xfrm>
            <a:custGeom>
              <a:avLst/>
              <a:gdLst/>
              <a:ahLst/>
              <a:cxnLst/>
              <a:rect l="l" t="t" r="r" b="b"/>
              <a:pathLst>
                <a:path w="2204" h="2725" extrusionOk="0">
                  <a:moveTo>
                    <a:pt x="2035" y="1"/>
                  </a:moveTo>
                  <a:cubicBezTo>
                    <a:pt x="2008" y="1"/>
                    <a:pt x="1983" y="9"/>
                    <a:pt x="1969" y="23"/>
                  </a:cubicBezTo>
                  <a:lnTo>
                    <a:pt x="101" y="1090"/>
                  </a:lnTo>
                  <a:cubicBezTo>
                    <a:pt x="34" y="1123"/>
                    <a:pt x="1" y="1190"/>
                    <a:pt x="34" y="1257"/>
                  </a:cubicBezTo>
                  <a:cubicBezTo>
                    <a:pt x="68" y="1290"/>
                    <a:pt x="101" y="1290"/>
                    <a:pt x="168" y="1290"/>
                  </a:cubicBezTo>
                  <a:lnTo>
                    <a:pt x="201" y="1290"/>
                  </a:lnTo>
                  <a:lnTo>
                    <a:pt x="2069" y="223"/>
                  </a:lnTo>
                  <a:cubicBezTo>
                    <a:pt x="2136" y="189"/>
                    <a:pt x="2169" y="123"/>
                    <a:pt x="2136" y="56"/>
                  </a:cubicBezTo>
                  <a:cubicBezTo>
                    <a:pt x="2116" y="17"/>
                    <a:pt x="2074" y="1"/>
                    <a:pt x="2035" y="1"/>
                  </a:cubicBezTo>
                  <a:close/>
                  <a:moveTo>
                    <a:pt x="2043" y="696"/>
                  </a:moveTo>
                  <a:cubicBezTo>
                    <a:pt x="2020" y="696"/>
                    <a:pt x="1994" y="704"/>
                    <a:pt x="1969" y="723"/>
                  </a:cubicBezTo>
                  <a:lnTo>
                    <a:pt x="101" y="1791"/>
                  </a:lnTo>
                  <a:cubicBezTo>
                    <a:pt x="34" y="1824"/>
                    <a:pt x="1" y="1891"/>
                    <a:pt x="34" y="1957"/>
                  </a:cubicBezTo>
                  <a:cubicBezTo>
                    <a:pt x="54" y="1996"/>
                    <a:pt x="96" y="2013"/>
                    <a:pt x="135" y="2013"/>
                  </a:cubicBezTo>
                  <a:cubicBezTo>
                    <a:pt x="162" y="2013"/>
                    <a:pt x="187" y="2005"/>
                    <a:pt x="201" y="1991"/>
                  </a:cubicBezTo>
                  <a:lnTo>
                    <a:pt x="2069" y="923"/>
                  </a:lnTo>
                  <a:cubicBezTo>
                    <a:pt x="2204" y="842"/>
                    <a:pt x="2142" y="696"/>
                    <a:pt x="2043" y="696"/>
                  </a:cubicBezTo>
                  <a:close/>
                  <a:moveTo>
                    <a:pt x="2022" y="1411"/>
                  </a:moveTo>
                  <a:cubicBezTo>
                    <a:pt x="2005" y="1411"/>
                    <a:pt x="1987" y="1415"/>
                    <a:pt x="1969" y="1424"/>
                  </a:cubicBezTo>
                  <a:lnTo>
                    <a:pt x="101" y="2491"/>
                  </a:lnTo>
                  <a:cubicBezTo>
                    <a:pt x="34" y="2524"/>
                    <a:pt x="1" y="2625"/>
                    <a:pt x="34" y="2658"/>
                  </a:cubicBezTo>
                  <a:cubicBezTo>
                    <a:pt x="68" y="2725"/>
                    <a:pt x="101" y="2725"/>
                    <a:pt x="168" y="2725"/>
                  </a:cubicBezTo>
                  <a:lnTo>
                    <a:pt x="201" y="2725"/>
                  </a:lnTo>
                  <a:lnTo>
                    <a:pt x="2069" y="1657"/>
                  </a:lnTo>
                  <a:cubicBezTo>
                    <a:pt x="2136" y="1624"/>
                    <a:pt x="2169" y="1557"/>
                    <a:pt x="2136" y="1490"/>
                  </a:cubicBezTo>
                  <a:cubicBezTo>
                    <a:pt x="2111" y="1442"/>
                    <a:pt x="2069" y="1411"/>
                    <a:pt x="2022" y="141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2496318" y="1983815"/>
              <a:ext cx="8233" cy="24139"/>
            </a:xfrm>
            <a:custGeom>
              <a:avLst/>
              <a:gdLst/>
              <a:ahLst/>
              <a:cxnLst/>
              <a:rect l="l" t="t" r="r" b="b"/>
              <a:pathLst>
                <a:path w="501" h="1469" extrusionOk="0">
                  <a:moveTo>
                    <a:pt x="468" y="1"/>
                  </a:moveTo>
                  <a:lnTo>
                    <a:pt x="401" y="34"/>
                  </a:lnTo>
                  <a:lnTo>
                    <a:pt x="368" y="34"/>
                  </a:lnTo>
                  <a:cubicBezTo>
                    <a:pt x="334" y="34"/>
                    <a:pt x="334" y="34"/>
                    <a:pt x="334" y="68"/>
                  </a:cubicBezTo>
                  <a:lnTo>
                    <a:pt x="1" y="601"/>
                  </a:lnTo>
                  <a:cubicBezTo>
                    <a:pt x="1" y="601"/>
                    <a:pt x="1" y="635"/>
                    <a:pt x="1" y="635"/>
                  </a:cubicBezTo>
                  <a:cubicBezTo>
                    <a:pt x="1" y="635"/>
                    <a:pt x="1" y="668"/>
                    <a:pt x="1" y="668"/>
                  </a:cubicBezTo>
                  <a:lnTo>
                    <a:pt x="34" y="735"/>
                  </a:lnTo>
                  <a:lnTo>
                    <a:pt x="67" y="735"/>
                  </a:lnTo>
                  <a:cubicBezTo>
                    <a:pt x="67" y="701"/>
                    <a:pt x="101" y="701"/>
                    <a:pt x="101" y="701"/>
                  </a:cubicBezTo>
                  <a:lnTo>
                    <a:pt x="334" y="268"/>
                  </a:lnTo>
                  <a:lnTo>
                    <a:pt x="334" y="1435"/>
                  </a:lnTo>
                  <a:cubicBezTo>
                    <a:pt x="334" y="1435"/>
                    <a:pt x="334" y="1435"/>
                    <a:pt x="334" y="1469"/>
                  </a:cubicBezTo>
                  <a:lnTo>
                    <a:pt x="368" y="1469"/>
                  </a:lnTo>
                  <a:lnTo>
                    <a:pt x="434" y="1402"/>
                  </a:lnTo>
                  <a:cubicBezTo>
                    <a:pt x="468" y="1402"/>
                    <a:pt x="468" y="1402"/>
                    <a:pt x="468" y="1369"/>
                  </a:cubicBezTo>
                  <a:cubicBezTo>
                    <a:pt x="468" y="1369"/>
                    <a:pt x="468" y="1335"/>
                    <a:pt x="468" y="1335"/>
                  </a:cubicBezTo>
                  <a:lnTo>
                    <a:pt x="468" y="34"/>
                  </a:lnTo>
                  <a:cubicBezTo>
                    <a:pt x="501" y="1"/>
                    <a:pt x="501"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2507278" y="1977242"/>
              <a:ext cx="7690" cy="24139"/>
            </a:xfrm>
            <a:custGeom>
              <a:avLst/>
              <a:gdLst/>
              <a:ahLst/>
              <a:cxnLst/>
              <a:rect l="l" t="t" r="r" b="b"/>
              <a:pathLst>
                <a:path w="468" h="1469" extrusionOk="0">
                  <a:moveTo>
                    <a:pt x="434" y="1"/>
                  </a:moveTo>
                  <a:lnTo>
                    <a:pt x="368" y="34"/>
                  </a:lnTo>
                  <a:lnTo>
                    <a:pt x="334" y="67"/>
                  </a:lnTo>
                  <a:lnTo>
                    <a:pt x="1" y="601"/>
                  </a:lnTo>
                  <a:cubicBezTo>
                    <a:pt x="1" y="634"/>
                    <a:pt x="1" y="634"/>
                    <a:pt x="1" y="668"/>
                  </a:cubicBezTo>
                  <a:lnTo>
                    <a:pt x="1" y="701"/>
                  </a:lnTo>
                  <a:lnTo>
                    <a:pt x="34" y="735"/>
                  </a:lnTo>
                  <a:lnTo>
                    <a:pt x="67" y="735"/>
                  </a:lnTo>
                  <a:cubicBezTo>
                    <a:pt x="67" y="735"/>
                    <a:pt x="67" y="735"/>
                    <a:pt x="101" y="701"/>
                  </a:cubicBezTo>
                  <a:lnTo>
                    <a:pt x="334" y="301"/>
                  </a:lnTo>
                  <a:lnTo>
                    <a:pt x="334" y="1435"/>
                  </a:lnTo>
                  <a:cubicBezTo>
                    <a:pt x="334" y="1435"/>
                    <a:pt x="334" y="1468"/>
                    <a:pt x="334" y="1468"/>
                  </a:cubicBezTo>
                  <a:lnTo>
                    <a:pt x="368" y="1468"/>
                  </a:lnTo>
                  <a:lnTo>
                    <a:pt x="434" y="1435"/>
                  </a:lnTo>
                  <a:lnTo>
                    <a:pt x="468" y="1402"/>
                  </a:lnTo>
                  <a:cubicBezTo>
                    <a:pt x="468" y="1402"/>
                    <a:pt x="468" y="1368"/>
                    <a:pt x="468" y="1335"/>
                  </a:cubicBezTo>
                  <a:lnTo>
                    <a:pt x="468" y="34"/>
                  </a:lnTo>
                  <a:cubicBezTo>
                    <a:pt x="468" y="34"/>
                    <a:pt x="468" y="1"/>
                    <a:pt x="46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2518797" y="1980529"/>
              <a:ext cx="2761" cy="17566"/>
            </a:xfrm>
            <a:custGeom>
              <a:avLst/>
              <a:gdLst/>
              <a:ahLst/>
              <a:cxnLst/>
              <a:rect l="l" t="t" r="r" b="b"/>
              <a:pathLst>
                <a:path w="168" h="1069" extrusionOk="0">
                  <a:moveTo>
                    <a:pt x="134" y="1"/>
                  </a:moveTo>
                  <a:lnTo>
                    <a:pt x="34" y="68"/>
                  </a:lnTo>
                  <a:cubicBezTo>
                    <a:pt x="0" y="68"/>
                    <a:pt x="0" y="101"/>
                    <a:pt x="0" y="101"/>
                  </a:cubicBezTo>
                  <a:cubicBezTo>
                    <a:pt x="0" y="134"/>
                    <a:pt x="0" y="134"/>
                    <a:pt x="0" y="168"/>
                  </a:cubicBezTo>
                  <a:lnTo>
                    <a:pt x="0" y="301"/>
                  </a:lnTo>
                  <a:cubicBezTo>
                    <a:pt x="0" y="301"/>
                    <a:pt x="0" y="301"/>
                    <a:pt x="0" y="334"/>
                  </a:cubicBezTo>
                  <a:lnTo>
                    <a:pt x="34" y="334"/>
                  </a:lnTo>
                  <a:lnTo>
                    <a:pt x="134" y="268"/>
                  </a:lnTo>
                  <a:cubicBezTo>
                    <a:pt x="134" y="268"/>
                    <a:pt x="167" y="234"/>
                    <a:pt x="167" y="234"/>
                  </a:cubicBezTo>
                  <a:cubicBezTo>
                    <a:pt x="167" y="234"/>
                    <a:pt x="167" y="201"/>
                    <a:pt x="167" y="201"/>
                  </a:cubicBezTo>
                  <a:lnTo>
                    <a:pt x="167" y="34"/>
                  </a:lnTo>
                  <a:cubicBezTo>
                    <a:pt x="167" y="34"/>
                    <a:pt x="167" y="34"/>
                    <a:pt x="167" y="1"/>
                  </a:cubicBezTo>
                  <a:close/>
                  <a:moveTo>
                    <a:pt x="134" y="735"/>
                  </a:moveTo>
                  <a:lnTo>
                    <a:pt x="34" y="801"/>
                  </a:lnTo>
                  <a:cubicBezTo>
                    <a:pt x="0" y="801"/>
                    <a:pt x="0" y="835"/>
                    <a:pt x="0" y="835"/>
                  </a:cubicBezTo>
                  <a:cubicBezTo>
                    <a:pt x="0" y="868"/>
                    <a:pt x="0" y="868"/>
                    <a:pt x="0" y="901"/>
                  </a:cubicBezTo>
                  <a:lnTo>
                    <a:pt x="0" y="1035"/>
                  </a:lnTo>
                  <a:cubicBezTo>
                    <a:pt x="0" y="1035"/>
                    <a:pt x="0" y="1035"/>
                    <a:pt x="0" y="1068"/>
                  </a:cubicBezTo>
                  <a:lnTo>
                    <a:pt x="34" y="1068"/>
                  </a:lnTo>
                  <a:lnTo>
                    <a:pt x="134" y="1002"/>
                  </a:lnTo>
                  <a:cubicBezTo>
                    <a:pt x="134" y="1002"/>
                    <a:pt x="167" y="968"/>
                    <a:pt x="167" y="968"/>
                  </a:cubicBezTo>
                  <a:cubicBezTo>
                    <a:pt x="167" y="935"/>
                    <a:pt x="167" y="935"/>
                    <a:pt x="167" y="901"/>
                  </a:cubicBezTo>
                  <a:lnTo>
                    <a:pt x="167" y="768"/>
                  </a:lnTo>
                  <a:cubicBezTo>
                    <a:pt x="167" y="768"/>
                    <a:pt x="167" y="768"/>
                    <a:pt x="167" y="735"/>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2524269" y="1964639"/>
              <a:ext cx="13179" cy="27968"/>
            </a:xfrm>
            <a:custGeom>
              <a:avLst/>
              <a:gdLst/>
              <a:ahLst/>
              <a:cxnLst/>
              <a:rect l="l" t="t" r="r" b="b"/>
              <a:pathLst>
                <a:path w="802" h="1702" extrusionOk="0">
                  <a:moveTo>
                    <a:pt x="701" y="0"/>
                  </a:moveTo>
                  <a:lnTo>
                    <a:pt x="168" y="301"/>
                  </a:lnTo>
                  <a:cubicBezTo>
                    <a:pt x="134" y="334"/>
                    <a:pt x="134" y="334"/>
                    <a:pt x="134" y="334"/>
                  </a:cubicBezTo>
                  <a:cubicBezTo>
                    <a:pt x="134" y="367"/>
                    <a:pt x="134" y="367"/>
                    <a:pt x="134" y="401"/>
                  </a:cubicBezTo>
                  <a:lnTo>
                    <a:pt x="68" y="1101"/>
                  </a:lnTo>
                  <a:cubicBezTo>
                    <a:pt x="68" y="1135"/>
                    <a:pt x="68" y="1135"/>
                    <a:pt x="68" y="1135"/>
                  </a:cubicBezTo>
                  <a:lnTo>
                    <a:pt x="101" y="1135"/>
                  </a:lnTo>
                  <a:lnTo>
                    <a:pt x="168" y="1101"/>
                  </a:lnTo>
                  <a:cubicBezTo>
                    <a:pt x="201" y="1101"/>
                    <a:pt x="201" y="1068"/>
                    <a:pt x="234" y="1068"/>
                  </a:cubicBezTo>
                  <a:cubicBezTo>
                    <a:pt x="234" y="1035"/>
                    <a:pt x="234" y="1001"/>
                    <a:pt x="268" y="1001"/>
                  </a:cubicBezTo>
                  <a:lnTo>
                    <a:pt x="334" y="934"/>
                  </a:lnTo>
                  <a:cubicBezTo>
                    <a:pt x="334" y="901"/>
                    <a:pt x="368" y="868"/>
                    <a:pt x="401" y="834"/>
                  </a:cubicBezTo>
                  <a:cubicBezTo>
                    <a:pt x="434" y="834"/>
                    <a:pt x="468" y="834"/>
                    <a:pt x="501" y="801"/>
                  </a:cubicBezTo>
                  <a:lnTo>
                    <a:pt x="601" y="801"/>
                  </a:lnTo>
                  <a:cubicBezTo>
                    <a:pt x="601" y="834"/>
                    <a:pt x="635" y="834"/>
                    <a:pt x="635" y="868"/>
                  </a:cubicBezTo>
                  <a:cubicBezTo>
                    <a:pt x="668" y="901"/>
                    <a:pt x="668" y="968"/>
                    <a:pt x="668" y="1001"/>
                  </a:cubicBezTo>
                  <a:cubicBezTo>
                    <a:pt x="668" y="1035"/>
                    <a:pt x="668" y="1101"/>
                    <a:pt x="635" y="1135"/>
                  </a:cubicBezTo>
                  <a:cubicBezTo>
                    <a:pt x="635" y="1201"/>
                    <a:pt x="601" y="1235"/>
                    <a:pt x="601" y="1268"/>
                  </a:cubicBezTo>
                  <a:cubicBezTo>
                    <a:pt x="568" y="1301"/>
                    <a:pt x="535" y="1335"/>
                    <a:pt x="501" y="1368"/>
                  </a:cubicBezTo>
                  <a:cubicBezTo>
                    <a:pt x="468" y="1401"/>
                    <a:pt x="434" y="1435"/>
                    <a:pt x="401" y="1435"/>
                  </a:cubicBezTo>
                  <a:cubicBezTo>
                    <a:pt x="378" y="1458"/>
                    <a:pt x="337" y="1482"/>
                    <a:pt x="304" y="1482"/>
                  </a:cubicBezTo>
                  <a:cubicBezTo>
                    <a:pt x="290" y="1482"/>
                    <a:pt x="277" y="1478"/>
                    <a:pt x="268" y="1468"/>
                  </a:cubicBezTo>
                  <a:cubicBezTo>
                    <a:pt x="201" y="1468"/>
                    <a:pt x="168" y="1435"/>
                    <a:pt x="168" y="1368"/>
                  </a:cubicBezTo>
                  <a:lnTo>
                    <a:pt x="134" y="1368"/>
                  </a:lnTo>
                  <a:lnTo>
                    <a:pt x="34" y="1401"/>
                  </a:lnTo>
                  <a:cubicBezTo>
                    <a:pt x="34" y="1435"/>
                    <a:pt x="34" y="1435"/>
                    <a:pt x="34" y="1435"/>
                  </a:cubicBezTo>
                  <a:cubicBezTo>
                    <a:pt x="1" y="1468"/>
                    <a:pt x="1" y="1468"/>
                    <a:pt x="34" y="1468"/>
                  </a:cubicBezTo>
                  <a:cubicBezTo>
                    <a:pt x="1" y="1535"/>
                    <a:pt x="34" y="1568"/>
                    <a:pt x="68" y="1635"/>
                  </a:cubicBezTo>
                  <a:cubicBezTo>
                    <a:pt x="68" y="1668"/>
                    <a:pt x="101" y="1702"/>
                    <a:pt x="134" y="1702"/>
                  </a:cubicBezTo>
                  <a:lnTo>
                    <a:pt x="268" y="1702"/>
                  </a:lnTo>
                  <a:cubicBezTo>
                    <a:pt x="301" y="1702"/>
                    <a:pt x="368" y="1668"/>
                    <a:pt x="401" y="1635"/>
                  </a:cubicBezTo>
                  <a:cubicBezTo>
                    <a:pt x="468" y="1602"/>
                    <a:pt x="535" y="1568"/>
                    <a:pt x="568" y="1535"/>
                  </a:cubicBezTo>
                  <a:cubicBezTo>
                    <a:pt x="601" y="1468"/>
                    <a:pt x="668" y="1401"/>
                    <a:pt x="701" y="1335"/>
                  </a:cubicBezTo>
                  <a:cubicBezTo>
                    <a:pt x="735" y="1301"/>
                    <a:pt x="768" y="1235"/>
                    <a:pt x="768" y="1135"/>
                  </a:cubicBezTo>
                  <a:cubicBezTo>
                    <a:pt x="801" y="1068"/>
                    <a:pt x="801" y="1001"/>
                    <a:pt x="801" y="934"/>
                  </a:cubicBezTo>
                  <a:cubicBezTo>
                    <a:pt x="801" y="868"/>
                    <a:pt x="801" y="801"/>
                    <a:pt x="768" y="734"/>
                  </a:cubicBezTo>
                  <a:cubicBezTo>
                    <a:pt x="768" y="701"/>
                    <a:pt x="735" y="668"/>
                    <a:pt x="701" y="634"/>
                  </a:cubicBezTo>
                  <a:cubicBezTo>
                    <a:pt x="668" y="601"/>
                    <a:pt x="601" y="601"/>
                    <a:pt x="568" y="601"/>
                  </a:cubicBezTo>
                  <a:cubicBezTo>
                    <a:pt x="501" y="601"/>
                    <a:pt x="468" y="634"/>
                    <a:pt x="401" y="668"/>
                  </a:cubicBezTo>
                  <a:cubicBezTo>
                    <a:pt x="368" y="701"/>
                    <a:pt x="334" y="701"/>
                    <a:pt x="301" y="734"/>
                  </a:cubicBezTo>
                  <a:cubicBezTo>
                    <a:pt x="271" y="765"/>
                    <a:pt x="240" y="795"/>
                    <a:pt x="235" y="826"/>
                  </a:cubicBezTo>
                  <a:lnTo>
                    <a:pt x="235" y="826"/>
                  </a:lnTo>
                  <a:lnTo>
                    <a:pt x="268" y="434"/>
                  </a:lnTo>
                  <a:lnTo>
                    <a:pt x="701" y="167"/>
                  </a:lnTo>
                  <a:cubicBezTo>
                    <a:pt x="735" y="167"/>
                    <a:pt x="735" y="167"/>
                    <a:pt x="735" y="134"/>
                  </a:cubicBezTo>
                  <a:cubicBezTo>
                    <a:pt x="735" y="134"/>
                    <a:pt x="735" y="101"/>
                    <a:pt x="735" y="101"/>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2539617" y="1955321"/>
              <a:ext cx="13179" cy="28921"/>
            </a:xfrm>
            <a:custGeom>
              <a:avLst/>
              <a:gdLst/>
              <a:ahLst/>
              <a:cxnLst/>
              <a:rect l="l" t="t" r="r" b="b"/>
              <a:pathLst>
                <a:path w="802" h="1760" extrusionOk="0">
                  <a:moveTo>
                    <a:pt x="701" y="0"/>
                  </a:moveTo>
                  <a:lnTo>
                    <a:pt x="101" y="367"/>
                  </a:lnTo>
                  <a:cubicBezTo>
                    <a:pt x="68" y="367"/>
                    <a:pt x="68" y="401"/>
                    <a:pt x="68" y="401"/>
                  </a:cubicBezTo>
                  <a:cubicBezTo>
                    <a:pt x="34" y="434"/>
                    <a:pt x="34" y="434"/>
                    <a:pt x="68" y="467"/>
                  </a:cubicBezTo>
                  <a:lnTo>
                    <a:pt x="68" y="534"/>
                  </a:lnTo>
                  <a:cubicBezTo>
                    <a:pt x="34" y="534"/>
                    <a:pt x="34" y="534"/>
                    <a:pt x="68" y="567"/>
                  </a:cubicBezTo>
                  <a:lnTo>
                    <a:pt x="101" y="567"/>
                  </a:lnTo>
                  <a:lnTo>
                    <a:pt x="535" y="301"/>
                  </a:lnTo>
                  <a:lnTo>
                    <a:pt x="268" y="868"/>
                  </a:lnTo>
                  <a:lnTo>
                    <a:pt x="268" y="901"/>
                  </a:lnTo>
                  <a:cubicBezTo>
                    <a:pt x="268" y="901"/>
                    <a:pt x="268" y="934"/>
                    <a:pt x="268" y="934"/>
                  </a:cubicBezTo>
                  <a:lnTo>
                    <a:pt x="268" y="1001"/>
                  </a:lnTo>
                  <a:cubicBezTo>
                    <a:pt x="268" y="1068"/>
                    <a:pt x="234" y="1068"/>
                    <a:pt x="268" y="1068"/>
                  </a:cubicBezTo>
                  <a:lnTo>
                    <a:pt x="301" y="1068"/>
                  </a:lnTo>
                  <a:lnTo>
                    <a:pt x="401" y="968"/>
                  </a:lnTo>
                  <a:cubicBezTo>
                    <a:pt x="434" y="934"/>
                    <a:pt x="468" y="934"/>
                    <a:pt x="501" y="901"/>
                  </a:cubicBezTo>
                  <a:lnTo>
                    <a:pt x="601" y="901"/>
                  </a:lnTo>
                  <a:cubicBezTo>
                    <a:pt x="601" y="934"/>
                    <a:pt x="635" y="934"/>
                    <a:pt x="635" y="968"/>
                  </a:cubicBezTo>
                  <a:cubicBezTo>
                    <a:pt x="635" y="1001"/>
                    <a:pt x="668" y="1034"/>
                    <a:pt x="668" y="1068"/>
                  </a:cubicBezTo>
                  <a:cubicBezTo>
                    <a:pt x="668" y="1101"/>
                    <a:pt x="635" y="1168"/>
                    <a:pt x="635" y="1201"/>
                  </a:cubicBezTo>
                  <a:cubicBezTo>
                    <a:pt x="635" y="1235"/>
                    <a:pt x="601" y="1268"/>
                    <a:pt x="601" y="1301"/>
                  </a:cubicBezTo>
                  <a:cubicBezTo>
                    <a:pt x="568" y="1335"/>
                    <a:pt x="535" y="1368"/>
                    <a:pt x="501" y="1401"/>
                  </a:cubicBezTo>
                  <a:cubicBezTo>
                    <a:pt x="468" y="1435"/>
                    <a:pt x="434" y="1468"/>
                    <a:pt x="401" y="1468"/>
                  </a:cubicBezTo>
                  <a:cubicBezTo>
                    <a:pt x="368" y="1501"/>
                    <a:pt x="334" y="1501"/>
                    <a:pt x="301" y="1535"/>
                  </a:cubicBezTo>
                  <a:lnTo>
                    <a:pt x="234" y="1535"/>
                  </a:lnTo>
                  <a:cubicBezTo>
                    <a:pt x="201" y="1535"/>
                    <a:pt x="201" y="1501"/>
                    <a:pt x="168" y="1501"/>
                  </a:cubicBezTo>
                  <a:cubicBezTo>
                    <a:pt x="168" y="1468"/>
                    <a:pt x="168" y="1468"/>
                    <a:pt x="168" y="1435"/>
                  </a:cubicBezTo>
                  <a:lnTo>
                    <a:pt x="101" y="1435"/>
                  </a:lnTo>
                  <a:lnTo>
                    <a:pt x="34" y="1468"/>
                  </a:lnTo>
                  <a:cubicBezTo>
                    <a:pt x="34" y="1501"/>
                    <a:pt x="1" y="1501"/>
                    <a:pt x="1" y="1501"/>
                  </a:cubicBezTo>
                  <a:cubicBezTo>
                    <a:pt x="1" y="1535"/>
                    <a:pt x="1" y="1535"/>
                    <a:pt x="1" y="1535"/>
                  </a:cubicBezTo>
                  <a:cubicBezTo>
                    <a:pt x="1" y="1602"/>
                    <a:pt x="1" y="1635"/>
                    <a:pt x="34" y="1668"/>
                  </a:cubicBezTo>
                  <a:cubicBezTo>
                    <a:pt x="34" y="1702"/>
                    <a:pt x="68" y="1735"/>
                    <a:pt x="101" y="1735"/>
                  </a:cubicBezTo>
                  <a:cubicBezTo>
                    <a:pt x="118" y="1752"/>
                    <a:pt x="143" y="1760"/>
                    <a:pt x="168" y="1760"/>
                  </a:cubicBezTo>
                  <a:cubicBezTo>
                    <a:pt x="193" y="1760"/>
                    <a:pt x="218" y="1752"/>
                    <a:pt x="234" y="1735"/>
                  </a:cubicBezTo>
                  <a:cubicBezTo>
                    <a:pt x="301" y="1735"/>
                    <a:pt x="368" y="1702"/>
                    <a:pt x="401" y="1668"/>
                  </a:cubicBezTo>
                  <a:cubicBezTo>
                    <a:pt x="468" y="1635"/>
                    <a:pt x="535" y="1602"/>
                    <a:pt x="568" y="1535"/>
                  </a:cubicBezTo>
                  <a:cubicBezTo>
                    <a:pt x="601" y="1501"/>
                    <a:pt x="668" y="1468"/>
                    <a:pt x="701" y="1401"/>
                  </a:cubicBezTo>
                  <a:cubicBezTo>
                    <a:pt x="735" y="1335"/>
                    <a:pt x="768" y="1268"/>
                    <a:pt x="768" y="1201"/>
                  </a:cubicBezTo>
                  <a:cubicBezTo>
                    <a:pt x="801" y="1135"/>
                    <a:pt x="801" y="1068"/>
                    <a:pt x="801" y="1001"/>
                  </a:cubicBezTo>
                  <a:cubicBezTo>
                    <a:pt x="801" y="934"/>
                    <a:pt x="801" y="901"/>
                    <a:pt x="768" y="834"/>
                  </a:cubicBezTo>
                  <a:cubicBezTo>
                    <a:pt x="768" y="801"/>
                    <a:pt x="735" y="768"/>
                    <a:pt x="701" y="734"/>
                  </a:cubicBezTo>
                  <a:cubicBezTo>
                    <a:pt x="668" y="734"/>
                    <a:pt x="635" y="701"/>
                    <a:pt x="601" y="701"/>
                  </a:cubicBezTo>
                  <a:cubicBezTo>
                    <a:pt x="535" y="734"/>
                    <a:pt x="501" y="734"/>
                    <a:pt x="468" y="768"/>
                  </a:cubicBezTo>
                  <a:lnTo>
                    <a:pt x="735" y="201"/>
                  </a:lnTo>
                  <a:cubicBezTo>
                    <a:pt x="735" y="201"/>
                    <a:pt x="735" y="167"/>
                    <a:pt x="735" y="167"/>
                  </a:cubicBezTo>
                  <a:cubicBezTo>
                    <a:pt x="735" y="167"/>
                    <a:pt x="735" y="134"/>
                    <a:pt x="735" y="134"/>
                  </a:cubicBezTo>
                  <a:lnTo>
                    <a:pt x="735" y="34"/>
                  </a:lnTo>
                  <a:cubicBezTo>
                    <a:pt x="735" y="0"/>
                    <a:pt x="735" y="0"/>
                    <a:pt x="7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2563740" y="1936687"/>
              <a:ext cx="20294" cy="31255"/>
            </a:xfrm>
            <a:custGeom>
              <a:avLst/>
              <a:gdLst/>
              <a:ahLst/>
              <a:cxnLst/>
              <a:rect l="l" t="t" r="r" b="b"/>
              <a:pathLst>
                <a:path w="1235" h="1902" extrusionOk="0">
                  <a:moveTo>
                    <a:pt x="1135" y="100"/>
                  </a:moveTo>
                  <a:lnTo>
                    <a:pt x="634" y="1768"/>
                  </a:lnTo>
                  <a:lnTo>
                    <a:pt x="634" y="1068"/>
                  </a:lnTo>
                  <a:lnTo>
                    <a:pt x="101" y="1368"/>
                  </a:lnTo>
                  <a:lnTo>
                    <a:pt x="1135" y="100"/>
                  </a:lnTo>
                  <a:close/>
                  <a:moveTo>
                    <a:pt x="1035" y="0"/>
                  </a:moveTo>
                  <a:lnTo>
                    <a:pt x="34" y="1268"/>
                  </a:lnTo>
                  <a:cubicBezTo>
                    <a:pt x="1" y="1301"/>
                    <a:pt x="1" y="1368"/>
                    <a:pt x="34" y="1435"/>
                  </a:cubicBezTo>
                  <a:cubicBezTo>
                    <a:pt x="51" y="1451"/>
                    <a:pt x="76" y="1460"/>
                    <a:pt x="101" y="1460"/>
                  </a:cubicBezTo>
                  <a:cubicBezTo>
                    <a:pt x="126" y="1460"/>
                    <a:pt x="151" y="1451"/>
                    <a:pt x="167" y="1435"/>
                  </a:cubicBezTo>
                  <a:lnTo>
                    <a:pt x="534" y="1234"/>
                  </a:lnTo>
                  <a:lnTo>
                    <a:pt x="534" y="1768"/>
                  </a:lnTo>
                  <a:cubicBezTo>
                    <a:pt x="534" y="1835"/>
                    <a:pt x="568" y="1868"/>
                    <a:pt x="634" y="1902"/>
                  </a:cubicBezTo>
                  <a:cubicBezTo>
                    <a:pt x="701" y="1902"/>
                    <a:pt x="734" y="1868"/>
                    <a:pt x="768" y="1802"/>
                  </a:cubicBezTo>
                  <a:lnTo>
                    <a:pt x="1235" y="167"/>
                  </a:lnTo>
                  <a:cubicBezTo>
                    <a:pt x="1235" y="167"/>
                    <a:pt x="1235" y="134"/>
                    <a:pt x="1235" y="134"/>
                  </a:cubicBezTo>
                  <a:cubicBezTo>
                    <a:pt x="1235" y="67"/>
                    <a:pt x="1168" y="0"/>
                    <a:pt x="1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3"/>
            <p:cNvSpPr/>
            <p:nvPr/>
          </p:nvSpPr>
          <p:spPr>
            <a:xfrm>
              <a:off x="2852607" y="1794168"/>
              <a:ext cx="4404" cy="10977"/>
            </a:xfrm>
            <a:custGeom>
              <a:avLst/>
              <a:gdLst/>
              <a:ahLst/>
              <a:cxnLst/>
              <a:rect l="l" t="t" r="r" b="b"/>
              <a:pathLst>
                <a:path w="268" h="668" extrusionOk="0">
                  <a:moveTo>
                    <a:pt x="268" y="0"/>
                  </a:moveTo>
                  <a:lnTo>
                    <a:pt x="1" y="167"/>
                  </a:lnTo>
                  <a:lnTo>
                    <a:pt x="1" y="668"/>
                  </a:lnTo>
                  <a:lnTo>
                    <a:pt x="268" y="534"/>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2859739" y="1786494"/>
              <a:ext cx="4404" cy="14822"/>
            </a:xfrm>
            <a:custGeom>
              <a:avLst/>
              <a:gdLst/>
              <a:ahLst/>
              <a:cxnLst/>
              <a:rect l="l" t="t" r="r" b="b"/>
              <a:pathLst>
                <a:path w="268" h="902" extrusionOk="0">
                  <a:moveTo>
                    <a:pt x="267" y="0"/>
                  </a:moveTo>
                  <a:lnTo>
                    <a:pt x="0" y="167"/>
                  </a:lnTo>
                  <a:lnTo>
                    <a:pt x="0" y="901"/>
                  </a:lnTo>
                  <a:lnTo>
                    <a:pt x="267" y="734"/>
                  </a:lnTo>
                  <a:lnTo>
                    <a:pt x="2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2866312" y="1778278"/>
              <a:ext cx="4404" cy="19193"/>
            </a:xfrm>
            <a:custGeom>
              <a:avLst/>
              <a:gdLst/>
              <a:ahLst/>
              <a:cxnLst/>
              <a:rect l="l" t="t" r="r" b="b"/>
              <a:pathLst>
                <a:path w="268" h="1168" extrusionOk="0">
                  <a:moveTo>
                    <a:pt x="268" y="0"/>
                  </a:moveTo>
                  <a:lnTo>
                    <a:pt x="1" y="133"/>
                  </a:lnTo>
                  <a:lnTo>
                    <a:pt x="1" y="1168"/>
                  </a:lnTo>
                  <a:lnTo>
                    <a:pt x="268" y="1001"/>
                  </a:lnTo>
                  <a:lnTo>
                    <a:pt x="2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2873443" y="1770045"/>
              <a:ext cx="3845" cy="23038"/>
            </a:xfrm>
            <a:custGeom>
              <a:avLst/>
              <a:gdLst/>
              <a:ahLst/>
              <a:cxnLst/>
              <a:rect l="l" t="t" r="r" b="b"/>
              <a:pathLst>
                <a:path w="234" h="1402" extrusionOk="0">
                  <a:moveTo>
                    <a:pt x="234" y="1"/>
                  </a:moveTo>
                  <a:lnTo>
                    <a:pt x="0" y="134"/>
                  </a:lnTo>
                  <a:lnTo>
                    <a:pt x="0" y="1402"/>
                  </a:lnTo>
                  <a:lnTo>
                    <a:pt x="234" y="1268"/>
                  </a:lnTo>
                  <a:lnTo>
                    <a:pt x="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2895907" y="1750309"/>
              <a:ext cx="23038" cy="23597"/>
            </a:xfrm>
            <a:custGeom>
              <a:avLst/>
              <a:gdLst/>
              <a:ahLst/>
              <a:cxnLst/>
              <a:rect l="l" t="t" r="r" b="b"/>
              <a:pathLst>
                <a:path w="1402" h="1436" extrusionOk="0">
                  <a:moveTo>
                    <a:pt x="1039" y="1"/>
                  </a:moveTo>
                  <a:cubicBezTo>
                    <a:pt x="918" y="1"/>
                    <a:pt x="802" y="34"/>
                    <a:pt x="701" y="101"/>
                  </a:cubicBezTo>
                  <a:cubicBezTo>
                    <a:pt x="401" y="301"/>
                    <a:pt x="168" y="568"/>
                    <a:pt x="1" y="868"/>
                  </a:cubicBezTo>
                  <a:lnTo>
                    <a:pt x="168" y="1002"/>
                  </a:lnTo>
                  <a:cubicBezTo>
                    <a:pt x="301" y="768"/>
                    <a:pt x="468" y="568"/>
                    <a:pt x="701" y="434"/>
                  </a:cubicBezTo>
                  <a:cubicBezTo>
                    <a:pt x="785" y="384"/>
                    <a:pt x="877" y="359"/>
                    <a:pt x="968" y="359"/>
                  </a:cubicBezTo>
                  <a:cubicBezTo>
                    <a:pt x="1060" y="359"/>
                    <a:pt x="1152" y="384"/>
                    <a:pt x="1235" y="434"/>
                  </a:cubicBezTo>
                  <a:lnTo>
                    <a:pt x="1402" y="101"/>
                  </a:lnTo>
                  <a:cubicBezTo>
                    <a:pt x="1285" y="34"/>
                    <a:pt x="1160" y="1"/>
                    <a:pt x="1039" y="1"/>
                  </a:cubicBezTo>
                  <a:close/>
                  <a:moveTo>
                    <a:pt x="922" y="484"/>
                  </a:moveTo>
                  <a:cubicBezTo>
                    <a:pt x="843" y="484"/>
                    <a:pt x="768" y="501"/>
                    <a:pt x="701" y="535"/>
                  </a:cubicBezTo>
                  <a:cubicBezTo>
                    <a:pt x="501" y="668"/>
                    <a:pt x="368" y="868"/>
                    <a:pt x="268" y="1068"/>
                  </a:cubicBezTo>
                  <a:lnTo>
                    <a:pt x="401" y="1202"/>
                  </a:lnTo>
                  <a:cubicBezTo>
                    <a:pt x="468" y="1068"/>
                    <a:pt x="568" y="935"/>
                    <a:pt x="701" y="868"/>
                  </a:cubicBezTo>
                  <a:cubicBezTo>
                    <a:pt x="752" y="835"/>
                    <a:pt x="802" y="818"/>
                    <a:pt x="852" y="818"/>
                  </a:cubicBezTo>
                  <a:cubicBezTo>
                    <a:pt x="902" y="818"/>
                    <a:pt x="952" y="835"/>
                    <a:pt x="1002" y="868"/>
                  </a:cubicBezTo>
                  <a:lnTo>
                    <a:pt x="1168" y="535"/>
                  </a:lnTo>
                  <a:cubicBezTo>
                    <a:pt x="1085" y="501"/>
                    <a:pt x="1002" y="484"/>
                    <a:pt x="922" y="484"/>
                  </a:cubicBezTo>
                  <a:close/>
                  <a:moveTo>
                    <a:pt x="818" y="977"/>
                  </a:moveTo>
                  <a:cubicBezTo>
                    <a:pt x="777" y="977"/>
                    <a:pt x="735" y="985"/>
                    <a:pt x="701" y="1002"/>
                  </a:cubicBezTo>
                  <a:cubicBezTo>
                    <a:pt x="601" y="1068"/>
                    <a:pt x="535" y="1168"/>
                    <a:pt x="501" y="1268"/>
                  </a:cubicBezTo>
                  <a:lnTo>
                    <a:pt x="701" y="1435"/>
                  </a:lnTo>
                  <a:lnTo>
                    <a:pt x="935" y="1002"/>
                  </a:lnTo>
                  <a:cubicBezTo>
                    <a:pt x="902" y="985"/>
                    <a:pt x="860" y="977"/>
                    <a:pt x="818" y="97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2931549" y="1720846"/>
              <a:ext cx="31255" cy="38123"/>
            </a:xfrm>
            <a:custGeom>
              <a:avLst/>
              <a:gdLst/>
              <a:ahLst/>
              <a:cxnLst/>
              <a:rect l="l" t="t" r="r" b="b"/>
              <a:pathLst>
                <a:path w="1902" h="2320" extrusionOk="0">
                  <a:moveTo>
                    <a:pt x="1766" y="81"/>
                  </a:moveTo>
                  <a:cubicBezTo>
                    <a:pt x="1829" y="81"/>
                    <a:pt x="1868" y="124"/>
                    <a:pt x="1868" y="226"/>
                  </a:cubicBezTo>
                  <a:lnTo>
                    <a:pt x="1868" y="1060"/>
                  </a:lnTo>
                  <a:cubicBezTo>
                    <a:pt x="1868" y="1193"/>
                    <a:pt x="1801" y="1327"/>
                    <a:pt x="1701" y="1394"/>
                  </a:cubicBezTo>
                  <a:lnTo>
                    <a:pt x="234" y="2227"/>
                  </a:lnTo>
                  <a:cubicBezTo>
                    <a:pt x="207" y="2245"/>
                    <a:pt x="182" y="2254"/>
                    <a:pt x="161" y="2254"/>
                  </a:cubicBezTo>
                  <a:cubicBezTo>
                    <a:pt x="103" y="2254"/>
                    <a:pt x="67" y="2192"/>
                    <a:pt x="67" y="2094"/>
                  </a:cubicBezTo>
                  <a:lnTo>
                    <a:pt x="67" y="1260"/>
                  </a:lnTo>
                  <a:cubicBezTo>
                    <a:pt x="67" y="1127"/>
                    <a:pt x="100" y="1027"/>
                    <a:pt x="234" y="927"/>
                  </a:cubicBezTo>
                  <a:lnTo>
                    <a:pt x="1701" y="93"/>
                  </a:lnTo>
                  <a:cubicBezTo>
                    <a:pt x="1725" y="85"/>
                    <a:pt x="1747" y="81"/>
                    <a:pt x="1766" y="81"/>
                  </a:cubicBezTo>
                  <a:close/>
                  <a:moveTo>
                    <a:pt x="1777" y="0"/>
                  </a:moveTo>
                  <a:cubicBezTo>
                    <a:pt x="1753" y="0"/>
                    <a:pt x="1727" y="9"/>
                    <a:pt x="1701" y="26"/>
                  </a:cubicBezTo>
                  <a:lnTo>
                    <a:pt x="234" y="860"/>
                  </a:lnTo>
                  <a:cubicBezTo>
                    <a:pt x="100" y="960"/>
                    <a:pt x="0" y="1127"/>
                    <a:pt x="0" y="1293"/>
                  </a:cubicBezTo>
                  <a:lnTo>
                    <a:pt x="0" y="2127"/>
                  </a:lnTo>
                  <a:cubicBezTo>
                    <a:pt x="0" y="2251"/>
                    <a:pt x="55" y="2320"/>
                    <a:pt x="138" y="2320"/>
                  </a:cubicBezTo>
                  <a:cubicBezTo>
                    <a:pt x="167" y="2320"/>
                    <a:pt x="199" y="2311"/>
                    <a:pt x="234" y="2294"/>
                  </a:cubicBezTo>
                  <a:lnTo>
                    <a:pt x="1701" y="1460"/>
                  </a:lnTo>
                  <a:cubicBezTo>
                    <a:pt x="1835" y="1360"/>
                    <a:pt x="1902" y="1193"/>
                    <a:pt x="1902" y="1027"/>
                  </a:cubicBezTo>
                  <a:lnTo>
                    <a:pt x="1902" y="193"/>
                  </a:lnTo>
                  <a:cubicBezTo>
                    <a:pt x="1902" y="69"/>
                    <a:pt x="1847" y="0"/>
                    <a:pt x="17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2934835" y="1731445"/>
              <a:ext cx="15907" cy="22397"/>
            </a:xfrm>
            <a:custGeom>
              <a:avLst/>
              <a:gdLst/>
              <a:ahLst/>
              <a:cxnLst/>
              <a:rect l="l" t="t" r="r" b="b"/>
              <a:pathLst>
                <a:path w="968" h="1363" extrusionOk="0">
                  <a:moveTo>
                    <a:pt x="929" y="1"/>
                  </a:moveTo>
                  <a:cubicBezTo>
                    <a:pt x="921" y="1"/>
                    <a:pt x="911" y="5"/>
                    <a:pt x="901" y="15"/>
                  </a:cubicBezTo>
                  <a:lnTo>
                    <a:pt x="67" y="482"/>
                  </a:lnTo>
                  <a:cubicBezTo>
                    <a:pt x="34" y="515"/>
                    <a:pt x="0" y="582"/>
                    <a:pt x="0" y="615"/>
                  </a:cubicBezTo>
                  <a:lnTo>
                    <a:pt x="0" y="1316"/>
                  </a:lnTo>
                  <a:cubicBezTo>
                    <a:pt x="0" y="1339"/>
                    <a:pt x="17" y="1363"/>
                    <a:pt x="39" y="1363"/>
                  </a:cubicBezTo>
                  <a:cubicBezTo>
                    <a:pt x="48" y="1363"/>
                    <a:pt x="57" y="1359"/>
                    <a:pt x="67" y="1349"/>
                  </a:cubicBezTo>
                  <a:lnTo>
                    <a:pt x="901" y="882"/>
                  </a:lnTo>
                  <a:cubicBezTo>
                    <a:pt x="934" y="849"/>
                    <a:pt x="968" y="782"/>
                    <a:pt x="968" y="749"/>
                  </a:cubicBezTo>
                  <a:lnTo>
                    <a:pt x="968" y="48"/>
                  </a:lnTo>
                  <a:cubicBezTo>
                    <a:pt x="968" y="24"/>
                    <a:pt x="951" y="1"/>
                    <a:pt x="92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2964430" y="1725644"/>
              <a:ext cx="2218" cy="8249"/>
            </a:xfrm>
            <a:custGeom>
              <a:avLst/>
              <a:gdLst/>
              <a:ahLst/>
              <a:cxnLst/>
              <a:rect l="l" t="t" r="r" b="b"/>
              <a:pathLst>
                <a:path w="135" h="502" extrusionOk="0">
                  <a:moveTo>
                    <a:pt x="67" y="1"/>
                  </a:moveTo>
                  <a:lnTo>
                    <a:pt x="1" y="34"/>
                  </a:lnTo>
                  <a:lnTo>
                    <a:pt x="1" y="501"/>
                  </a:lnTo>
                  <a:lnTo>
                    <a:pt x="67" y="468"/>
                  </a:lnTo>
                  <a:cubicBezTo>
                    <a:pt x="134" y="368"/>
                    <a:pt x="134" y="301"/>
                    <a:pt x="134" y="201"/>
                  </a:cubicBezTo>
                  <a:cubicBezTo>
                    <a:pt x="134" y="67"/>
                    <a:pt x="101" y="1"/>
                    <a:pt x="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2465079" y="1686732"/>
              <a:ext cx="522931" cy="1509046"/>
            </a:xfrm>
            <a:custGeom>
              <a:avLst/>
              <a:gdLst/>
              <a:ahLst/>
              <a:cxnLst/>
              <a:rect l="l" t="t" r="r" b="b"/>
              <a:pathLst>
                <a:path w="31823" h="91833" extrusionOk="0">
                  <a:moveTo>
                    <a:pt x="30622" y="234"/>
                  </a:moveTo>
                  <a:cubicBezTo>
                    <a:pt x="31223" y="234"/>
                    <a:pt x="31589" y="734"/>
                    <a:pt x="31589" y="1535"/>
                  </a:cubicBezTo>
                  <a:lnTo>
                    <a:pt x="31589" y="72252"/>
                  </a:lnTo>
                  <a:cubicBezTo>
                    <a:pt x="31523" y="73353"/>
                    <a:pt x="30922" y="74354"/>
                    <a:pt x="30022" y="74954"/>
                  </a:cubicBezTo>
                  <a:lnTo>
                    <a:pt x="1535" y="91399"/>
                  </a:lnTo>
                  <a:cubicBezTo>
                    <a:pt x="1335" y="91499"/>
                    <a:pt x="1134" y="91566"/>
                    <a:pt x="901" y="91599"/>
                  </a:cubicBezTo>
                  <a:cubicBezTo>
                    <a:pt x="501" y="91599"/>
                    <a:pt x="234" y="91232"/>
                    <a:pt x="234" y="90632"/>
                  </a:cubicBezTo>
                  <a:lnTo>
                    <a:pt x="234" y="19381"/>
                  </a:lnTo>
                  <a:cubicBezTo>
                    <a:pt x="267" y="18480"/>
                    <a:pt x="667" y="17646"/>
                    <a:pt x="1335" y="17046"/>
                  </a:cubicBezTo>
                  <a:lnTo>
                    <a:pt x="1368" y="16979"/>
                  </a:lnTo>
                  <a:lnTo>
                    <a:pt x="1468" y="16912"/>
                  </a:lnTo>
                  <a:cubicBezTo>
                    <a:pt x="1568" y="16812"/>
                    <a:pt x="1668" y="16746"/>
                    <a:pt x="1768" y="16679"/>
                  </a:cubicBezTo>
                  <a:lnTo>
                    <a:pt x="9807" y="12042"/>
                  </a:lnTo>
                  <a:lnTo>
                    <a:pt x="10308" y="11742"/>
                  </a:lnTo>
                  <a:cubicBezTo>
                    <a:pt x="10341" y="11742"/>
                    <a:pt x="10374" y="11709"/>
                    <a:pt x="10441" y="11709"/>
                  </a:cubicBezTo>
                  <a:cubicBezTo>
                    <a:pt x="10474" y="11709"/>
                    <a:pt x="10474" y="11842"/>
                    <a:pt x="10474" y="11842"/>
                  </a:cubicBezTo>
                  <a:cubicBezTo>
                    <a:pt x="10441" y="12176"/>
                    <a:pt x="10675" y="12443"/>
                    <a:pt x="11008" y="12443"/>
                  </a:cubicBezTo>
                  <a:cubicBezTo>
                    <a:pt x="11142" y="12443"/>
                    <a:pt x="11275" y="12409"/>
                    <a:pt x="11408" y="12343"/>
                  </a:cubicBezTo>
                  <a:lnTo>
                    <a:pt x="20715" y="6939"/>
                  </a:lnTo>
                  <a:cubicBezTo>
                    <a:pt x="21115" y="6705"/>
                    <a:pt x="21382" y="6272"/>
                    <a:pt x="21416" y="5805"/>
                  </a:cubicBezTo>
                  <a:cubicBezTo>
                    <a:pt x="21416" y="5538"/>
                    <a:pt x="21549" y="5304"/>
                    <a:pt x="21782" y="5137"/>
                  </a:cubicBezTo>
                  <a:lnTo>
                    <a:pt x="21816" y="5137"/>
                  </a:lnTo>
                  <a:lnTo>
                    <a:pt x="29655" y="634"/>
                  </a:lnTo>
                  <a:lnTo>
                    <a:pt x="29822" y="534"/>
                  </a:lnTo>
                  <a:cubicBezTo>
                    <a:pt x="30055" y="367"/>
                    <a:pt x="30355" y="267"/>
                    <a:pt x="30655" y="267"/>
                  </a:cubicBezTo>
                  <a:lnTo>
                    <a:pt x="30622" y="234"/>
                  </a:lnTo>
                  <a:close/>
                  <a:moveTo>
                    <a:pt x="30622" y="0"/>
                  </a:moveTo>
                  <a:lnTo>
                    <a:pt x="30655" y="34"/>
                  </a:lnTo>
                  <a:cubicBezTo>
                    <a:pt x="30322" y="34"/>
                    <a:pt x="29988" y="134"/>
                    <a:pt x="29688" y="301"/>
                  </a:cubicBezTo>
                  <a:lnTo>
                    <a:pt x="29521" y="401"/>
                  </a:lnTo>
                  <a:lnTo>
                    <a:pt x="21682" y="4937"/>
                  </a:lnTo>
                  <a:lnTo>
                    <a:pt x="21649" y="4971"/>
                  </a:lnTo>
                  <a:cubicBezTo>
                    <a:pt x="21349" y="5171"/>
                    <a:pt x="21182" y="5504"/>
                    <a:pt x="21182" y="5838"/>
                  </a:cubicBezTo>
                  <a:cubicBezTo>
                    <a:pt x="21149" y="6205"/>
                    <a:pt x="20949" y="6572"/>
                    <a:pt x="20615" y="6772"/>
                  </a:cubicBezTo>
                  <a:lnTo>
                    <a:pt x="11275" y="12142"/>
                  </a:lnTo>
                  <a:cubicBezTo>
                    <a:pt x="11208" y="12209"/>
                    <a:pt x="11108" y="12242"/>
                    <a:pt x="11008" y="12242"/>
                  </a:cubicBezTo>
                  <a:cubicBezTo>
                    <a:pt x="10841" y="12242"/>
                    <a:pt x="10708" y="12109"/>
                    <a:pt x="10708" y="11876"/>
                  </a:cubicBezTo>
                  <a:cubicBezTo>
                    <a:pt x="10708" y="11642"/>
                    <a:pt x="10608" y="11509"/>
                    <a:pt x="10441" y="11509"/>
                  </a:cubicBezTo>
                  <a:cubicBezTo>
                    <a:pt x="10341" y="11509"/>
                    <a:pt x="10274" y="11542"/>
                    <a:pt x="10208" y="11575"/>
                  </a:cubicBezTo>
                  <a:lnTo>
                    <a:pt x="9674" y="11876"/>
                  </a:lnTo>
                  <a:lnTo>
                    <a:pt x="1668" y="16512"/>
                  </a:lnTo>
                  <a:cubicBezTo>
                    <a:pt x="1535" y="16579"/>
                    <a:pt x="1435" y="16646"/>
                    <a:pt x="1335" y="16746"/>
                  </a:cubicBezTo>
                  <a:lnTo>
                    <a:pt x="1168" y="16879"/>
                  </a:lnTo>
                  <a:cubicBezTo>
                    <a:pt x="467" y="17546"/>
                    <a:pt x="34" y="18447"/>
                    <a:pt x="0" y="19414"/>
                  </a:cubicBezTo>
                  <a:lnTo>
                    <a:pt x="0" y="90632"/>
                  </a:lnTo>
                  <a:cubicBezTo>
                    <a:pt x="0" y="91399"/>
                    <a:pt x="367" y="91833"/>
                    <a:pt x="901" y="91833"/>
                  </a:cubicBezTo>
                  <a:cubicBezTo>
                    <a:pt x="1168" y="91833"/>
                    <a:pt x="1435" y="91733"/>
                    <a:pt x="1668" y="91599"/>
                  </a:cubicBezTo>
                  <a:lnTo>
                    <a:pt x="30155" y="75154"/>
                  </a:lnTo>
                  <a:cubicBezTo>
                    <a:pt x="31122" y="74487"/>
                    <a:pt x="31756" y="73420"/>
                    <a:pt x="31823" y="72252"/>
                  </a:cubicBezTo>
                  <a:lnTo>
                    <a:pt x="31823" y="1535"/>
                  </a:lnTo>
                  <a:cubicBezTo>
                    <a:pt x="31823" y="567"/>
                    <a:pt x="31323" y="0"/>
                    <a:pt x="306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2500163" y="2315374"/>
              <a:ext cx="162813" cy="369271"/>
            </a:xfrm>
            <a:custGeom>
              <a:avLst/>
              <a:gdLst/>
              <a:ahLst/>
              <a:cxnLst/>
              <a:rect l="l" t="t" r="r" b="b"/>
              <a:pathLst>
                <a:path w="9908" h="22472" extrusionOk="0">
                  <a:moveTo>
                    <a:pt x="9512" y="0"/>
                  </a:moveTo>
                  <a:cubicBezTo>
                    <a:pt x="9410" y="0"/>
                    <a:pt x="9295" y="34"/>
                    <a:pt x="9173" y="105"/>
                  </a:cubicBezTo>
                  <a:lnTo>
                    <a:pt x="701" y="5009"/>
                  </a:lnTo>
                  <a:cubicBezTo>
                    <a:pt x="267" y="5276"/>
                    <a:pt x="0" y="5709"/>
                    <a:pt x="0" y="6210"/>
                  </a:cubicBezTo>
                  <a:lnTo>
                    <a:pt x="0" y="21954"/>
                  </a:lnTo>
                  <a:cubicBezTo>
                    <a:pt x="0" y="22290"/>
                    <a:pt x="156" y="22471"/>
                    <a:pt x="392" y="22471"/>
                  </a:cubicBezTo>
                  <a:cubicBezTo>
                    <a:pt x="484" y="22471"/>
                    <a:pt x="589" y="22444"/>
                    <a:pt x="701" y="22388"/>
                  </a:cubicBezTo>
                  <a:lnTo>
                    <a:pt x="9173" y="17484"/>
                  </a:lnTo>
                  <a:cubicBezTo>
                    <a:pt x="9607" y="17217"/>
                    <a:pt x="9874" y="16750"/>
                    <a:pt x="9907" y="16250"/>
                  </a:cubicBezTo>
                  <a:lnTo>
                    <a:pt x="9907" y="505"/>
                  </a:lnTo>
                  <a:cubicBezTo>
                    <a:pt x="9907" y="180"/>
                    <a:pt x="9745" y="0"/>
                    <a:pt x="95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2521541" y="2350079"/>
              <a:ext cx="120056" cy="304330"/>
            </a:xfrm>
            <a:custGeom>
              <a:avLst/>
              <a:gdLst/>
              <a:ahLst/>
              <a:cxnLst/>
              <a:rect l="l" t="t" r="r" b="b"/>
              <a:pathLst>
                <a:path w="7306" h="18520" extrusionOk="0">
                  <a:moveTo>
                    <a:pt x="7113" y="1"/>
                  </a:moveTo>
                  <a:cubicBezTo>
                    <a:pt x="7061" y="1"/>
                    <a:pt x="7001" y="19"/>
                    <a:pt x="6938" y="61"/>
                  </a:cubicBezTo>
                  <a:lnTo>
                    <a:pt x="5971" y="628"/>
                  </a:lnTo>
                  <a:cubicBezTo>
                    <a:pt x="5771" y="762"/>
                    <a:pt x="5637" y="962"/>
                    <a:pt x="5604" y="1195"/>
                  </a:cubicBezTo>
                  <a:cubicBezTo>
                    <a:pt x="5604" y="1359"/>
                    <a:pt x="5686" y="1441"/>
                    <a:pt x="5803" y="1441"/>
                  </a:cubicBezTo>
                  <a:cubicBezTo>
                    <a:pt x="5854" y="1441"/>
                    <a:pt x="5911" y="1426"/>
                    <a:pt x="5971" y="1396"/>
                  </a:cubicBezTo>
                  <a:lnTo>
                    <a:pt x="6938" y="829"/>
                  </a:lnTo>
                  <a:cubicBezTo>
                    <a:pt x="7138" y="695"/>
                    <a:pt x="7272" y="495"/>
                    <a:pt x="7305" y="228"/>
                  </a:cubicBezTo>
                  <a:cubicBezTo>
                    <a:pt x="7305" y="91"/>
                    <a:pt x="7227" y="1"/>
                    <a:pt x="7113" y="1"/>
                  </a:cubicBezTo>
                  <a:close/>
                  <a:moveTo>
                    <a:pt x="5745" y="2769"/>
                  </a:moveTo>
                  <a:cubicBezTo>
                    <a:pt x="5693" y="2769"/>
                    <a:pt x="5634" y="2788"/>
                    <a:pt x="5571" y="2830"/>
                  </a:cubicBezTo>
                  <a:lnTo>
                    <a:pt x="4637" y="3364"/>
                  </a:lnTo>
                  <a:cubicBezTo>
                    <a:pt x="4403" y="3497"/>
                    <a:pt x="4270" y="3731"/>
                    <a:pt x="4236" y="3964"/>
                  </a:cubicBezTo>
                  <a:lnTo>
                    <a:pt x="4270" y="3964"/>
                  </a:lnTo>
                  <a:cubicBezTo>
                    <a:pt x="4270" y="4101"/>
                    <a:pt x="4348" y="4192"/>
                    <a:pt x="4462" y="4192"/>
                  </a:cubicBezTo>
                  <a:cubicBezTo>
                    <a:pt x="4514" y="4192"/>
                    <a:pt x="4574" y="4173"/>
                    <a:pt x="4637" y="4131"/>
                  </a:cubicBezTo>
                  <a:lnTo>
                    <a:pt x="5571" y="3597"/>
                  </a:lnTo>
                  <a:cubicBezTo>
                    <a:pt x="5804" y="3464"/>
                    <a:pt x="5938" y="3230"/>
                    <a:pt x="5938" y="2997"/>
                  </a:cubicBezTo>
                  <a:cubicBezTo>
                    <a:pt x="5938" y="2859"/>
                    <a:pt x="5859" y="2769"/>
                    <a:pt x="5745" y="2769"/>
                  </a:cubicBezTo>
                  <a:close/>
                  <a:moveTo>
                    <a:pt x="4455" y="1535"/>
                  </a:moveTo>
                  <a:cubicBezTo>
                    <a:pt x="4408" y="1535"/>
                    <a:pt x="4355" y="1554"/>
                    <a:pt x="4303" y="1596"/>
                  </a:cubicBezTo>
                  <a:lnTo>
                    <a:pt x="367" y="3831"/>
                  </a:lnTo>
                  <a:cubicBezTo>
                    <a:pt x="167" y="3964"/>
                    <a:pt x="33" y="4198"/>
                    <a:pt x="0" y="4431"/>
                  </a:cubicBezTo>
                  <a:cubicBezTo>
                    <a:pt x="0" y="4568"/>
                    <a:pt x="79" y="4659"/>
                    <a:pt x="193" y="4659"/>
                  </a:cubicBezTo>
                  <a:cubicBezTo>
                    <a:pt x="245" y="4659"/>
                    <a:pt x="304" y="4640"/>
                    <a:pt x="367" y="4598"/>
                  </a:cubicBezTo>
                  <a:lnTo>
                    <a:pt x="4303" y="2363"/>
                  </a:lnTo>
                  <a:cubicBezTo>
                    <a:pt x="4503" y="2230"/>
                    <a:pt x="4637" y="1996"/>
                    <a:pt x="4637" y="1763"/>
                  </a:cubicBezTo>
                  <a:cubicBezTo>
                    <a:pt x="4637" y="1625"/>
                    <a:pt x="4558" y="1535"/>
                    <a:pt x="4455" y="1535"/>
                  </a:cubicBezTo>
                  <a:close/>
                  <a:moveTo>
                    <a:pt x="5745" y="4737"/>
                  </a:moveTo>
                  <a:cubicBezTo>
                    <a:pt x="5693" y="4737"/>
                    <a:pt x="5634" y="4756"/>
                    <a:pt x="5571" y="4798"/>
                  </a:cubicBezTo>
                  <a:lnTo>
                    <a:pt x="4603" y="5332"/>
                  </a:lnTo>
                  <a:cubicBezTo>
                    <a:pt x="4403" y="5465"/>
                    <a:pt x="4270" y="5699"/>
                    <a:pt x="4236" y="5932"/>
                  </a:cubicBezTo>
                  <a:cubicBezTo>
                    <a:pt x="4236" y="6079"/>
                    <a:pt x="4326" y="6172"/>
                    <a:pt x="4452" y="6172"/>
                  </a:cubicBezTo>
                  <a:cubicBezTo>
                    <a:pt x="4498" y="6172"/>
                    <a:pt x="4550" y="6159"/>
                    <a:pt x="4603" y="6132"/>
                  </a:cubicBezTo>
                  <a:lnTo>
                    <a:pt x="5571" y="5565"/>
                  </a:lnTo>
                  <a:cubicBezTo>
                    <a:pt x="5771" y="5432"/>
                    <a:pt x="5904" y="5198"/>
                    <a:pt x="5904" y="4965"/>
                  </a:cubicBezTo>
                  <a:lnTo>
                    <a:pt x="5938" y="4965"/>
                  </a:lnTo>
                  <a:cubicBezTo>
                    <a:pt x="5938" y="4827"/>
                    <a:pt x="5859" y="4737"/>
                    <a:pt x="5745" y="4737"/>
                  </a:cubicBezTo>
                  <a:close/>
                  <a:moveTo>
                    <a:pt x="3110" y="4270"/>
                  </a:moveTo>
                  <a:cubicBezTo>
                    <a:pt x="3058" y="4270"/>
                    <a:pt x="2998" y="4289"/>
                    <a:pt x="2935" y="4331"/>
                  </a:cubicBezTo>
                  <a:lnTo>
                    <a:pt x="367" y="5799"/>
                  </a:lnTo>
                  <a:cubicBezTo>
                    <a:pt x="167" y="5932"/>
                    <a:pt x="33" y="6132"/>
                    <a:pt x="0" y="6399"/>
                  </a:cubicBezTo>
                  <a:cubicBezTo>
                    <a:pt x="0" y="6563"/>
                    <a:pt x="82" y="6644"/>
                    <a:pt x="199" y="6644"/>
                  </a:cubicBezTo>
                  <a:cubicBezTo>
                    <a:pt x="250" y="6644"/>
                    <a:pt x="307" y="6629"/>
                    <a:pt x="367" y="6599"/>
                  </a:cubicBezTo>
                  <a:lnTo>
                    <a:pt x="367" y="6566"/>
                  </a:lnTo>
                  <a:lnTo>
                    <a:pt x="2935" y="5098"/>
                  </a:lnTo>
                  <a:cubicBezTo>
                    <a:pt x="3136" y="4965"/>
                    <a:pt x="3269" y="4765"/>
                    <a:pt x="3302" y="4498"/>
                  </a:cubicBezTo>
                  <a:cubicBezTo>
                    <a:pt x="3302" y="4360"/>
                    <a:pt x="3224" y="4270"/>
                    <a:pt x="3110" y="4270"/>
                  </a:cubicBezTo>
                  <a:close/>
                  <a:moveTo>
                    <a:pt x="7080" y="5938"/>
                  </a:moveTo>
                  <a:cubicBezTo>
                    <a:pt x="7027" y="5938"/>
                    <a:pt x="6968" y="5957"/>
                    <a:pt x="6905" y="5999"/>
                  </a:cubicBezTo>
                  <a:lnTo>
                    <a:pt x="6938" y="5999"/>
                  </a:lnTo>
                  <a:lnTo>
                    <a:pt x="5971" y="6566"/>
                  </a:lnTo>
                  <a:cubicBezTo>
                    <a:pt x="5771" y="6666"/>
                    <a:pt x="5637" y="6900"/>
                    <a:pt x="5604" y="7133"/>
                  </a:cubicBezTo>
                  <a:cubicBezTo>
                    <a:pt x="5604" y="7296"/>
                    <a:pt x="5686" y="7378"/>
                    <a:pt x="5803" y="7378"/>
                  </a:cubicBezTo>
                  <a:cubicBezTo>
                    <a:pt x="5854" y="7378"/>
                    <a:pt x="5911" y="7363"/>
                    <a:pt x="5971" y="7333"/>
                  </a:cubicBezTo>
                  <a:lnTo>
                    <a:pt x="6938" y="6766"/>
                  </a:lnTo>
                  <a:cubicBezTo>
                    <a:pt x="7138" y="6633"/>
                    <a:pt x="7272" y="6399"/>
                    <a:pt x="7305" y="6166"/>
                  </a:cubicBezTo>
                  <a:cubicBezTo>
                    <a:pt x="7282" y="6028"/>
                    <a:pt x="7197" y="5938"/>
                    <a:pt x="7080" y="5938"/>
                  </a:cubicBezTo>
                  <a:close/>
                  <a:moveTo>
                    <a:pt x="3103" y="6254"/>
                  </a:moveTo>
                  <a:cubicBezTo>
                    <a:pt x="3053" y="6254"/>
                    <a:pt x="2996" y="6269"/>
                    <a:pt x="2935" y="6299"/>
                  </a:cubicBezTo>
                  <a:lnTo>
                    <a:pt x="367" y="7800"/>
                  </a:lnTo>
                  <a:cubicBezTo>
                    <a:pt x="167" y="7900"/>
                    <a:pt x="33" y="8134"/>
                    <a:pt x="0" y="8367"/>
                  </a:cubicBezTo>
                  <a:cubicBezTo>
                    <a:pt x="0" y="8531"/>
                    <a:pt x="82" y="8612"/>
                    <a:pt x="199" y="8612"/>
                  </a:cubicBezTo>
                  <a:cubicBezTo>
                    <a:pt x="250" y="8612"/>
                    <a:pt x="307" y="8597"/>
                    <a:pt x="367" y="8567"/>
                  </a:cubicBezTo>
                  <a:lnTo>
                    <a:pt x="2935" y="7066"/>
                  </a:lnTo>
                  <a:cubicBezTo>
                    <a:pt x="3136" y="6933"/>
                    <a:pt x="3269" y="6733"/>
                    <a:pt x="3302" y="6499"/>
                  </a:cubicBezTo>
                  <a:cubicBezTo>
                    <a:pt x="3302" y="6336"/>
                    <a:pt x="3221" y="6254"/>
                    <a:pt x="3103" y="6254"/>
                  </a:cubicBezTo>
                  <a:close/>
                  <a:moveTo>
                    <a:pt x="5745" y="8707"/>
                  </a:moveTo>
                  <a:cubicBezTo>
                    <a:pt x="5693" y="8707"/>
                    <a:pt x="5634" y="8726"/>
                    <a:pt x="5571" y="8768"/>
                  </a:cubicBezTo>
                  <a:lnTo>
                    <a:pt x="4603" y="9301"/>
                  </a:lnTo>
                  <a:cubicBezTo>
                    <a:pt x="4403" y="9435"/>
                    <a:pt x="4270" y="9668"/>
                    <a:pt x="4236" y="9902"/>
                  </a:cubicBezTo>
                  <a:cubicBezTo>
                    <a:pt x="4236" y="10039"/>
                    <a:pt x="4315" y="10129"/>
                    <a:pt x="4429" y="10129"/>
                  </a:cubicBezTo>
                  <a:cubicBezTo>
                    <a:pt x="4481" y="10129"/>
                    <a:pt x="4541" y="10110"/>
                    <a:pt x="4603" y="10068"/>
                  </a:cubicBezTo>
                  <a:lnTo>
                    <a:pt x="5571" y="9535"/>
                  </a:lnTo>
                  <a:cubicBezTo>
                    <a:pt x="5771" y="9401"/>
                    <a:pt x="5904" y="9168"/>
                    <a:pt x="5938" y="8934"/>
                  </a:cubicBezTo>
                  <a:cubicBezTo>
                    <a:pt x="5938" y="8797"/>
                    <a:pt x="5859" y="8707"/>
                    <a:pt x="5745" y="8707"/>
                  </a:cubicBezTo>
                  <a:close/>
                  <a:moveTo>
                    <a:pt x="4449" y="7455"/>
                  </a:moveTo>
                  <a:cubicBezTo>
                    <a:pt x="4403" y="7455"/>
                    <a:pt x="4353" y="7470"/>
                    <a:pt x="4303" y="7500"/>
                  </a:cubicBezTo>
                  <a:lnTo>
                    <a:pt x="367" y="9768"/>
                  </a:lnTo>
                  <a:cubicBezTo>
                    <a:pt x="167" y="9902"/>
                    <a:pt x="33" y="10102"/>
                    <a:pt x="0" y="10369"/>
                  </a:cubicBezTo>
                  <a:cubicBezTo>
                    <a:pt x="0" y="10506"/>
                    <a:pt x="79" y="10596"/>
                    <a:pt x="193" y="10596"/>
                  </a:cubicBezTo>
                  <a:cubicBezTo>
                    <a:pt x="245" y="10596"/>
                    <a:pt x="304" y="10577"/>
                    <a:pt x="367" y="10535"/>
                  </a:cubicBezTo>
                  <a:lnTo>
                    <a:pt x="4303" y="8267"/>
                  </a:lnTo>
                  <a:cubicBezTo>
                    <a:pt x="4503" y="8134"/>
                    <a:pt x="4637" y="7934"/>
                    <a:pt x="4637" y="7700"/>
                  </a:cubicBezTo>
                  <a:cubicBezTo>
                    <a:pt x="4637" y="7537"/>
                    <a:pt x="4555" y="7455"/>
                    <a:pt x="4449" y="7455"/>
                  </a:cubicBezTo>
                  <a:close/>
                  <a:moveTo>
                    <a:pt x="7080" y="9908"/>
                  </a:moveTo>
                  <a:cubicBezTo>
                    <a:pt x="7027" y="9908"/>
                    <a:pt x="6968" y="9927"/>
                    <a:pt x="6905" y="9968"/>
                  </a:cubicBezTo>
                  <a:lnTo>
                    <a:pt x="5971" y="10502"/>
                  </a:lnTo>
                  <a:cubicBezTo>
                    <a:pt x="5771" y="10636"/>
                    <a:pt x="5637" y="10869"/>
                    <a:pt x="5604" y="11103"/>
                  </a:cubicBezTo>
                  <a:cubicBezTo>
                    <a:pt x="5604" y="11240"/>
                    <a:pt x="5683" y="11330"/>
                    <a:pt x="5797" y="11330"/>
                  </a:cubicBezTo>
                  <a:cubicBezTo>
                    <a:pt x="5849" y="11330"/>
                    <a:pt x="5908" y="11311"/>
                    <a:pt x="5971" y="11269"/>
                  </a:cubicBezTo>
                  <a:lnTo>
                    <a:pt x="6938" y="10736"/>
                  </a:lnTo>
                  <a:cubicBezTo>
                    <a:pt x="7138" y="10602"/>
                    <a:pt x="7272" y="10369"/>
                    <a:pt x="7305" y="10135"/>
                  </a:cubicBezTo>
                  <a:cubicBezTo>
                    <a:pt x="7282" y="9998"/>
                    <a:pt x="7197" y="9908"/>
                    <a:pt x="7080" y="9908"/>
                  </a:cubicBezTo>
                  <a:close/>
                  <a:moveTo>
                    <a:pt x="3108" y="10223"/>
                  </a:moveTo>
                  <a:cubicBezTo>
                    <a:pt x="3056" y="10223"/>
                    <a:pt x="2997" y="10238"/>
                    <a:pt x="2935" y="10269"/>
                  </a:cubicBezTo>
                  <a:lnTo>
                    <a:pt x="367" y="11736"/>
                  </a:lnTo>
                  <a:cubicBezTo>
                    <a:pt x="167" y="11870"/>
                    <a:pt x="33" y="12103"/>
                    <a:pt x="0" y="12337"/>
                  </a:cubicBezTo>
                  <a:cubicBezTo>
                    <a:pt x="0" y="12500"/>
                    <a:pt x="82" y="12582"/>
                    <a:pt x="199" y="12582"/>
                  </a:cubicBezTo>
                  <a:cubicBezTo>
                    <a:pt x="250" y="12582"/>
                    <a:pt x="307" y="12567"/>
                    <a:pt x="367" y="12537"/>
                  </a:cubicBezTo>
                  <a:lnTo>
                    <a:pt x="367" y="12504"/>
                  </a:lnTo>
                  <a:lnTo>
                    <a:pt x="2935" y="11036"/>
                  </a:lnTo>
                  <a:cubicBezTo>
                    <a:pt x="3136" y="10902"/>
                    <a:pt x="3269" y="10702"/>
                    <a:pt x="3302" y="10435"/>
                  </a:cubicBezTo>
                  <a:cubicBezTo>
                    <a:pt x="3302" y="10297"/>
                    <a:pt x="3223" y="10223"/>
                    <a:pt x="3108" y="10223"/>
                  </a:cubicBezTo>
                  <a:close/>
                  <a:moveTo>
                    <a:pt x="5745" y="12676"/>
                  </a:moveTo>
                  <a:cubicBezTo>
                    <a:pt x="5693" y="12676"/>
                    <a:pt x="5634" y="12695"/>
                    <a:pt x="5571" y="12737"/>
                  </a:cubicBezTo>
                  <a:lnTo>
                    <a:pt x="4603" y="13304"/>
                  </a:lnTo>
                  <a:cubicBezTo>
                    <a:pt x="4403" y="13438"/>
                    <a:pt x="4270" y="13638"/>
                    <a:pt x="4236" y="13905"/>
                  </a:cubicBezTo>
                  <a:cubicBezTo>
                    <a:pt x="4236" y="14043"/>
                    <a:pt x="4316" y="14117"/>
                    <a:pt x="4431" y="14117"/>
                  </a:cubicBezTo>
                  <a:cubicBezTo>
                    <a:pt x="4483" y="14117"/>
                    <a:pt x="4541" y="14102"/>
                    <a:pt x="4603" y="14071"/>
                  </a:cubicBezTo>
                  <a:lnTo>
                    <a:pt x="5571" y="13538"/>
                  </a:lnTo>
                  <a:cubicBezTo>
                    <a:pt x="5771" y="13371"/>
                    <a:pt x="5904" y="13171"/>
                    <a:pt x="5904" y="12904"/>
                  </a:cubicBezTo>
                  <a:lnTo>
                    <a:pt x="5938" y="12904"/>
                  </a:lnTo>
                  <a:cubicBezTo>
                    <a:pt x="5938" y="12767"/>
                    <a:pt x="5859" y="12676"/>
                    <a:pt x="5745" y="12676"/>
                  </a:cubicBezTo>
                  <a:close/>
                  <a:moveTo>
                    <a:pt x="4449" y="11424"/>
                  </a:moveTo>
                  <a:cubicBezTo>
                    <a:pt x="4403" y="11424"/>
                    <a:pt x="4353" y="11439"/>
                    <a:pt x="4303" y="11469"/>
                  </a:cubicBezTo>
                  <a:lnTo>
                    <a:pt x="367" y="13738"/>
                  </a:lnTo>
                  <a:cubicBezTo>
                    <a:pt x="167" y="13838"/>
                    <a:pt x="33" y="14071"/>
                    <a:pt x="0" y="14305"/>
                  </a:cubicBezTo>
                  <a:cubicBezTo>
                    <a:pt x="0" y="14483"/>
                    <a:pt x="74" y="14557"/>
                    <a:pt x="183" y="14557"/>
                  </a:cubicBezTo>
                  <a:cubicBezTo>
                    <a:pt x="237" y="14557"/>
                    <a:pt x="300" y="14538"/>
                    <a:pt x="367" y="14505"/>
                  </a:cubicBezTo>
                  <a:lnTo>
                    <a:pt x="4303" y="12237"/>
                  </a:lnTo>
                  <a:cubicBezTo>
                    <a:pt x="4503" y="12103"/>
                    <a:pt x="4637" y="11903"/>
                    <a:pt x="4637" y="11670"/>
                  </a:cubicBezTo>
                  <a:cubicBezTo>
                    <a:pt x="4637" y="11506"/>
                    <a:pt x="4555" y="11424"/>
                    <a:pt x="4449" y="11424"/>
                  </a:cubicBezTo>
                  <a:close/>
                  <a:moveTo>
                    <a:pt x="7080" y="13877"/>
                  </a:moveTo>
                  <a:cubicBezTo>
                    <a:pt x="7027" y="13877"/>
                    <a:pt x="6968" y="13896"/>
                    <a:pt x="6905" y="13938"/>
                  </a:cubicBezTo>
                  <a:lnTo>
                    <a:pt x="6938" y="13938"/>
                  </a:lnTo>
                  <a:lnTo>
                    <a:pt x="5971" y="14472"/>
                  </a:lnTo>
                  <a:cubicBezTo>
                    <a:pt x="5771" y="14605"/>
                    <a:pt x="5637" y="14839"/>
                    <a:pt x="5604" y="15072"/>
                  </a:cubicBezTo>
                  <a:cubicBezTo>
                    <a:pt x="5604" y="15236"/>
                    <a:pt x="5686" y="15317"/>
                    <a:pt x="5803" y="15317"/>
                  </a:cubicBezTo>
                  <a:cubicBezTo>
                    <a:pt x="5854" y="15317"/>
                    <a:pt x="5911" y="15302"/>
                    <a:pt x="5971" y="15272"/>
                  </a:cubicBezTo>
                  <a:lnTo>
                    <a:pt x="6938" y="14705"/>
                  </a:lnTo>
                  <a:cubicBezTo>
                    <a:pt x="7138" y="14572"/>
                    <a:pt x="7272" y="14338"/>
                    <a:pt x="7305" y="14105"/>
                  </a:cubicBezTo>
                  <a:cubicBezTo>
                    <a:pt x="7282" y="13967"/>
                    <a:pt x="7197" y="13877"/>
                    <a:pt x="7080" y="13877"/>
                  </a:cubicBezTo>
                  <a:close/>
                  <a:moveTo>
                    <a:pt x="3103" y="14193"/>
                  </a:moveTo>
                  <a:cubicBezTo>
                    <a:pt x="3053" y="14193"/>
                    <a:pt x="2996" y="14208"/>
                    <a:pt x="2935" y="14238"/>
                  </a:cubicBezTo>
                  <a:lnTo>
                    <a:pt x="367" y="15739"/>
                  </a:lnTo>
                  <a:cubicBezTo>
                    <a:pt x="167" y="15839"/>
                    <a:pt x="33" y="16073"/>
                    <a:pt x="0" y="16306"/>
                  </a:cubicBezTo>
                  <a:cubicBezTo>
                    <a:pt x="0" y="16470"/>
                    <a:pt x="82" y="16551"/>
                    <a:pt x="199" y="16551"/>
                  </a:cubicBezTo>
                  <a:cubicBezTo>
                    <a:pt x="250" y="16551"/>
                    <a:pt x="307" y="16536"/>
                    <a:pt x="367" y="16506"/>
                  </a:cubicBezTo>
                  <a:lnTo>
                    <a:pt x="2935" y="15005"/>
                  </a:lnTo>
                  <a:cubicBezTo>
                    <a:pt x="3136" y="14872"/>
                    <a:pt x="3269" y="14672"/>
                    <a:pt x="3302" y="14438"/>
                  </a:cubicBezTo>
                  <a:cubicBezTo>
                    <a:pt x="3302" y="14275"/>
                    <a:pt x="3221" y="14193"/>
                    <a:pt x="3103" y="14193"/>
                  </a:cubicBezTo>
                  <a:close/>
                  <a:moveTo>
                    <a:pt x="4437" y="15394"/>
                  </a:moveTo>
                  <a:cubicBezTo>
                    <a:pt x="4387" y="15394"/>
                    <a:pt x="4330" y="15409"/>
                    <a:pt x="4270" y="15439"/>
                  </a:cubicBezTo>
                  <a:lnTo>
                    <a:pt x="4303" y="15439"/>
                  </a:lnTo>
                  <a:lnTo>
                    <a:pt x="367" y="17707"/>
                  </a:lnTo>
                  <a:cubicBezTo>
                    <a:pt x="167" y="17841"/>
                    <a:pt x="33" y="18041"/>
                    <a:pt x="0" y="18274"/>
                  </a:cubicBezTo>
                  <a:cubicBezTo>
                    <a:pt x="0" y="18438"/>
                    <a:pt x="82" y="18520"/>
                    <a:pt x="199" y="18520"/>
                  </a:cubicBezTo>
                  <a:cubicBezTo>
                    <a:pt x="250" y="18520"/>
                    <a:pt x="307" y="18505"/>
                    <a:pt x="367" y="18474"/>
                  </a:cubicBezTo>
                  <a:lnTo>
                    <a:pt x="4303" y="16206"/>
                  </a:lnTo>
                  <a:cubicBezTo>
                    <a:pt x="4503" y="16073"/>
                    <a:pt x="4637" y="15873"/>
                    <a:pt x="4637" y="15639"/>
                  </a:cubicBezTo>
                  <a:cubicBezTo>
                    <a:pt x="4637" y="15476"/>
                    <a:pt x="4555" y="15394"/>
                    <a:pt x="4437" y="1539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2500163" y="2049069"/>
              <a:ext cx="162813" cy="308882"/>
            </a:xfrm>
            <a:custGeom>
              <a:avLst/>
              <a:gdLst/>
              <a:ahLst/>
              <a:cxnLst/>
              <a:rect l="l" t="t" r="r" b="b"/>
              <a:pathLst>
                <a:path w="9908" h="18797" extrusionOk="0">
                  <a:moveTo>
                    <a:pt x="9497" y="1"/>
                  </a:moveTo>
                  <a:cubicBezTo>
                    <a:pt x="9399" y="1"/>
                    <a:pt x="9289" y="32"/>
                    <a:pt x="9173" y="100"/>
                  </a:cubicBezTo>
                  <a:lnTo>
                    <a:pt x="701" y="5003"/>
                  </a:lnTo>
                  <a:cubicBezTo>
                    <a:pt x="267" y="5270"/>
                    <a:pt x="0" y="5704"/>
                    <a:pt x="0" y="6204"/>
                  </a:cubicBezTo>
                  <a:lnTo>
                    <a:pt x="0" y="18313"/>
                  </a:lnTo>
                  <a:cubicBezTo>
                    <a:pt x="0" y="18623"/>
                    <a:pt x="154" y="18797"/>
                    <a:pt x="389" y="18797"/>
                  </a:cubicBezTo>
                  <a:cubicBezTo>
                    <a:pt x="482" y="18797"/>
                    <a:pt x="587" y="18770"/>
                    <a:pt x="701" y="18713"/>
                  </a:cubicBezTo>
                  <a:lnTo>
                    <a:pt x="9173" y="13809"/>
                  </a:lnTo>
                  <a:cubicBezTo>
                    <a:pt x="9607" y="13543"/>
                    <a:pt x="9874" y="13109"/>
                    <a:pt x="9907" y="12609"/>
                  </a:cubicBezTo>
                  <a:lnTo>
                    <a:pt x="9907" y="500"/>
                  </a:lnTo>
                  <a:cubicBezTo>
                    <a:pt x="9907" y="191"/>
                    <a:pt x="9738" y="1"/>
                    <a:pt x="94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p:nvPr/>
          </p:nvSpPr>
          <p:spPr>
            <a:xfrm>
              <a:off x="2521541" y="2083939"/>
              <a:ext cx="120056" cy="239109"/>
            </a:xfrm>
            <a:custGeom>
              <a:avLst/>
              <a:gdLst/>
              <a:ahLst/>
              <a:cxnLst/>
              <a:rect l="l" t="t" r="r" b="b"/>
              <a:pathLst>
                <a:path w="7306" h="14551" extrusionOk="0">
                  <a:moveTo>
                    <a:pt x="7106" y="1"/>
                  </a:moveTo>
                  <a:cubicBezTo>
                    <a:pt x="7055" y="1"/>
                    <a:pt x="6998" y="16"/>
                    <a:pt x="6938" y="46"/>
                  </a:cubicBezTo>
                  <a:lnTo>
                    <a:pt x="5971" y="613"/>
                  </a:lnTo>
                  <a:cubicBezTo>
                    <a:pt x="5771" y="746"/>
                    <a:pt x="5637" y="946"/>
                    <a:pt x="5604" y="1213"/>
                  </a:cubicBezTo>
                  <a:cubicBezTo>
                    <a:pt x="5604" y="1351"/>
                    <a:pt x="5684" y="1426"/>
                    <a:pt x="5799" y="1426"/>
                  </a:cubicBezTo>
                  <a:cubicBezTo>
                    <a:pt x="5850" y="1426"/>
                    <a:pt x="5909" y="1411"/>
                    <a:pt x="5971" y="1380"/>
                  </a:cubicBezTo>
                  <a:lnTo>
                    <a:pt x="6938" y="813"/>
                  </a:lnTo>
                  <a:cubicBezTo>
                    <a:pt x="7138" y="679"/>
                    <a:pt x="7272" y="479"/>
                    <a:pt x="7305" y="246"/>
                  </a:cubicBezTo>
                  <a:cubicBezTo>
                    <a:pt x="7305" y="82"/>
                    <a:pt x="7224" y="1"/>
                    <a:pt x="7106" y="1"/>
                  </a:cubicBezTo>
                  <a:close/>
                  <a:moveTo>
                    <a:pt x="5745" y="2754"/>
                  </a:moveTo>
                  <a:cubicBezTo>
                    <a:pt x="5693" y="2754"/>
                    <a:pt x="5634" y="2772"/>
                    <a:pt x="5571" y="2814"/>
                  </a:cubicBezTo>
                  <a:lnTo>
                    <a:pt x="4637" y="3381"/>
                  </a:lnTo>
                  <a:cubicBezTo>
                    <a:pt x="4403" y="3482"/>
                    <a:pt x="4270" y="3715"/>
                    <a:pt x="4236" y="3949"/>
                  </a:cubicBezTo>
                  <a:lnTo>
                    <a:pt x="4270" y="3949"/>
                  </a:lnTo>
                  <a:cubicBezTo>
                    <a:pt x="4270" y="4095"/>
                    <a:pt x="4359" y="4188"/>
                    <a:pt x="4486" y="4188"/>
                  </a:cubicBezTo>
                  <a:cubicBezTo>
                    <a:pt x="4532" y="4188"/>
                    <a:pt x="4583" y="4175"/>
                    <a:pt x="4637" y="4149"/>
                  </a:cubicBezTo>
                  <a:lnTo>
                    <a:pt x="5571" y="3582"/>
                  </a:lnTo>
                  <a:cubicBezTo>
                    <a:pt x="5804" y="3448"/>
                    <a:pt x="5904" y="3215"/>
                    <a:pt x="5938" y="2981"/>
                  </a:cubicBezTo>
                  <a:cubicBezTo>
                    <a:pt x="5938" y="2844"/>
                    <a:pt x="5859" y="2754"/>
                    <a:pt x="5745" y="2754"/>
                  </a:cubicBezTo>
                  <a:close/>
                  <a:moveTo>
                    <a:pt x="4475" y="1534"/>
                  </a:moveTo>
                  <a:cubicBezTo>
                    <a:pt x="4424" y="1534"/>
                    <a:pt x="4365" y="1549"/>
                    <a:pt x="4303" y="1580"/>
                  </a:cubicBezTo>
                  <a:lnTo>
                    <a:pt x="400" y="3848"/>
                  </a:lnTo>
                  <a:cubicBezTo>
                    <a:pt x="167" y="3982"/>
                    <a:pt x="33" y="4182"/>
                    <a:pt x="33" y="4416"/>
                  </a:cubicBezTo>
                  <a:cubicBezTo>
                    <a:pt x="10" y="4579"/>
                    <a:pt x="85" y="4661"/>
                    <a:pt x="200" y="4661"/>
                  </a:cubicBezTo>
                  <a:cubicBezTo>
                    <a:pt x="250" y="4661"/>
                    <a:pt x="307" y="4646"/>
                    <a:pt x="367" y="4616"/>
                  </a:cubicBezTo>
                  <a:lnTo>
                    <a:pt x="400" y="4616"/>
                  </a:lnTo>
                  <a:lnTo>
                    <a:pt x="4303" y="2347"/>
                  </a:lnTo>
                  <a:cubicBezTo>
                    <a:pt x="4503" y="2214"/>
                    <a:pt x="4637" y="2014"/>
                    <a:pt x="4670" y="1747"/>
                  </a:cubicBezTo>
                  <a:cubicBezTo>
                    <a:pt x="4670" y="1609"/>
                    <a:pt x="4591" y="1534"/>
                    <a:pt x="4475" y="1534"/>
                  </a:cubicBezTo>
                  <a:close/>
                  <a:moveTo>
                    <a:pt x="5732" y="4737"/>
                  </a:moveTo>
                  <a:cubicBezTo>
                    <a:pt x="5685" y="4737"/>
                    <a:pt x="5631" y="4752"/>
                    <a:pt x="5571" y="4782"/>
                  </a:cubicBezTo>
                  <a:lnTo>
                    <a:pt x="4637" y="5350"/>
                  </a:lnTo>
                  <a:cubicBezTo>
                    <a:pt x="4403" y="5483"/>
                    <a:pt x="4270" y="5683"/>
                    <a:pt x="4270" y="5950"/>
                  </a:cubicBezTo>
                  <a:cubicBezTo>
                    <a:pt x="4270" y="6088"/>
                    <a:pt x="4349" y="6163"/>
                    <a:pt x="4464" y="6163"/>
                  </a:cubicBezTo>
                  <a:cubicBezTo>
                    <a:pt x="4516" y="6163"/>
                    <a:pt x="4575" y="6148"/>
                    <a:pt x="4637" y="6117"/>
                  </a:cubicBezTo>
                  <a:lnTo>
                    <a:pt x="5571" y="5550"/>
                  </a:lnTo>
                  <a:cubicBezTo>
                    <a:pt x="5804" y="5416"/>
                    <a:pt x="5904" y="5216"/>
                    <a:pt x="5938" y="4983"/>
                  </a:cubicBezTo>
                  <a:cubicBezTo>
                    <a:pt x="5914" y="4819"/>
                    <a:pt x="5842" y="4737"/>
                    <a:pt x="5732" y="4737"/>
                  </a:cubicBezTo>
                  <a:close/>
                  <a:moveTo>
                    <a:pt x="3100" y="4269"/>
                  </a:moveTo>
                  <a:cubicBezTo>
                    <a:pt x="3053" y="4269"/>
                    <a:pt x="2997" y="4284"/>
                    <a:pt x="2935" y="4315"/>
                  </a:cubicBezTo>
                  <a:lnTo>
                    <a:pt x="367" y="5783"/>
                  </a:lnTo>
                  <a:cubicBezTo>
                    <a:pt x="167" y="5917"/>
                    <a:pt x="33" y="6150"/>
                    <a:pt x="0" y="6384"/>
                  </a:cubicBezTo>
                  <a:cubicBezTo>
                    <a:pt x="0" y="6547"/>
                    <a:pt x="82" y="6629"/>
                    <a:pt x="199" y="6629"/>
                  </a:cubicBezTo>
                  <a:cubicBezTo>
                    <a:pt x="250" y="6629"/>
                    <a:pt x="307" y="6614"/>
                    <a:pt x="367" y="6584"/>
                  </a:cubicBezTo>
                  <a:lnTo>
                    <a:pt x="2935" y="5083"/>
                  </a:lnTo>
                  <a:cubicBezTo>
                    <a:pt x="3136" y="4949"/>
                    <a:pt x="3269" y="4749"/>
                    <a:pt x="3269" y="4482"/>
                  </a:cubicBezTo>
                  <a:cubicBezTo>
                    <a:pt x="3269" y="4344"/>
                    <a:pt x="3205" y="4269"/>
                    <a:pt x="3100" y="4269"/>
                  </a:cubicBezTo>
                  <a:close/>
                  <a:moveTo>
                    <a:pt x="7078" y="5937"/>
                  </a:moveTo>
                  <a:cubicBezTo>
                    <a:pt x="7026" y="5937"/>
                    <a:pt x="6967" y="5952"/>
                    <a:pt x="6905" y="5983"/>
                  </a:cubicBezTo>
                  <a:lnTo>
                    <a:pt x="6938" y="5983"/>
                  </a:lnTo>
                  <a:lnTo>
                    <a:pt x="5971" y="6550"/>
                  </a:lnTo>
                  <a:cubicBezTo>
                    <a:pt x="5771" y="6684"/>
                    <a:pt x="5637" y="6884"/>
                    <a:pt x="5604" y="7117"/>
                  </a:cubicBezTo>
                  <a:cubicBezTo>
                    <a:pt x="5604" y="7281"/>
                    <a:pt x="5686" y="7363"/>
                    <a:pt x="5803" y="7363"/>
                  </a:cubicBezTo>
                  <a:cubicBezTo>
                    <a:pt x="5854" y="7363"/>
                    <a:pt x="5911" y="7348"/>
                    <a:pt x="5971" y="7318"/>
                  </a:cubicBezTo>
                  <a:lnTo>
                    <a:pt x="6938" y="6751"/>
                  </a:lnTo>
                  <a:cubicBezTo>
                    <a:pt x="7138" y="6617"/>
                    <a:pt x="7272" y="6417"/>
                    <a:pt x="7305" y="6150"/>
                  </a:cubicBezTo>
                  <a:cubicBezTo>
                    <a:pt x="7282" y="6012"/>
                    <a:pt x="7196" y="5937"/>
                    <a:pt x="7078" y="5937"/>
                  </a:cubicBezTo>
                  <a:close/>
                  <a:moveTo>
                    <a:pt x="3096" y="6238"/>
                  </a:moveTo>
                  <a:cubicBezTo>
                    <a:pt x="3050" y="6238"/>
                    <a:pt x="2996" y="6253"/>
                    <a:pt x="2935" y="6284"/>
                  </a:cubicBezTo>
                  <a:lnTo>
                    <a:pt x="367" y="7785"/>
                  </a:lnTo>
                  <a:cubicBezTo>
                    <a:pt x="167" y="7918"/>
                    <a:pt x="33" y="8118"/>
                    <a:pt x="0" y="8352"/>
                  </a:cubicBezTo>
                  <a:cubicBezTo>
                    <a:pt x="0" y="8515"/>
                    <a:pt x="82" y="8597"/>
                    <a:pt x="199" y="8597"/>
                  </a:cubicBezTo>
                  <a:cubicBezTo>
                    <a:pt x="250" y="8597"/>
                    <a:pt x="307" y="8582"/>
                    <a:pt x="367" y="8552"/>
                  </a:cubicBezTo>
                  <a:lnTo>
                    <a:pt x="2935" y="7051"/>
                  </a:lnTo>
                  <a:cubicBezTo>
                    <a:pt x="3136" y="6951"/>
                    <a:pt x="3269" y="6717"/>
                    <a:pt x="3269" y="6484"/>
                  </a:cubicBezTo>
                  <a:cubicBezTo>
                    <a:pt x="3269" y="6320"/>
                    <a:pt x="3204" y="6238"/>
                    <a:pt x="3096" y="6238"/>
                  </a:cubicBezTo>
                  <a:close/>
                  <a:moveTo>
                    <a:pt x="5745" y="8691"/>
                  </a:moveTo>
                  <a:cubicBezTo>
                    <a:pt x="5693" y="8691"/>
                    <a:pt x="5634" y="8710"/>
                    <a:pt x="5571" y="8752"/>
                  </a:cubicBezTo>
                  <a:lnTo>
                    <a:pt x="4637" y="9319"/>
                  </a:lnTo>
                  <a:cubicBezTo>
                    <a:pt x="4403" y="9419"/>
                    <a:pt x="4270" y="9653"/>
                    <a:pt x="4270" y="9886"/>
                  </a:cubicBezTo>
                  <a:cubicBezTo>
                    <a:pt x="4270" y="10050"/>
                    <a:pt x="4351" y="10131"/>
                    <a:pt x="4469" y="10131"/>
                  </a:cubicBezTo>
                  <a:cubicBezTo>
                    <a:pt x="4520" y="10131"/>
                    <a:pt x="4577" y="10116"/>
                    <a:pt x="4637" y="10086"/>
                  </a:cubicBezTo>
                  <a:lnTo>
                    <a:pt x="5571" y="9519"/>
                  </a:lnTo>
                  <a:cubicBezTo>
                    <a:pt x="5771" y="9386"/>
                    <a:pt x="5904" y="9152"/>
                    <a:pt x="5904" y="8919"/>
                  </a:cubicBezTo>
                  <a:lnTo>
                    <a:pt x="5938" y="8919"/>
                  </a:lnTo>
                  <a:cubicBezTo>
                    <a:pt x="5938" y="8781"/>
                    <a:pt x="5859" y="8691"/>
                    <a:pt x="5745" y="8691"/>
                  </a:cubicBezTo>
                  <a:close/>
                  <a:moveTo>
                    <a:pt x="4437" y="7439"/>
                  </a:moveTo>
                  <a:cubicBezTo>
                    <a:pt x="4387" y="7439"/>
                    <a:pt x="4330" y="7454"/>
                    <a:pt x="4270" y="7484"/>
                  </a:cubicBezTo>
                  <a:lnTo>
                    <a:pt x="367" y="9753"/>
                  </a:lnTo>
                  <a:cubicBezTo>
                    <a:pt x="167" y="9886"/>
                    <a:pt x="33" y="10086"/>
                    <a:pt x="0" y="10353"/>
                  </a:cubicBezTo>
                  <a:cubicBezTo>
                    <a:pt x="0" y="10500"/>
                    <a:pt x="89" y="10592"/>
                    <a:pt x="216" y="10592"/>
                  </a:cubicBezTo>
                  <a:cubicBezTo>
                    <a:pt x="262" y="10592"/>
                    <a:pt x="313" y="10580"/>
                    <a:pt x="367" y="10553"/>
                  </a:cubicBezTo>
                  <a:lnTo>
                    <a:pt x="367" y="10520"/>
                  </a:lnTo>
                  <a:lnTo>
                    <a:pt x="4270" y="8285"/>
                  </a:lnTo>
                  <a:cubicBezTo>
                    <a:pt x="4470" y="8152"/>
                    <a:pt x="4603" y="7918"/>
                    <a:pt x="4637" y="7685"/>
                  </a:cubicBezTo>
                  <a:cubicBezTo>
                    <a:pt x="4637" y="7521"/>
                    <a:pt x="4555" y="7439"/>
                    <a:pt x="4437" y="7439"/>
                  </a:cubicBezTo>
                  <a:close/>
                  <a:moveTo>
                    <a:pt x="7080" y="9892"/>
                  </a:moveTo>
                  <a:cubicBezTo>
                    <a:pt x="7027" y="9892"/>
                    <a:pt x="6968" y="9911"/>
                    <a:pt x="6905" y="9953"/>
                  </a:cubicBezTo>
                  <a:lnTo>
                    <a:pt x="5971" y="10487"/>
                  </a:lnTo>
                  <a:cubicBezTo>
                    <a:pt x="5771" y="10620"/>
                    <a:pt x="5637" y="10853"/>
                    <a:pt x="5604" y="11087"/>
                  </a:cubicBezTo>
                  <a:cubicBezTo>
                    <a:pt x="5604" y="11250"/>
                    <a:pt x="5686" y="11332"/>
                    <a:pt x="5803" y="11332"/>
                  </a:cubicBezTo>
                  <a:cubicBezTo>
                    <a:pt x="5854" y="11332"/>
                    <a:pt x="5911" y="11317"/>
                    <a:pt x="5971" y="11287"/>
                  </a:cubicBezTo>
                  <a:lnTo>
                    <a:pt x="6938" y="10720"/>
                  </a:lnTo>
                  <a:cubicBezTo>
                    <a:pt x="7138" y="10587"/>
                    <a:pt x="7272" y="10353"/>
                    <a:pt x="7305" y="10120"/>
                  </a:cubicBezTo>
                  <a:cubicBezTo>
                    <a:pt x="7282" y="9982"/>
                    <a:pt x="7197" y="9892"/>
                    <a:pt x="7080" y="9892"/>
                  </a:cubicBezTo>
                  <a:close/>
                  <a:moveTo>
                    <a:pt x="3100" y="10207"/>
                  </a:moveTo>
                  <a:cubicBezTo>
                    <a:pt x="3053" y="10207"/>
                    <a:pt x="2997" y="10222"/>
                    <a:pt x="2935" y="10253"/>
                  </a:cubicBezTo>
                  <a:lnTo>
                    <a:pt x="367" y="11721"/>
                  </a:lnTo>
                  <a:cubicBezTo>
                    <a:pt x="167" y="11854"/>
                    <a:pt x="33" y="12088"/>
                    <a:pt x="0" y="12321"/>
                  </a:cubicBezTo>
                  <a:cubicBezTo>
                    <a:pt x="0" y="12485"/>
                    <a:pt x="82" y="12566"/>
                    <a:pt x="199" y="12566"/>
                  </a:cubicBezTo>
                  <a:cubicBezTo>
                    <a:pt x="250" y="12566"/>
                    <a:pt x="307" y="12551"/>
                    <a:pt x="367" y="12521"/>
                  </a:cubicBezTo>
                  <a:lnTo>
                    <a:pt x="367" y="12488"/>
                  </a:lnTo>
                  <a:lnTo>
                    <a:pt x="2935" y="11020"/>
                  </a:lnTo>
                  <a:cubicBezTo>
                    <a:pt x="3136" y="10887"/>
                    <a:pt x="3269" y="10687"/>
                    <a:pt x="3269" y="10420"/>
                  </a:cubicBezTo>
                  <a:cubicBezTo>
                    <a:pt x="3269" y="10282"/>
                    <a:pt x="3205" y="10207"/>
                    <a:pt x="3100" y="10207"/>
                  </a:cubicBezTo>
                  <a:close/>
                  <a:moveTo>
                    <a:pt x="4438" y="11409"/>
                  </a:moveTo>
                  <a:cubicBezTo>
                    <a:pt x="4387" y="11409"/>
                    <a:pt x="4330" y="11424"/>
                    <a:pt x="4270" y="11454"/>
                  </a:cubicBezTo>
                  <a:lnTo>
                    <a:pt x="4303" y="11487"/>
                  </a:lnTo>
                  <a:lnTo>
                    <a:pt x="400" y="13722"/>
                  </a:lnTo>
                  <a:cubicBezTo>
                    <a:pt x="167" y="13856"/>
                    <a:pt x="33" y="14089"/>
                    <a:pt x="33" y="14323"/>
                  </a:cubicBezTo>
                  <a:cubicBezTo>
                    <a:pt x="33" y="14460"/>
                    <a:pt x="112" y="14550"/>
                    <a:pt x="226" y="14550"/>
                  </a:cubicBezTo>
                  <a:cubicBezTo>
                    <a:pt x="278" y="14550"/>
                    <a:pt x="338" y="14531"/>
                    <a:pt x="400" y="14489"/>
                  </a:cubicBezTo>
                  <a:lnTo>
                    <a:pt x="4303" y="12254"/>
                  </a:lnTo>
                  <a:cubicBezTo>
                    <a:pt x="4503" y="12121"/>
                    <a:pt x="4637" y="11888"/>
                    <a:pt x="4670" y="11654"/>
                  </a:cubicBezTo>
                  <a:cubicBezTo>
                    <a:pt x="4647" y="11491"/>
                    <a:pt x="4558" y="11409"/>
                    <a:pt x="4438"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3"/>
            <p:cNvSpPr/>
            <p:nvPr/>
          </p:nvSpPr>
          <p:spPr>
            <a:xfrm>
              <a:off x="2500163" y="2805407"/>
              <a:ext cx="162813" cy="308980"/>
            </a:xfrm>
            <a:custGeom>
              <a:avLst/>
              <a:gdLst/>
              <a:ahLst/>
              <a:cxnLst/>
              <a:rect l="l" t="t" r="r" b="b"/>
              <a:pathLst>
                <a:path w="9908" h="18803" extrusionOk="0">
                  <a:moveTo>
                    <a:pt x="9512" y="1"/>
                  </a:moveTo>
                  <a:cubicBezTo>
                    <a:pt x="9410" y="1"/>
                    <a:pt x="9295" y="35"/>
                    <a:pt x="9173" y="106"/>
                  </a:cubicBezTo>
                  <a:lnTo>
                    <a:pt x="701" y="4976"/>
                  </a:lnTo>
                  <a:cubicBezTo>
                    <a:pt x="267" y="5276"/>
                    <a:pt x="0" y="5710"/>
                    <a:pt x="0" y="6210"/>
                  </a:cubicBezTo>
                  <a:lnTo>
                    <a:pt x="0" y="18285"/>
                  </a:lnTo>
                  <a:cubicBezTo>
                    <a:pt x="0" y="18622"/>
                    <a:pt x="156" y="18802"/>
                    <a:pt x="392" y="18802"/>
                  </a:cubicBezTo>
                  <a:cubicBezTo>
                    <a:pt x="484" y="18802"/>
                    <a:pt x="589" y="18775"/>
                    <a:pt x="701" y="18719"/>
                  </a:cubicBezTo>
                  <a:lnTo>
                    <a:pt x="9173" y="13815"/>
                  </a:lnTo>
                  <a:cubicBezTo>
                    <a:pt x="9607" y="13548"/>
                    <a:pt x="9874" y="13081"/>
                    <a:pt x="9907" y="12614"/>
                  </a:cubicBezTo>
                  <a:lnTo>
                    <a:pt x="9907" y="506"/>
                  </a:lnTo>
                  <a:cubicBezTo>
                    <a:pt x="9907" y="180"/>
                    <a:pt x="9745" y="1"/>
                    <a:pt x="951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2521706" y="2840359"/>
              <a:ext cx="119892" cy="238863"/>
            </a:xfrm>
            <a:custGeom>
              <a:avLst/>
              <a:gdLst/>
              <a:ahLst/>
              <a:cxnLst/>
              <a:rect l="l" t="t" r="r" b="b"/>
              <a:pathLst>
                <a:path w="7296" h="14536" extrusionOk="0">
                  <a:moveTo>
                    <a:pt x="7101" y="1"/>
                  </a:moveTo>
                  <a:cubicBezTo>
                    <a:pt x="7049" y="1"/>
                    <a:pt x="6990" y="16"/>
                    <a:pt x="6928" y="47"/>
                  </a:cubicBezTo>
                  <a:lnTo>
                    <a:pt x="5961" y="614"/>
                  </a:lnTo>
                  <a:cubicBezTo>
                    <a:pt x="5761" y="747"/>
                    <a:pt x="5627" y="947"/>
                    <a:pt x="5594" y="1181"/>
                  </a:cubicBezTo>
                  <a:cubicBezTo>
                    <a:pt x="5594" y="1344"/>
                    <a:pt x="5676" y="1426"/>
                    <a:pt x="5793" y="1426"/>
                  </a:cubicBezTo>
                  <a:cubicBezTo>
                    <a:pt x="5844" y="1426"/>
                    <a:pt x="5901" y="1411"/>
                    <a:pt x="5961" y="1381"/>
                  </a:cubicBezTo>
                  <a:lnTo>
                    <a:pt x="6928" y="814"/>
                  </a:lnTo>
                  <a:cubicBezTo>
                    <a:pt x="7128" y="680"/>
                    <a:pt x="7262" y="480"/>
                    <a:pt x="7295" y="213"/>
                  </a:cubicBezTo>
                  <a:cubicBezTo>
                    <a:pt x="7295" y="75"/>
                    <a:pt x="7216" y="1"/>
                    <a:pt x="7101" y="1"/>
                  </a:cubicBezTo>
                  <a:close/>
                  <a:moveTo>
                    <a:pt x="5735" y="2755"/>
                  </a:moveTo>
                  <a:cubicBezTo>
                    <a:pt x="5683" y="2755"/>
                    <a:pt x="5624" y="2773"/>
                    <a:pt x="5561" y="2815"/>
                  </a:cubicBezTo>
                  <a:lnTo>
                    <a:pt x="4627" y="3349"/>
                  </a:lnTo>
                  <a:cubicBezTo>
                    <a:pt x="4393" y="3482"/>
                    <a:pt x="4260" y="3716"/>
                    <a:pt x="4226" y="3949"/>
                  </a:cubicBezTo>
                  <a:lnTo>
                    <a:pt x="4260" y="3949"/>
                  </a:lnTo>
                  <a:cubicBezTo>
                    <a:pt x="4260" y="4087"/>
                    <a:pt x="4338" y="4177"/>
                    <a:pt x="4452" y="4177"/>
                  </a:cubicBezTo>
                  <a:cubicBezTo>
                    <a:pt x="4504" y="4177"/>
                    <a:pt x="4564" y="4158"/>
                    <a:pt x="4627" y="4116"/>
                  </a:cubicBezTo>
                  <a:lnTo>
                    <a:pt x="5561" y="3583"/>
                  </a:lnTo>
                  <a:cubicBezTo>
                    <a:pt x="5794" y="3449"/>
                    <a:pt x="5894" y="3216"/>
                    <a:pt x="5928" y="2982"/>
                  </a:cubicBezTo>
                  <a:cubicBezTo>
                    <a:pt x="5928" y="2845"/>
                    <a:pt x="5849" y="2755"/>
                    <a:pt x="5735" y="2755"/>
                  </a:cubicBezTo>
                  <a:close/>
                  <a:moveTo>
                    <a:pt x="4461" y="1503"/>
                  </a:moveTo>
                  <a:cubicBezTo>
                    <a:pt x="4410" y="1503"/>
                    <a:pt x="4353" y="1518"/>
                    <a:pt x="4293" y="1548"/>
                  </a:cubicBezTo>
                  <a:lnTo>
                    <a:pt x="390" y="3816"/>
                  </a:lnTo>
                  <a:cubicBezTo>
                    <a:pt x="157" y="3949"/>
                    <a:pt x="23" y="4150"/>
                    <a:pt x="23" y="4416"/>
                  </a:cubicBezTo>
                  <a:cubicBezTo>
                    <a:pt x="1" y="4554"/>
                    <a:pt x="72" y="4644"/>
                    <a:pt x="184" y="4644"/>
                  </a:cubicBezTo>
                  <a:cubicBezTo>
                    <a:pt x="235" y="4644"/>
                    <a:pt x="294" y="4625"/>
                    <a:pt x="357" y="4583"/>
                  </a:cubicBezTo>
                  <a:lnTo>
                    <a:pt x="390" y="4583"/>
                  </a:lnTo>
                  <a:lnTo>
                    <a:pt x="4293" y="2315"/>
                  </a:lnTo>
                  <a:cubicBezTo>
                    <a:pt x="4493" y="2215"/>
                    <a:pt x="4627" y="1981"/>
                    <a:pt x="4660" y="1748"/>
                  </a:cubicBezTo>
                  <a:cubicBezTo>
                    <a:pt x="4660" y="1584"/>
                    <a:pt x="4578" y="1503"/>
                    <a:pt x="4461" y="1503"/>
                  </a:cubicBezTo>
                  <a:close/>
                  <a:moveTo>
                    <a:pt x="5728" y="4723"/>
                  </a:moveTo>
                  <a:cubicBezTo>
                    <a:pt x="5680" y="4723"/>
                    <a:pt x="5624" y="4742"/>
                    <a:pt x="5561" y="4783"/>
                  </a:cubicBezTo>
                  <a:lnTo>
                    <a:pt x="4627" y="5350"/>
                  </a:lnTo>
                  <a:cubicBezTo>
                    <a:pt x="4393" y="5451"/>
                    <a:pt x="4260" y="5684"/>
                    <a:pt x="4260" y="5918"/>
                  </a:cubicBezTo>
                  <a:cubicBezTo>
                    <a:pt x="4260" y="6081"/>
                    <a:pt x="4341" y="6163"/>
                    <a:pt x="4459" y="6163"/>
                  </a:cubicBezTo>
                  <a:cubicBezTo>
                    <a:pt x="4510" y="6163"/>
                    <a:pt x="4567" y="6148"/>
                    <a:pt x="4627" y="6118"/>
                  </a:cubicBezTo>
                  <a:lnTo>
                    <a:pt x="5561" y="5551"/>
                  </a:lnTo>
                  <a:cubicBezTo>
                    <a:pt x="5794" y="5417"/>
                    <a:pt x="5894" y="5217"/>
                    <a:pt x="5928" y="4950"/>
                  </a:cubicBezTo>
                  <a:cubicBezTo>
                    <a:pt x="5905" y="4813"/>
                    <a:pt x="5835" y="4723"/>
                    <a:pt x="5728" y="4723"/>
                  </a:cubicBezTo>
                  <a:close/>
                  <a:moveTo>
                    <a:pt x="3098" y="4270"/>
                  </a:moveTo>
                  <a:cubicBezTo>
                    <a:pt x="3046" y="4270"/>
                    <a:pt x="2987" y="4285"/>
                    <a:pt x="2925" y="4316"/>
                  </a:cubicBezTo>
                  <a:lnTo>
                    <a:pt x="390" y="5784"/>
                  </a:lnTo>
                  <a:cubicBezTo>
                    <a:pt x="157" y="5918"/>
                    <a:pt x="23" y="6151"/>
                    <a:pt x="23" y="6385"/>
                  </a:cubicBezTo>
                  <a:cubicBezTo>
                    <a:pt x="0" y="6548"/>
                    <a:pt x="75" y="6630"/>
                    <a:pt x="190" y="6630"/>
                  </a:cubicBezTo>
                  <a:cubicBezTo>
                    <a:pt x="240" y="6630"/>
                    <a:pt x="297" y="6615"/>
                    <a:pt x="357" y="6585"/>
                  </a:cubicBezTo>
                  <a:lnTo>
                    <a:pt x="390" y="6551"/>
                  </a:lnTo>
                  <a:lnTo>
                    <a:pt x="2925" y="5084"/>
                  </a:lnTo>
                  <a:cubicBezTo>
                    <a:pt x="3126" y="4950"/>
                    <a:pt x="3259" y="4750"/>
                    <a:pt x="3292" y="4483"/>
                  </a:cubicBezTo>
                  <a:cubicBezTo>
                    <a:pt x="3292" y="4345"/>
                    <a:pt x="3213" y="4270"/>
                    <a:pt x="3098" y="4270"/>
                  </a:cubicBezTo>
                  <a:close/>
                  <a:moveTo>
                    <a:pt x="7068" y="5938"/>
                  </a:moveTo>
                  <a:cubicBezTo>
                    <a:pt x="7016" y="5938"/>
                    <a:pt x="6957" y="5953"/>
                    <a:pt x="6895" y="5984"/>
                  </a:cubicBezTo>
                  <a:lnTo>
                    <a:pt x="6928" y="5984"/>
                  </a:lnTo>
                  <a:lnTo>
                    <a:pt x="5961" y="6551"/>
                  </a:lnTo>
                  <a:cubicBezTo>
                    <a:pt x="5761" y="6651"/>
                    <a:pt x="5627" y="6885"/>
                    <a:pt x="5594" y="7118"/>
                  </a:cubicBezTo>
                  <a:cubicBezTo>
                    <a:pt x="5594" y="7282"/>
                    <a:pt x="5676" y="7364"/>
                    <a:pt x="5793" y="7364"/>
                  </a:cubicBezTo>
                  <a:cubicBezTo>
                    <a:pt x="5844" y="7364"/>
                    <a:pt x="5901" y="7349"/>
                    <a:pt x="5961" y="7319"/>
                  </a:cubicBezTo>
                  <a:lnTo>
                    <a:pt x="6928" y="6751"/>
                  </a:lnTo>
                  <a:cubicBezTo>
                    <a:pt x="7128" y="6618"/>
                    <a:pt x="7262" y="6385"/>
                    <a:pt x="7295" y="6151"/>
                  </a:cubicBezTo>
                  <a:cubicBezTo>
                    <a:pt x="7272" y="6013"/>
                    <a:pt x="7186" y="5938"/>
                    <a:pt x="7068" y="5938"/>
                  </a:cubicBezTo>
                  <a:close/>
                  <a:moveTo>
                    <a:pt x="3093" y="6239"/>
                  </a:moveTo>
                  <a:cubicBezTo>
                    <a:pt x="3043" y="6239"/>
                    <a:pt x="2986" y="6254"/>
                    <a:pt x="2925" y="6284"/>
                  </a:cubicBezTo>
                  <a:lnTo>
                    <a:pt x="390" y="7786"/>
                  </a:lnTo>
                  <a:cubicBezTo>
                    <a:pt x="157" y="7886"/>
                    <a:pt x="23" y="8119"/>
                    <a:pt x="23" y="8353"/>
                  </a:cubicBezTo>
                  <a:cubicBezTo>
                    <a:pt x="0" y="8516"/>
                    <a:pt x="75" y="8598"/>
                    <a:pt x="190" y="8598"/>
                  </a:cubicBezTo>
                  <a:cubicBezTo>
                    <a:pt x="240" y="8598"/>
                    <a:pt x="297" y="8583"/>
                    <a:pt x="357" y="8553"/>
                  </a:cubicBezTo>
                  <a:lnTo>
                    <a:pt x="390" y="8553"/>
                  </a:lnTo>
                  <a:lnTo>
                    <a:pt x="2925" y="7052"/>
                  </a:lnTo>
                  <a:cubicBezTo>
                    <a:pt x="3126" y="6918"/>
                    <a:pt x="3259" y="6718"/>
                    <a:pt x="3292" y="6485"/>
                  </a:cubicBezTo>
                  <a:cubicBezTo>
                    <a:pt x="3292" y="6321"/>
                    <a:pt x="3211" y="6239"/>
                    <a:pt x="3093" y="6239"/>
                  </a:cubicBezTo>
                  <a:close/>
                  <a:moveTo>
                    <a:pt x="5728" y="8675"/>
                  </a:moveTo>
                  <a:cubicBezTo>
                    <a:pt x="5678" y="8675"/>
                    <a:pt x="5621" y="8690"/>
                    <a:pt x="5561" y="8720"/>
                  </a:cubicBezTo>
                  <a:lnTo>
                    <a:pt x="4627" y="9287"/>
                  </a:lnTo>
                  <a:cubicBezTo>
                    <a:pt x="4393" y="9420"/>
                    <a:pt x="4260" y="9620"/>
                    <a:pt x="4260" y="9887"/>
                  </a:cubicBezTo>
                  <a:cubicBezTo>
                    <a:pt x="4260" y="10025"/>
                    <a:pt x="4339" y="10100"/>
                    <a:pt x="4454" y="10100"/>
                  </a:cubicBezTo>
                  <a:cubicBezTo>
                    <a:pt x="4506" y="10100"/>
                    <a:pt x="4565" y="10085"/>
                    <a:pt x="4627" y="10054"/>
                  </a:cubicBezTo>
                  <a:lnTo>
                    <a:pt x="5561" y="9487"/>
                  </a:lnTo>
                  <a:cubicBezTo>
                    <a:pt x="5761" y="9353"/>
                    <a:pt x="5894" y="9153"/>
                    <a:pt x="5894" y="8920"/>
                  </a:cubicBezTo>
                  <a:lnTo>
                    <a:pt x="5928" y="8920"/>
                  </a:lnTo>
                  <a:cubicBezTo>
                    <a:pt x="5928" y="8756"/>
                    <a:pt x="5846" y="8675"/>
                    <a:pt x="5728" y="8675"/>
                  </a:cubicBezTo>
                  <a:close/>
                  <a:moveTo>
                    <a:pt x="4461" y="7440"/>
                  </a:moveTo>
                  <a:cubicBezTo>
                    <a:pt x="4410" y="7440"/>
                    <a:pt x="4353" y="7455"/>
                    <a:pt x="4293" y="7485"/>
                  </a:cubicBezTo>
                  <a:lnTo>
                    <a:pt x="390" y="9754"/>
                  </a:lnTo>
                  <a:cubicBezTo>
                    <a:pt x="157" y="9887"/>
                    <a:pt x="23" y="10087"/>
                    <a:pt x="23" y="10354"/>
                  </a:cubicBezTo>
                  <a:cubicBezTo>
                    <a:pt x="2" y="10507"/>
                    <a:pt x="66" y="10589"/>
                    <a:pt x="169" y="10589"/>
                  </a:cubicBezTo>
                  <a:cubicBezTo>
                    <a:pt x="224" y="10589"/>
                    <a:pt x="288" y="10567"/>
                    <a:pt x="357" y="10521"/>
                  </a:cubicBezTo>
                  <a:lnTo>
                    <a:pt x="390" y="10521"/>
                  </a:lnTo>
                  <a:lnTo>
                    <a:pt x="4293" y="8253"/>
                  </a:lnTo>
                  <a:cubicBezTo>
                    <a:pt x="4493" y="8152"/>
                    <a:pt x="4627" y="7919"/>
                    <a:pt x="4660" y="7685"/>
                  </a:cubicBezTo>
                  <a:cubicBezTo>
                    <a:pt x="4660" y="7522"/>
                    <a:pt x="4578" y="7440"/>
                    <a:pt x="4461" y="7440"/>
                  </a:cubicBezTo>
                  <a:close/>
                  <a:moveTo>
                    <a:pt x="7085" y="9886"/>
                  </a:moveTo>
                  <a:cubicBezTo>
                    <a:pt x="7028" y="9886"/>
                    <a:pt x="6964" y="9908"/>
                    <a:pt x="6895" y="9954"/>
                  </a:cubicBezTo>
                  <a:lnTo>
                    <a:pt x="5961" y="10487"/>
                  </a:lnTo>
                  <a:cubicBezTo>
                    <a:pt x="5761" y="10621"/>
                    <a:pt x="5627" y="10854"/>
                    <a:pt x="5594" y="11088"/>
                  </a:cubicBezTo>
                  <a:cubicBezTo>
                    <a:pt x="5594" y="11225"/>
                    <a:pt x="5673" y="11315"/>
                    <a:pt x="5787" y="11315"/>
                  </a:cubicBezTo>
                  <a:cubicBezTo>
                    <a:pt x="5839" y="11315"/>
                    <a:pt x="5898" y="11297"/>
                    <a:pt x="5961" y="11255"/>
                  </a:cubicBezTo>
                  <a:lnTo>
                    <a:pt x="6928" y="10721"/>
                  </a:lnTo>
                  <a:cubicBezTo>
                    <a:pt x="7128" y="10588"/>
                    <a:pt x="7262" y="10354"/>
                    <a:pt x="7295" y="10121"/>
                  </a:cubicBezTo>
                  <a:cubicBezTo>
                    <a:pt x="7273" y="9967"/>
                    <a:pt x="7194" y="9886"/>
                    <a:pt x="7085" y="9886"/>
                  </a:cubicBezTo>
                  <a:close/>
                  <a:moveTo>
                    <a:pt x="3100" y="10193"/>
                  </a:moveTo>
                  <a:cubicBezTo>
                    <a:pt x="3048" y="10193"/>
                    <a:pt x="2988" y="10212"/>
                    <a:pt x="2925" y="10254"/>
                  </a:cubicBezTo>
                  <a:lnTo>
                    <a:pt x="390" y="11722"/>
                  </a:lnTo>
                  <a:cubicBezTo>
                    <a:pt x="157" y="11855"/>
                    <a:pt x="23" y="12089"/>
                    <a:pt x="23" y="12322"/>
                  </a:cubicBezTo>
                  <a:cubicBezTo>
                    <a:pt x="0" y="12486"/>
                    <a:pt x="75" y="12567"/>
                    <a:pt x="190" y="12567"/>
                  </a:cubicBezTo>
                  <a:cubicBezTo>
                    <a:pt x="240" y="12567"/>
                    <a:pt x="297" y="12552"/>
                    <a:pt x="357" y="12522"/>
                  </a:cubicBezTo>
                  <a:lnTo>
                    <a:pt x="390" y="12489"/>
                  </a:lnTo>
                  <a:lnTo>
                    <a:pt x="2925" y="11021"/>
                  </a:lnTo>
                  <a:cubicBezTo>
                    <a:pt x="3126" y="10888"/>
                    <a:pt x="3259" y="10688"/>
                    <a:pt x="3292" y="10421"/>
                  </a:cubicBezTo>
                  <a:cubicBezTo>
                    <a:pt x="3292" y="10283"/>
                    <a:pt x="3214" y="10193"/>
                    <a:pt x="3100" y="10193"/>
                  </a:cubicBezTo>
                  <a:close/>
                  <a:moveTo>
                    <a:pt x="4433" y="11409"/>
                  </a:moveTo>
                  <a:cubicBezTo>
                    <a:pt x="4380" y="11409"/>
                    <a:pt x="4322" y="11424"/>
                    <a:pt x="4260" y="11455"/>
                  </a:cubicBezTo>
                  <a:lnTo>
                    <a:pt x="4293" y="11455"/>
                  </a:lnTo>
                  <a:lnTo>
                    <a:pt x="390" y="13723"/>
                  </a:lnTo>
                  <a:cubicBezTo>
                    <a:pt x="157" y="13823"/>
                    <a:pt x="23" y="14057"/>
                    <a:pt x="23" y="14290"/>
                  </a:cubicBezTo>
                  <a:cubicBezTo>
                    <a:pt x="23" y="14454"/>
                    <a:pt x="105" y="14535"/>
                    <a:pt x="223" y="14535"/>
                  </a:cubicBezTo>
                  <a:cubicBezTo>
                    <a:pt x="273" y="14535"/>
                    <a:pt x="330" y="14520"/>
                    <a:pt x="390" y="14490"/>
                  </a:cubicBezTo>
                  <a:lnTo>
                    <a:pt x="4293" y="12222"/>
                  </a:lnTo>
                  <a:cubicBezTo>
                    <a:pt x="4493" y="12089"/>
                    <a:pt x="4627" y="11888"/>
                    <a:pt x="4660" y="11622"/>
                  </a:cubicBezTo>
                  <a:cubicBezTo>
                    <a:pt x="4637" y="11483"/>
                    <a:pt x="4550" y="11409"/>
                    <a:pt x="4433" y="11409"/>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2500163" y="2641329"/>
              <a:ext cx="162813" cy="205554"/>
            </a:xfrm>
            <a:custGeom>
              <a:avLst/>
              <a:gdLst/>
              <a:ahLst/>
              <a:cxnLst/>
              <a:rect l="l" t="t" r="r" b="b"/>
              <a:pathLst>
                <a:path w="9908" h="12509" extrusionOk="0">
                  <a:moveTo>
                    <a:pt x="9488" y="0"/>
                  </a:moveTo>
                  <a:cubicBezTo>
                    <a:pt x="9392" y="0"/>
                    <a:pt x="9285" y="27"/>
                    <a:pt x="9173" y="83"/>
                  </a:cubicBezTo>
                  <a:lnTo>
                    <a:pt x="701" y="4987"/>
                  </a:lnTo>
                  <a:cubicBezTo>
                    <a:pt x="267" y="5254"/>
                    <a:pt x="0" y="5721"/>
                    <a:pt x="0" y="6221"/>
                  </a:cubicBezTo>
                  <a:lnTo>
                    <a:pt x="0" y="11992"/>
                  </a:lnTo>
                  <a:cubicBezTo>
                    <a:pt x="0" y="12328"/>
                    <a:pt x="156" y="12509"/>
                    <a:pt x="392" y="12509"/>
                  </a:cubicBezTo>
                  <a:cubicBezTo>
                    <a:pt x="484" y="12509"/>
                    <a:pt x="589" y="12482"/>
                    <a:pt x="701" y="12426"/>
                  </a:cubicBezTo>
                  <a:lnTo>
                    <a:pt x="9173" y="7522"/>
                  </a:lnTo>
                  <a:cubicBezTo>
                    <a:pt x="9607" y="7255"/>
                    <a:pt x="9874" y="6788"/>
                    <a:pt x="9907" y="6288"/>
                  </a:cubicBezTo>
                  <a:lnTo>
                    <a:pt x="9907" y="517"/>
                  </a:lnTo>
                  <a:cubicBezTo>
                    <a:pt x="9907" y="181"/>
                    <a:pt x="9734" y="0"/>
                    <a:pt x="94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2521541" y="2676232"/>
              <a:ext cx="120056" cy="141517"/>
            </a:xfrm>
            <a:custGeom>
              <a:avLst/>
              <a:gdLst/>
              <a:ahLst/>
              <a:cxnLst/>
              <a:rect l="l" t="t" r="r" b="b"/>
              <a:pathLst>
                <a:path w="7306" h="8612" extrusionOk="0">
                  <a:moveTo>
                    <a:pt x="7080" y="0"/>
                  </a:moveTo>
                  <a:cubicBezTo>
                    <a:pt x="7027" y="0"/>
                    <a:pt x="6968" y="19"/>
                    <a:pt x="6905" y="61"/>
                  </a:cubicBezTo>
                  <a:lnTo>
                    <a:pt x="5971" y="595"/>
                  </a:lnTo>
                  <a:cubicBezTo>
                    <a:pt x="5771" y="728"/>
                    <a:pt x="5637" y="961"/>
                    <a:pt x="5604" y="1195"/>
                  </a:cubicBezTo>
                  <a:cubicBezTo>
                    <a:pt x="5604" y="1358"/>
                    <a:pt x="5686" y="1440"/>
                    <a:pt x="5803" y="1440"/>
                  </a:cubicBezTo>
                  <a:cubicBezTo>
                    <a:pt x="5854" y="1440"/>
                    <a:pt x="5911" y="1425"/>
                    <a:pt x="5971" y="1395"/>
                  </a:cubicBezTo>
                  <a:lnTo>
                    <a:pt x="6938" y="828"/>
                  </a:lnTo>
                  <a:cubicBezTo>
                    <a:pt x="7138" y="695"/>
                    <a:pt x="7272" y="461"/>
                    <a:pt x="7305" y="228"/>
                  </a:cubicBezTo>
                  <a:cubicBezTo>
                    <a:pt x="7282" y="90"/>
                    <a:pt x="7197" y="0"/>
                    <a:pt x="7080" y="0"/>
                  </a:cubicBezTo>
                  <a:close/>
                  <a:moveTo>
                    <a:pt x="5731" y="2751"/>
                  </a:moveTo>
                  <a:cubicBezTo>
                    <a:pt x="5685" y="2751"/>
                    <a:pt x="5631" y="2766"/>
                    <a:pt x="5571" y="2796"/>
                  </a:cubicBezTo>
                  <a:lnTo>
                    <a:pt x="4603" y="3363"/>
                  </a:lnTo>
                  <a:cubicBezTo>
                    <a:pt x="4370" y="3497"/>
                    <a:pt x="4236" y="3697"/>
                    <a:pt x="4236" y="3964"/>
                  </a:cubicBezTo>
                  <a:cubicBezTo>
                    <a:pt x="4236" y="4101"/>
                    <a:pt x="4315" y="4191"/>
                    <a:pt x="4429" y="4191"/>
                  </a:cubicBezTo>
                  <a:cubicBezTo>
                    <a:pt x="4481" y="4191"/>
                    <a:pt x="4541" y="4172"/>
                    <a:pt x="4603" y="4130"/>
                  </a:cubicBezTo>
                  <a:lnTo>
                    <a:pt x="5571" y="3563"/>
                  </a:lnTo>
                  <a:cubicBezTo>
                    <a:pt x="5771" y="3463"/>
                    <a:pt x="5904" y="3230"/>
                    <a:pt x="5904" y="2996"/>
                  </a:cubicBezTo>
                  <a:cubicBezTo>
                    <a:pt x="5904" y="2833"/>
                    <a:pt x="5839" y="2751"/>
                    <a:pt x="5731" y="2751"/>
                  </a:cubicBezTo>
                  <a:close/>
                  <a:moveTo>
                    <a:pt x="4437" y="1517"/>
                  </a:moveTo>
                  <a:cubicBezTo>
                    <a:pt x="4387" y="1517"/>
                    <a:pt x="4330" y="1532"/>
                    <a:pt x="4270" y="1562"/>
                  </a:cubicBezTo>
                  <a:lnTo>
                    <a:pt x="367" y="3830"/>
                  </a:lnTo>
                  <a:cubicBezTo>
                    <a:pt x="133" y="3964"/>
                    <a:pt x="0" y="4164"/>
                    <a:pt x="0" y="4431"/>
                  </a:cubicBezTo>
                  <a:cubicBezTo>
                    <a:pt x="0" y="4568"/>
                    <a:pt x="79" y="4658"/>
                    <a:pt x="193" y="4658"/>
                  </a:cubicBezTo>
                  <a:cubicBezTo>
                    <a:pt x="245" y="4658"/>
                    <a:pt x="304" y="4639"/>
                    <a:pt x="367" y="4597"/>
                  </a:cubicBezTo>
                  <a:lnTo>
                    <a:pt x="4270" y="2363"/>
                  </a:lnTo>
                  <a:cubicBezTo>
                    <a:pt x="4470" y="2229"/>
                    <a:pt x="4603" y="1996"/>
                    <a:pt x="4637" y="1762"/>
                  </a:cubicBezTo>
                  <a:cubicBezTo>
                    <a:pt x="4637" y="1599"/>
                    <a:pt x="4555" y="1517"/>
                    <a:pt x="4437" y="1517"/>
                  </a:cubicBezTo>
                  <a:close/>
                  <a:moveTo>
                    <a:pt x="5737" y="4737"/>
                  </a:moveTo>
                  <a:cubicBezTo>
                    <a:pt x="5690" y="4737"/>
                    <a:pt x="5634" y="4756"/>
                    <a:pt x="5571" y="4798"/>
                  </a:cubicBezTo>
                  <a:lnTo>
                    <a:pt x="4603" y="5331"/>
                  </a:lnTo>
                  <a:cubicBezTo>
                    <a:pt x="4370" y="5465"/>
                    <a:pt x="4236" y="5698"/>
                    <a:pt x="4236" y="5932"/>
                  </a:cubicBezTo>
                  <a:cubicBezTo>
                    <a:pt x="4236" y="6069"/>
                    <a:pt x="4315" y="6159"/>
                    <a:pt x="4429" y="6159"/>
                  </a:cubicBezTo>
                  <a:cubicBezTo>
                    <a:pt x="4481" y="6159"/>
                    <a:pt x="4541" y="6140"/>
                    <a:pt x="4603" y="6099"/>
                  </a:cubicBezTo>
                  <a:lnTo>
                    <a:pt x="5571" y="5565"/>
                  </a:lnTo>
                  <a:cubicBezTo>
                    <a:pt x="5771" y="5431"/>
                    <a:pt x="5904" y="5198"/>
                    <a:pt x="5904" y="4964"/>
                  </a:cubicBezTo>
                  <a:cubicBezTo>
                    <a:pt x="5904" y="4827"/>
                    <a:pt x="5841" y="4737"/>
                    <a:pt x="5737" y="4737"/>
                  </a:cubicBezTo>
                  <a:close/>
                  <a:moveTo>
                    <a:pt x="3100" y="4285"/>
                  </a:moveTo>
                  <a:cubicBezTo>
                    <a:pt x="3053" y="4285"/>
                    <a:pt x="2997" y="4300"/>
                    <a:pt x="2935" y="4331"/>
                  </a:cubicBezTo>
                  <a:lnTo>
                    <a:pt x="2902" y="4331"/>
                  </a:lnTo>
                  <a:lnTo>
                    <a:pt x="367" y="5798"/>
                  </a:lnTo>
                  <a:cubicBezTo>
                    <a:pt x="133" y="5932"/>
                    <a:pt x="0" y="6165"/>
                    <a:pt x="0" y="6399"/>
                  </a:cubicBezTo>
                  <a:cubicBezTo>
                    <a:pt x="0" y="6536"/>
                    <a:pt x="79" y="6626"/>
                    <a:pt x="193" y="6626"/>
                  </a:cubicBezTo>
                  <a:cubicBezTo>
                    <a:pt x="245" y="6626"/>
                    <a:pt x="304" y="6607"/>
                    <a:pt x="367" y="6566"/>
                  </a:cubicBezTo>
                  <a:lnTo>
                    <a:pt x="2902" y="5098"/>
                  </a:lnTo>
                  <a:cubicBezTo>
                    <a:pt x="3136" y="4964"/>
                    <a:pt x="3236" y="4764"/>
                    <a:pt x="3269" y="4497"/>
                  </a:cubicBezTo>
                  <a:cubicBezTo>
                    <a:pt x="3269" y="4359"/>
                    <a:pt x="3205" y="4285"/>
                    <a:pt x="3100" y="4285"/>
                  </a:cubicBezTo>
                  <a:close/>
                  <a:moveTo>
                    <a:pt x="3096" y="6254"/>
                  </a:moveTo>
                  <a:cubicBezTo>
                    <a:pt x="3050" y="6254"/>
                    <a:pt x="2996" y="6269"/>
                    <a:pt x="2935" y="6299"/>
                  </a:cubicBezTo>
                  <a:lnTo>
                    <a:pt x="2902" y="6299"/>
                  </a:lnTo>
                  <a:lnTo>
                    <a:pt x="367" y="7800"/>
                  </a:lnTo>
                  <a:cubicBezTo>
                    <a:pt x="133" y="7900"/>
                    <a:pt x="0" y="8133"/>
                    <a:pt x="0" y="8367"/>
                  </a:cubicBezTo>
                  <a:cubicBezTo>
                    <a:pt x="0" y="8530"/>
                    <a:pt x="82" y="8612"/>
                    <a:pt x="199" y="8612"/>
                  </a:cubicBezTo>
                  <a:cubicBezTo>
                    <a:pt x="250" y="8612"/>
                    <a:pt x="307" y="8597"/>
                    <a:pt x="367" y="8567"/>
                  </a:cubicBezTo>
                  <a:lnTo>
                    <a:pt x="2902" y="7066"/>
                  </a:lnTo>
                  <a:cubicBezTo>
                    <a:pt x="3136" y="6932"/>
                    <a:pt x="3236" y="6732"/>
                    <a:pt x="3269" y="6499"/>
                  </a:cubicBezTo>
                  <a:cubicBezTo>
                    <a:pt x="3269" y="6335"/>
                    <a:pt x="3204" y="6254"/>
                    <a:pt x="3096" y="6254"/>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2692012" y="2025603"/>
              <a:ext cx="31665" cy="719826"/>
            </a:xfrm>
            <a:custGeom>
              <a:avLst/>
              <a:gdLst/>
              <a:ahLst/>
              <a:cxnLst/>
              <a:rect l="l" t="t" r="r" b="b"/>
              <a:pathLst>
                <a:path w="1927" h="43805" extrusionOk="0">
                  <a:moveTo>
                    <a:pt x="1736" y="1"/>
                  </a:moveTo>
                  <a:cubicBezTo>
                    <a:pt x="1704" y="1"/>
                    <a:pt x="1669" y="9"/>
                    <a:pt x="1635" y="26"/>
                  </a:cubicBezTo>
                  <a:lnTo>
                    <a:pt x="267" y="827"/>
                  </a:lnTo>
                  <a:cubicBezTo>
                    <a:pt x="100" y="927"/>
                    <a:pt x="0" y="1094"/>
                    <a:pt x="0" y="1261"/>
                  </a:cubicBezTo>
                  <a:lnTo>
                    <a:pt x="0" y="1794"/>
                  </a:lnTo>
                  <a:cubicBezTo>
                    <a:pt x="0" y="1892"/>
                    <a:pt x="54" y="1954"/>
                    <a:pt x="148" y="1954"/>
                  </a:cubicBezTo>
                  <a:cubicBezTo>
                    <a:pt x="182" y="1954"/>
                    <a:pt x="222" y="1946"/>
                    <a:pt x="267" y="1928"/>
                  </a:cubicBezTo>
                  <a:lnTo>
                    <a:pt x="1635" y="1127"/>
                  </a:lnTo>
                  <a:cubicBezTo>
                    <a:pt x="1801" y="1027"/>
                    <a:pt x="1868" y="860"/>
                    <a:pt x="1901" y="694"/>
                  </a:cubicBezTo>
                  <a:lnTo>
                    <a:pt x="1901" y="193"/>
                  </a:lnTo>
                  <a:cubicBezTo>
                    <a:pt x="1901" y="70"/>
                    <a:pt x="1828" y="1"/>
                    <a:pt x="1736" y="1"/>
                  </a:cubicBezTo>
                  <a:close/>
                  <a:moveTo>
                    <a:pt x="1736" y="2036"/>
                  </a:moveTo>
                  <a:cubicBezTo>
                    <a:pt x="1704" y="2036"/>
                    <a:pt x="1669" y="2044"/>
                    <a:pt x="1635" y="2061"/>
                  </a:cubicBezTo>
                  <a:lnTo>
                    <a:pt x="267" y="2862"/>
                  </a:lnTo>
                  <a:cubicBezTo>
                    <a:pt x="100" y="2962"/>
                    <a:pt x="0" y="3129"/>
                    <a:pt x="0" y="3329"/>
                  </a:cubicBezTo>
                  <a:lnTo>
                    <a:pt x="0" y="3829"/>
                  </a:lnTo>
                  <a:cubicBezTo>
                    <a:pt x="0" y="3943"/>
                    <a:pt x="46" y="4010"/>
                    <a:pt x="128" y="4010"/>
                  </a:cubicBezTo>
                  <a:cubicBezTo>
                    <a:pt x="167" y="4010"/>
                    <a:pt x="214" y="3995"/>
                    <a:pt x="267" y="3963"/>
                  </a:cubicBezTo>
                  <a:lnTo>
                    <a:pt x="1635" y="3162"/>
                  </a:lnTo>
                  <a:cubicBezTo>
                    <a:pt x="1801" y="3062"/>
                    <a:pt x="1868" y="2895"/>
                    <a:pt x="1901" y="2728"/>
                  </a:cubicBezTo>
                  <a:lnTo>
                    <a:pt x="1901" y="2228"/>
                  </a:lnTo>
                  <a:cubicBezTo>
                    <a:pt x="1901" y="2104"/>
                    <a:pt x="1828" y="2036"/>
                    <a:pt x="1736" y="2036"/>
                  </a:cubicBezTo>
                  <a:close/>
                  <a:moveTo>
                    <a:pt x="1733" y="4071"/>
                  </a:moveTo>
                  <a:cubicBezTo>
                    <a:pt x="1701" y="4071"/>
                    <a:pt x="1668" y="4079"/>
                    <a:pt x="1635" y="4096"/>
                  </a:cubicBezTo>
                  <a:lnTo>
                    <a:pt x="267" y="4897"/>
                  </a:lnTo>
                  <a:cubicBezTo>
                    <a:pt x="100" y="4997"/>
                    <a:pt x="0" y="5163"/>
                    <a:pt x="0" y="5364"/>
                  </a:cubicBezTo>
                  <a:lnTo>
                    <a:pt x="0" y="5864"/>
                  </a:lnTo>
                  <a:cubicBezTo>
                    <a:pt x="0" y="5977"/>
                    <a:pt x="46" y="6044"/>
                    <a:pt x="128" y="6044"/>
                  </a:cubicBezTo>
                  <a:cubicBezTo>
                    <a:pt x="167" y="6044"/>
                    <a:pt x="214" y="6030"/>
                    <a:pt x="267" y="5997"/>
                  </a:cubicBezTo>
                  <a:lnTo>
                    <a:pt x="1635" y="5197"/>
                  </a:lnTo>
                  <a:cubicBezTo>
                    <a:pt x="1801" y="5097"/>
                    <a:pt x="1901" y="4930"/>
                    <a:pt x="1901" y="4763"/>
                  </a:cubicBezTo>
                  <a:lnTo>
                    <a:pt x="1901" y="4296"/>
                  </a:lnTo>
                  <a:cubicBezTo>
                    <a:pt x="1901" y="4146"/>
                    <a:pt x="1826" y="4071"/>
                    <a:pt x="1733" y="4071"/>
                  </a:cubicBezTo>
                  <a:close/>
                  <a:moveTo>
                    <a:pt x="1741" y="6105"/>
                  </a:moveTo>
                  <a:cubicBezTo>
                    <a:pt x="1706" y="6105"/>
                    <a:pt x="1669" y="6114"/>
                    <a:pt x="1635" y="6131"/>
                  </a:cubicBezTo>
                  <a:lnTo>
                    <a:pt x="267" y="6965"/>
                  </a:lnTo>
                  <a:cubicBezTo>
                    <a:pt x="100" y="7032"/>
                    <a:pt x="0" y="7198"/>
                    <a:pt x="0" y="7398"/>
                  </a:cubicBezTo>
                  <a:lnTo>
                    <a:pt x="0" y="7899"/>
                  </a:lnTo>
                  <a:cubicBezTo>
                    <a:pt x="0" y="8012"/>
                    <a:pt x="46" y="8079"/>
                    <a:pt x="128" y="8079"/>
                  </a:cubicBezTo>
                  <a:cubicBezTo>
                    <a:pt x="167" y="8079"/>
                    <a:pt x="214" y="8064"/>
                    <a:pt x="267" y="8032"/>
                  </a:cubicBezTo>
                  <a:lnTo>
                    <a:pt x="1635" y="7232"/>
                  </a:lnTo>
                  <a:cubicBezTo>
                    <a:pt x="1801" y="7132"/>
                    <a:pt x="1901" y="6965"/>
                    <a:pt x="1901" y="6798"/>
                  </a:cubicBezTo>
                  <a:lnTo>
                    <a:pt x="1901" y="6298"/>
                  </a:lnTo>
                  <a:cubicBezTo>
                    <a:pt x="1926" y="6174"/>
                    <a:pt x="1841" y="6105"/>
                    <a:pt x="1741" y="6105"/>
                  </a:cubicBezTo>
                  <a:close/>
                  <a:moveTo>
                    <a:pt x="1736" y="10108"/>
                  </a:moveTo>
                  <a:cubicBezTo>
                    <a:pt x="1704" y="10108"/>
                    <a:pt x="1669" y="10116"/>
                    <a:pt x="1635" y="10134"/>
                  </a:cubicBezTo>
                  <a:lnTo>
                    <a:pt x="267" y="10968"/>
                  </a:lnTo>
                  <a:cubicBezTo>
                    <a:pt x="100" y="11034"/>
                    <a:pt x="0" y="11201"/>
                    <a:pt x="0" y="11401"/>
                  </a:cubicBezTo>
                  <a:lnTo>
                    <a:pt x="0" y="11902"/>
                  </a:lnTo>
                  <a:cubicBezTo>
                    <a:pt x="0" y="12015"/>
                    <a:pt x="46" y="12082"/>
                    <a:pt x="128" y="12082"/>
                  </a:cubicBezTo>
                  <a:cubicBezTo>
                    <a:pt x="167" y="12082"/>
                    <a:pt x="214" y="12067"/>
                    <a:pt x="267" y="12035"/>
                  </a:cubicBezTo>
                  <a:lnTo>
                    <a:pt x="1635" y="11235"/>
                  </a:lnTo>
                  <a:cubicBezTo>
                    <a:pt x="1801" y="11134"/>
                    <a:pt x="1901" y="10968"/>
                    <a:pt x="1901" y="10801"/>
                  </a:cubicBezTo>
                  <a:lnTo>
                    <a:pt x="1901" y="10301"/>
                  </a:lnTo>
                  <a:cubicBezTo>
                    <a:pt x="1901" y="10177"/>
                    <a:pt x="1828" y="10108"/>
                    <a:pt x="1736" y="10108"/>
                  </a:cubicBezTo>
                  <a:close/>
                  <a:moveTo>
                    <a:pt x="1731" y="12161"/>
                  </a:moveTo>
                  <a:cubicBezTo>
                    <a:pt x="1697" y="12161"/>
                    <a:pt x="1663" y="12173"/>
                    <a:pt x="1635" y="12202"/>
                  </a:cubicBezTo>
                  <a:lnTo>
                    <a:pt x="1635" y="12169"/>
                  </a:lnTo>
                  <a:lnTo>
                    <a:pt x="267" y="12969"/>
                  </a:lnTo>
                  <a:cubicBezTo>
                    <a:pt x="100" y="13069"/>
                    <a:pt x="0" y="13236"/>
                    <a:pt x="0" y="13436"/>
                  </a:cubicBezTo>
                  <a:lnTo>
                    <a:pt x="0" y="13936"/>
                  </a:lnTo>
                  <a:cubicBezTo>
                    <a:pt x="0" y="14050"/>
                    <a:pt x="46" y="14117"/>
                    <a:pt x="128" y="14117"/>
                  </a:cubicBezTo>
                  <a:cubicBezTo>
                    <a:pt x="167" y="14117"/>
                    <a:pt x="214" y="14102"/>
                    <a:pt x="267" y="14070"/>
                  </a:cubicBezTo>
                  <a:lnTo>
                    <a:pt x="1635" y="13269"/>
                  </a:lnTo>
                  <a:cubicBezTo>
                    <a:pt x="1801" y="13169"/>
                    <a:pt x="1901" y="13002"/>
                    <a:pt x="1901" y="12836"/>
                  </a:cubicBezTo>
                  <a:lnTo>
                    <a:pt x="1901" y="12335"/>
                  </a:lnTo>
                  <a:cubicBezTo>
                    <a:pt x="1901" y="12240"/>
                    <a:pt x="1816" y="12161"/>
                    <a:pt x="1731" y="12161"/>
                  </a:cubicBezTo>
                  <a:close/>
                  <a:moveTo>
                    <a:pt x="1748" y="14188"/>
                  </a:moveTo>
                  <a:cubicBezTo>
                    <a:pt x="1709" y="14188"/>
                    <a:pt x="1668" y="14203"/>
                    <a:pt x="1635" y="14237"/>
                  </a:cubicBezTo>
                  <a:lnTo>
                    <a:pt x="1635" y="14203"/>
                  </a:lnTo>
                  <a:lnTo>
                    <a:pt x="267" y="15037"/>
                  </a:lnTo>
                  <a:cubicBezTo>
                    <a:pt x="100" y="15104"/>
                    <a:pt x="0" y="15271"/>
                    <a:pt x="0" y="15438"/>
                  </a:cubicBezTo>
                  <a:lnTo>
                    <a:pt x="0" y="15938"/>
                  </a:lnTo>
                  <a:cubicBezTo>
                    <a:pt x="0" y="16062"/>
                    <a:pt x="55" y="16130"/>
                    <a:pt x="152" y="16130"/>
                  </a:cubicBezTo>
                  <a:cubicBezTo>
                    <a:pt x="185" y="16130"/>
                    <a:pt x="224" y="16122"/>
                    <a:pt x="267" y="16105"/>
                  </a:cubicBezTo>
                  <a:lnTo>
                    <a:pt x="1635" y="15304"/>
                  </a:lnTo>
                  <a:cubicBezTo>
                    <a:pt x="1801" y="15204"/>
                    <a:pt x="1901" y="15037"/>
                    <a:pt x="1901" y="14870"/>
                  </a:cubicBezTo>
                  <a:lnTo>
                    <a:pt x="1901" y="14337"/>
                  </a:lnTo>
                  <a:cubicBezTo>
                    <a:pt x="1901" y="14248"/>
                    <a:pt x="1827" y="14188"/>
                    <a:pt x="1748" y="14188"/>
                  </a:cubicBezTo>
                  <a:close/>
                  <a:moveTo>
                    <a:pt x="1759" y="16224"/>
                  </a:moveTo>
                  <a:cubicBezTo>
                    <a:pt x="1720" y="16224"/>
                    <a:pt x="1677" y="16239"/>
                    <a:pt x="1635" y="16271"/>
                  </a:cubicBezTo>
                  <a:lnTo>
                    <a:pt x="267" y="17072"/>
                  </a:lnTo>
                  <a:cubicBezTo>
                    <a:pt x="100" y="17172"/>
                    <a:pt x="0" y="17306"/>
                    <a:pt x="0" y="17506"/>
                  </a:cubicBezTo>
                  <a:lnTo>
                    <a:pt x="0" y="18006"/>
                  </a:lnTo>
                  <a:cubicBezTo>
                    <a:pt x="0" y="18130"/>
                    <a:pt x="55" y="18198"/>
                    <a:pt x="152" y="18198"/>
                  </a:cubicBezTo>
                  <a:cubicBezTo>
                    <a:pt x="185" y="18198"/>
                    <a:pt x="224" y="18190"/>
                    <a:pt x="267" y="18173"/>
                  </a:cubicBezTo>
                  <a:lnTo>
                    <a:pt x="1635" y="17339"/>
                  </a:lnTo>
                  <a:cubicBezTo>
                    <a:pt x="1801" y="17239"/>
                    <a:pt x="1901" y="17105"/>
                    <a:pt x="1901" y="16905"/>
                  </a:cubicBezTo>
                  <a:lnTo>
                    <a:pt x="1901" y="16405"/>
                  </a:lnTo>
                  <a:cubicBezTo>
                    <a:pt x="1901" y="16292"/>
                    <a:pt x="1840" y="16224"/>
                    <a:pt x="1759" y="16224"/>
                  </a:cubicBezTo>
                  <a:close/>
                  <a:moveTo>
                    <a:pt x="1725" y="20215"/>
                  </a:moveTo>
                  <a:cubicBezTo>
                    <a:pt x="1693" y="20215"/>
                    <a:pt x="1661" y="20223"/>
                    <a:pt x="1635" y="20241"/>
                  </a:cubicBezTo>
                  <a:lnTo>
                    <a:pt x="267" y="21042"/>
                  </a:lnTo>
                  <a:cubicBezTo>
                    <a:pt x="100" y="21142"/>
                    <a:pt x="0" y="21308"/>
                    <a:pt x="0" y="21475"/>
                  </a:cubicBezTo>
                  <a:lnTo>
                    <a:pt x="0" y="21976"/>
                  </a:lnTo>
                  <a:cubicBezTo>
                    <a:pt x="0" y="22099"/>
                    <a:pt x="55" y="22168"/>
                    <a:pt x="152" y="22168"/>
                  </a:cubicBezTo>
                  <a:cubicBezTo>
                    <a:pt x="185" y="22168"/>
                    <a:pt x="224" y="22160"/>
                    <a:pt x="267" y="22142"/>
                  </a:cubicBezTo>
                  <a:lnTo>
                    <a:pt x="1635" y="21342"/>
                  </a:lnTo>
                  <a:cubicBezTo>
                    <a:pt x="1801" y="21242"/>
                    <a:pt x="1901" y="21075"/>
                    <a:pt x="1901" y="20875"/>
                  </a:cubicBezTo>
                  <a:lnTo>
                    <a:pt x="1901" y="20374"/>
                  </a:lnTo>
                  <a:cubicBezTo>
                    <a:pt x="1901" y="20277"/>
                    <a:pt x="1812" y="20215"/>
                    <a:pt x="1725" y="20215"/>
                  </a:cubicBezTo>
                  <a:close/>
                  <a:moveTo>
                    <a:pt x="1759" y="22262"/>
                  </a:moveTo>
                  <a:cubicBezTo>
                    <a:pt x="1720" y="22262"/>
                    <a:pt x="1677" y="22277"/>
                    <a:pt x="1635" y="22309"/>
                  </a:cubicBezTo>
                  <a:lnTo>
                    <a:pt x="1635" y="22276"/>
                  </a:lnTo>
                  <a:lnTo>
                    <a:pt x="267" y="23110"/>
                  </a:lnTo>
                  <a:cubicBezTo>
                    <a:pt x="100" y="23176"/>
                    <a:pt x="0" y="23343"/>
                    <a:pt x="0" y="23543"/>
                  </a:cubicBezTo>
                  <a:lnTo>
                    <a:pt x="0" y="24044"/>
                  </a:lnTo>
                  <a:cubicBezTo>
                    <a:pt x="0" y="24157"/>
                    <a:pt x="46" y="24224"/>
                    <a:pt x="128" y="24224"/>
                  </a:cubicBezTo>
                  <a:cubicBezTo>
                    <a:pt x="167" y="24224"/>
                    <a:pt x="214" y="24209"/>
                    <a:pt x="267" y="24177"/>
                  </a:cubicBezTo>
                  <a:lnTo>
                    <a:pt x="1635" y="23377"/>
                  </a:lnTo>
                  <a:cubicBezTo>
                    <a:pt x="1801" y="23276"/>
                    <a:pt x="1901" y="23110"/>
                    <a:pt x="1901" y="22943"/>
                  </a:cubicBezTo>
                  <a:lnTo>
                    <a:pt x="1901" y="22443"/>
                  </a:lnTo>
                  <a:cubicBezTo>
                    <a:pt x="1901" y="22329"/>
                    <a:pt x="1840" y="22262"/>
                    <a:pt x="1759" y="22262"/>
                  </a:cubicBezTo>
                  <a:close/>
                  <a:moveTo>
                    <a:pt x="1763" y="24296"/>
                  </a:moveTo>
                  <a:cubicBezTo>
                    <a:pt x="1724" y="24296"/>
                    <a:pt x="1679" y="24311"/>
                    <a:pt x="1635" y="24344"/>
                  </a:cubicBezTo>
                  <a:lnTo>
                    <a:pt x="267" y="25144"/>
                  </a:lnTo>
                  <a:cubicBezTo>
                    <a:pt x="100" y="25211"/>
                    <a:pt x="0" y="25378"/>
                    <a:pt x="0" y="25545"/>
                  </a:cubicBezTo>
                  <a:lnTo>
                    <a:pt x="0" y="26045"/>
                  </a:lnTo>
                  <a:cubicBezTo>
                    <a:pt x="0" y="26169"/>
                    <a:pt x="55" y="26237"/>
                    <a:pt x="152" y="26237"/>
                  </a:cubicBezTo>
                  <a:cubicBezTo>
                    <a:pt x="185" y="26237"/>
                    <a:pt x="224" y="26229"/>
                    <a:pt x="267" y="26212"/>
                  </a:cubicBezTo>
                  <a:lnTo>
                    <a:pt x="1635" y="25411"/>
                  </a:lnTo>
                  <a:cubicBezTo>
                    <a:pt x="1801" y="25311"/>
                    <a:pt x="1901" y="25144"/>
                    <a:pt x="1901" y="24944"/>
                  </a:cubicBezTo>
                  <a:lnTo>
                    <a:pt x="1901" y="24444"/>
                  </a:lnTo>
                  <a:cubicBezTo>
                    <a:pt x="1901" y="24355"/>
                    <a:pt x="1842" y="24296"/>
                    <a:pt x="1763" y="24296"/>
                  </a:cubicBezTo>
                  <a:close/>
                  <a:moveTo>
                    <a:pt x="1759" y="26332"/>
                  </a:moveTo>
                  <a:cubicBezTo>
                    <a:pt x="1720" y="26332"/>
                    <a:pt x="1677" y="26347"/>
                    <a:pt x="1635" y="26379"/>
                  </a:cubicBezTo>
                  <a:lnTo>
                    <a:pt x="267" y="27179"/>
                  </a:lnTo>
                  <a:cubicBezTo>
                    <a:pt x="100" y="27279"/>
                    <a:pt x="0" y="27446"/>
                    <a:pt x="0" y="27613"/>
                  </a:cubicBezTo>
                  <a:lnTo>
                    <a:pt x="0" y="28113"/>
                  </a:lnTo>
                  <a:cubicBezTo>
                    <a:pt x="0" y="28237"/>
                    <a:pt x="55" y="28306"/>
                    <a:pt x="152" y="28306"/>
                  </a:cubicBezTo>
                  <a:cubicBezTo>
                    <a:pt x="185" y="28306"/>
                    <a:pt x="224" y="28297"/>
                    <a:pt x="267" y="28280"/>
                  </a:cubicBezTo>
                  <a:lnTo>
                    <a:pt x="1635" y="27479"/>
                  </a:lnTo>
                  <a:cubicBezTo>
                    <a:pt x="1801" y="27379"/>
                    <a:pt x="1868" y="27213"/>
                    <a:pt x="1901" y="27012"/>
                  </a:cubicBezTo>
                  <a:lnTo>
                    <a:pt x="1901" y="26512"/>
                  </a:lnTo>
                  <a:cubicBezTo>
                    <a:pt x="1901" y="26399"/>
                    <a:pt x="1840" y="26332"/>
                    <a:pt x="1759" y="26332"/>
                  </a:cubicBezTo>
                  <a:close/>
                  <a:moveTo>
                    <a:pt x="1763" y="30333"/>
                  </a:moveTo>
                  <a:cubicBezTo>
                    <a:pt x="1724" y="30333"/>
                    <a:pt x="1679" y="30348"/>
                    <a:pt x="1635" y="30382"/>
                  </a:cubicBezTo>
                  <a:lnTo>
                    <a:pt x="267" y="31182"/>
                  </a:lnTo>
                  <a:cubicBezTo>
                    <a:pt x="100" y="31249"/>
                    <a:pt x="0" y="31416"/>
                    <a:pt x="0" y="31582"/>
                  </a:cubicBezTo>
                  <a:lnTo>
                    <a:pt x="0" y="32116"/>
                  </a:lnTo>
                  <a:cubicBezTo>
                    <a:pt x="0" y="32214"/>
                    <a:pt x="54" y="32276"/>
                    <a:pt x="148" y="32276"/>
                  </a:cubicBezTo>
                  <a:cubicBezTo>
                    <a:pt x="182" y="32276"/>
                    <a:pt x="222" y="32267"/>
                    <a:pt x="267" y="32250"/>
                  </a:cubicBezTo>
                  <a:lnTo>
                    <a:pt x="1635" y="31449"/>
                  </a:lnTo>
                  <a:cubicBezTo>
                    <a:pt x="1801" y="31349"/>
                    <a:pt x="1901" y="31182"/>
                    <a:pt x="1901" y="31015"/>
                  </a:cubicBezTo>
                  <a:lnTo>
                    <a:pt x="1901" y="30482"/>
                  </a:lnTo>
                  <a:cubicBezTo>
                    <a:pt x="1901" y="30393"/>
                    <a:pt x="1842" y="30333"/>
                    <a:pt x="1763" y="30333"/>
                  </a:cubicBezTo>
                  <a:close/>
                  <a:moveTo>
                    <a:pt x="1759" y="32369"/>
                  </a:moveTo>
                  <a:cubicBezTo>
                    <a:pt x="1720" y="32369"/>
                    <a:pt x="1677" y="32384"/>
                    <a:pt x="1635" y="32416"/>
                  </a:cubicBezTo>
                  <a:lnTo>
                    <a:pt x="267" y="33217"/>
                  </a:lnTo>
                  <a:cubicBezTo>
                    <a:pt x="100" y="33317"/>
                    <a:pt x="0" y="33484"/>
                    <a:pt x="0" y="33651"/>
                  </a:cubicBezTo>
                  <a:lnTo>
                    <a:pt x="0" y="34151"/>
                  </a:lnTo>
                  <a:cubicBezTo>
                    <a:pt x="0" y="34275"/>
                    <a:pt x="55" y="34343"/>
                    <a:pt x="152" y="34343"/>
                  </a:cubicBezTo>
                  <a:cubicBezTo>
                    <a:pt x="185" y="34343"/>
                    <a:pt x="224" y="34335"/>
                    <a:pt x="267" y="34318"/>
                  </a:cubicBezTo>
                  <a:lnTo>
                    <a:pt x="1635" y="33517"/>
                  </a:lnTo>
                  <a:cubicBezTo>
                    <a:pt x="1801" y="33417"/>
                    <a:pt x="1901" y="33250"/>
                    <a:pt x="1901" y="33050"/>
                  </a:cubicBezTo>
                  <a:lnTo>
                    <a:pt x="1901" y="32550"/>
                  </a:lnTo>
                  <a:cubicBezTo>
                    <a:pt x="1901" y="32436"/>
                    <a:pt x="1840" y="32369"/>
                    <a:pt x="1759" y="32369"/>
                  </a:cubicBezTo>
                  <a:close/>
                  <a:moveTo>
                    <a:pt x="1759" y="35738"/>
                  </a:moveTo>
                  <a:cubicBezTo>
                    <a:pt x="1720" y="35738"/>
                    <a:pt x="1677" y="35753"/>
                    <a:pt x="1635" y="35785"/>
                  </a:cubicBezTo>
                  <a:lnTo>
                    <a:pt x="1635" y="35752"/>
                  </a:lnTo>
                  <a:lnTo>
                    <a:pt x="267" y="36586"/>
                  </a:lnTo>
                  <a:cubicBezTo>
                    <a:pt x="100" y="36653"/>
                    <a:pt x="0" y="36819"/>
                    <a:pt x="0" y="37020"/>
                  </a:cubicBezTo>
                  <a:lnTo>
                    <a:pt x="0" y="37520"/>
                  </a:lnTo>
                  <a:cubicBezTo>
                    <a:pt x="0" y="37633"/>
                    <a:pt x="46" y="37700"/>
                    <a:pt x="128" y="37700"/>
                  </a:cubicBezTo>
                  <a:cubicBezTo>
                    <a:pt x="167" y="37700"/>
                    <a:pt x="214" y="37685"/>
                    <a:pt x="267" y="37653"/>
                  </a:cubicBezTo>
                  <a:lnTo>
                    <a:pt x="1635" y="36853"/>
                  </a:lnTo>
                  <a:cubicBezTo>
                    <a:pt x="1801" y="36753"/>
                    <a:pt x="1901" y="36586"/>
                    <a:pt x="1901" y="36419"/>
                  </a:cubicBezTo>
                  <a:lnTo>
                    <a:pt x="1901" y="35919"/>
                  </a:lnTo>
                  <a:cubicBezTo>
                    <a:pt x="1901" y="35806"/>
                    <a:pt x="1840" y="35738"/>
                    <a:pt x="1759" y="35738"/>
                  </a:cubicBezTo>
                  <a:close/>
                  <a:moveTo>
                    <a:pt x="1751" y="37780"/>
                  </a:moveTo>
                  <a:cubicBezTo>
                    <a:pt x="1713" y="37780"/>
                    <a:pt x="1672" y="37792"/>
                    <a:pt x="1635" y="37820"/>
                  </a:cubicBezTo>
                  <a:lnTo>
                    <a:pt x="267" y="38621"/>
                  </a:lnTo>
                  <a:cubicBezTo>
                    <a:pt x="100" y="38687"/>
                    <a:pt x="0" y="38854"/>
                    <a:pt x="0" y="39021"/>
                  </a:cubicBezTo>
                  <a:lnTo>
                    <a:pt x="0" y="39555"/>
                  </a:lnTo>
                  <a:cubicBezTo>
                    <a:pt x="0" y="39652"/>
                    <a:pt x="54" y="39714"/>
                    <a:pt x="148" y="39714"/>
                  </a:cubicBezTo>
                  <a:cubicBezTo>
                    <a:pt x="182" y="39714"/>
                    <a:pt x="222" y="39706"/>
                    <a:pt x="267" y="39688"/>
                  </a:cubicBezTo>
                  <a:lnTo>
                    <a:pt x="1635" y="38888"/>
                  </a:lnTo>
                  <a:cubicBezTo>
                    <a:pt x="1801" y="38788"/>
                    <a:pt x="1868" y="38654"/>
                    <a:pt x="1901" y="38487"/>
                  </a:cubicBezTo>
                  <a:lnTo>
                    <a:pt x="1901" y="37954"/>
                  </a:lnTo>
                  <a:cubicBezTo>
                    <a:pt x="1925" y="37858"/>
                    <a:pt x="1847" y="37780"/>
                    <a:pt x="1751" y="37780"/>
                  </a:cubicBezTo>
                  <a:close/>
                  <a:moveTo>
                    <a:pt x="1759" y="39808"/>
                  </a:moveTo>
                  <a:cubicBezTo>
                    <a:pt x="1720" y="39808"/>
                    <a:pt x="1677" y="39823"/>
                    <a:pt x="1635" y="39855"/>
                  </a:cubicBezTo>
                  <a:lnTo>
                    <a:pt x="267" y="40656"/>
                  </a:lnTo>
                  <a:cubicBezTo>
                    <a:pt x="100" y="40756"/>
                    <a:pt x="0" y="40922"/>
                    <a:pt x="0" y="41089"/>
                  </a:cubicBezTo>
                  <a:lnTo>
                    <a:pt x="0" y="41590"/>
                  </a:lnTo>
                  <a:cubicBezTo>
                    <a:pt x="0" y="41713"/>
                    <a:pt x="55" y="41782"/>
                    <a:pt x="152" y="41782"/>
                  </a:cubicBezTo>
                  <a:cubicBezTo>
                    <a:pt x="185" y="41782"/>
                    <a:pt x="224" y="41774"/>
                    <a:pt x="267" y="41756"/>
                  </a:cubicBezTo>
                  <a:lnTo>
                    <a:pt x="1635" y="40956"/>
                  </a:lnTo>
                  <a:cubicBezTo>
                    <a:pt x="1801" y="40856"/>
                    <a:pt x="1901" y="40689"/>
                    <a:pt x="1901" y="40489"/>
                  </a:cubicBezTo>
                  <a:lnTo>
                    <a:pt x="1901" y="39988"/>
                  </a:lnTo>
                  <a:cubicBezTo>
                    <a:pt x="1901" y="39875"/>
                    <a:pt x="1840" y="39808"/>
                    <a:pt x="1759" y="39808"/>
                  </a:cubicBezTo>
                  <a:close/>
                  <a:moveTo>
                    <a:pt x="1757" y="41858"/>
                  </a:moveTo>
                  <a:cubicBezTo>
                    <a:pt x="1719" y="41858"/>
                    <a:pt x="1677" y="41869"/>
                    <a:pt x="1635" y="41890"/>
                  </a:cubicBezTo>
                  <a:lnTo>
                    <a:pt x="267" y="42690"/>
                  </a:lnTo>
                  <a:cubicBezTo>
                    <a:pt x="100" y="42790"/>
                    <a:pt x="0" y="42924"/>
                    <a:pt x="0" y="43124"/>
                  </a:cubicBezTo>
                  <a:lnTo>
                    <a:pt x="0" y="43624"/>
                  </a:lnTo>
                  <a:cubicBezTo>
                    <a:pt x="0" y="43738"/>
                    <a:pt x="46" y="43805"/>
                    <a:pt x="128" y="43805"/>
                  </a:cubicBezTo>
                  <a:cubicBezTo>
                    <a:pt x="167" y="43805"/>
                    <a:pt x="214" y="43790"/>
                    <a:pt x="267" y="43758"/>
                  </a:cubicBezTo>
                  <a:lnTo>
                    <a:pt x="1635" y="42957"/>
                  </a:lnTo>
                  <a:cubicBezTo>
                    <a:pt x="1801" y="42857"/>
                    <a:pt x="1868" y="42724"/>
                    <a:pt x="1901" y="42557"/>
                  </a:cubicBezTo>
                  <a:lnTo>
                    <a:pt x="1901" y="42023"/>
                  </a:lnTo>
                  <a:cubicBezTo>
                    <a:pt x="1901" y="41909"/>
                    <a:pt x="1839" y="41858"/>
                    <a:pt x="1757" y="418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3"/>
            <p:cNvSpPr/>
            <p:nvPr/>
          </p:nvSpPr>
          <p:spPr>
            <a:xfrm>
              <a:off x="2749017" y="2006969"/>
              <a:ext cx="200624" cy="120713"/>
            </a:xfrm>
            <a:custGeom>
              <a:avLst/>
              <a:gdLst/>
              <a:ahLst/>
              <a:cxnLst/>
              <a:rect l="l" t="t" r="r" b="b"/>
              <a:pathLst>
                <a:path w="12209" h="7346" extrusionOk="0">
                  <a:moveTo>
                    <a:pt x="12047" y="0"/>
                  </a:moveTo>
                  <a:cubicBezTo>
                    <a:pt x="12014" y="0"/>
                    <a:pt x="11978" y="8"/>
                    <a:pt x="11942" y="26"/>
                  </a:cubicBezTo>
                  <a:lnTo>
                    <a:pt x="267" y="6764"/>
                  </a:lnTo>
                  <a:cubicBezTo>
                    <a:pt x="134" y="6865"/>
                    <a:pt x="34" y="6998"/>
                    <a:pt x="0" y="7165"/>
                  </a:cubicBezTo>
                  <a:cubicBezTo>
                    <a:pt x="0" y="7278"/>
                    <a:pt x="62" y="7345"/>
                    <a:pt x="143" y="7345"/>
                  </a:cubicBezTo>
                  <a:cubicBezTo>
                    <a:pt x="182" y="7345"/>
                    <a:pt x="224" y="7330"/>
                    <a:pt x="267" y="7298"/>
                  </a:cubicBezTo>
                  <a:lnTo>
                    <a:pt x="11942" y="560"/>
                  </a:lnTo>
                  <a:cubicBezTo>
                    <a:pt x="12076" y="493"/>
                    <a:pt x="12176" y="327"/>
                    <a:pt x="12209" y="160"/>
                  </a:cubicBezTo>
                  <a:cubicBezTo>
                    <a:pt x="12209" y="62"/>
                    <a:pt x="12137" y="0"/>
                    <a:pt x="120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3"/>
            <p:cNvSpPr/>
            <p:nvPr/>
          </p:nvSpPr>
          <p:spPr>
            <a:xfrm>
              <a:off x="2749559" y="1895343"/>
              <a:ext cx="202284" cy="121913"/>
            </a:xfrm>
            <a:custGeom>
              <a:avLst/>
              <a:gdLst/>
              <a:ahLst/>
              <a:cxnLst/>
              <a:rect l="l" t="t" r="r" b="b"/>
              <a:pathLst>
                <a:path w="12310" h="7419" extrusionOk="0">
                  <a:moveTo>
                    <a:pt x="12181" y="1"/>
                  </a:moveTo>
                  <a:cubicBezTo>
                    <a:pt x="12143" y="1"/>
                    <a:pt x="12096" y="16"/>
                    <a:pt x="12043" y="48"/>
                  </a:cubicBezTo>
                  <a:lnTo>
                    <a:pt x="11342" y="448"/>
                  </a:lnTo>
                  <a:cubicBezTo>
                    <a:pt x="11209" y="548"/>
                    <a:pt x="11109" y="682"/>
                    <a:pt x="11109" y="882"/>
                  </a:cubicBezTo>
                  <a:cubicBezTo>
                    <a:pt x="11109" y="979"/>
                    <a:pt x="11162" y="1041"/>
                    <a:pt x="11243" y="1041"/>
                  </a:cubicBezTo>
                  <a:cubicBezTo>
                    <a:pt x="11273" y="1041"/>
                    <a:pt x="11306" y="1033"/>
                    <a:pt x="11342" y="1015"/>
                  </a:cubicBezTo>
                  <a:lnTo>
                    <a:pt x="12043" y="615"/>
                  </a:lnTo>
                  <a:cubicBezTo>
                    <a:pt x="12209" y="515"/>
                    <a:pt x="12309" y="348"/>
                    <a:pt x="12309" y="181"/>
                  </a:cubicBezTo>
                  <a:cubicBezTo>
                    <a:pt x="12309" y="68"/>
                    <a:pt x="12263" y="1"/>
                    <a:pt x="12181" y="1"/>
                  </a:cubicBezTo>
                  <a:close/>
                  <a:moveTo>
                    <a:pt x="10479" y="983"/>
                  </a:moveTo>
                  <a:cubicBezTo>
                    <a:pt x="10440" y="983"/>
                    <a:pt x="10394" y="994"/>
                    <a:pt x="10341" y="1015"/>
                  </a:cubicBezTo>
                  <a:lnTo>
                    <a:pt x="234" y="6853"/>
                  </a:lnTo>
                  <a:cubicBezTo>
                    <a:pt x="101" y="6919"/>
                    <a:pt x="1" y="7086"/>
                    <a:pt x="1" y="7253"/>
                  </a:cubicBezTo>
                  <a:cubicBezTo>
                    <a:pt x="1" y="7367"/>
                    <a:pt x="47" y="7419"/>
                    <a:pt x="120" y="7419"/>
                  </a:cubicBezTo>
                  <a:cubicBezTo>
                    <a:pt x="153" y="7419"/>
                    <a:pt x="192" y="7408"/>
                    <a:pt x="234" y="7386"/>
                  </a:cubicBezTo>
                  <a:lnTo>
                    <a:pt x="10341" y="1549"/>
                  </a:lnTo>
                  <a:cubicBezTo>
                    <a:pt x="10508" y="1449"/>
                    <a:pt x="10608" y="1315"/>
                    <a:pt x="10608" y="1149"/>
                  </a:cubicBezTo>
                  <a:cubicBezTo>
                    <a:pt x="10608" y="1035"/>
                    <a:pt x="10561" y="983"/>
                    <a:pt x="10479" y="98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3"/>
            <p:cNvSpPr/>
            <p:nvPr/>
          </p:nvSpPr>
          <p:spPr>
            <a:xfrm>
              <a:off x="2749559" y="1984933"/>
              <a:ext cx="92646" cy="58894"/>
            </a:xfrm>
            <a:custGeom>
              <a:avLst/>
              <a:gdLst/>
              <a:ahLst/>
              <a:cxnLst/>
              <a:rect l="l" t="t" r="r" b="b"/>
              <a:pathLst>
                <a:path w="5638" h="3584" extrusionOk="0">
                  <a:moveTo>
                    <a:pt x="5494" y="1"/>
                  </a:moveTo>
                  <a:cubicBezTo>
                    <a:pt x="5456" y="1"/>
                    <a:pt x="5413" y="12"/>
                    <a:pt x="5371" y="33"/>
                  </a:cubicBezTo>
                  <a:lnTo>
                    <a:pt x="234" y="3002"/>
                  </a:lnTo>
                  <a:cubicBezTo>
                    <a:pt x="101" y="3102"/>
                    <a:pt x="1" y="3235"/>
                    <a:pt x="1" y="3435"/>
                  </a:cubicBezTo>
                  <a:cubicBezTo>
                    <a:pt x="1" y="3524"/>
                    <a:pt x="45" y="3584"/>
                    <a:pt x="114" y="3584"/>
                  </a:cubicBezTo>
                  <a:cubicBezTo>
                    <a:pt x="149" y="3584"/>
                    <a:pt x="190" y="3569"/>
                    <a:pt x="234" y="3536"/>
                  </a:cubicBezTo>
                  <a:lnTo>
                    <a:pt x="5371" y="600"/>
                  </a:lnTo>
                  <a:cubicBezTo>
                    <a:pt x="5505" y="500"/>
                    <a:pt x="5605" y="333"/>
                    <a:pt x="5638" y="166"/>
                  </a:cubicBezTo>
                  <a:cubicBezTo>
                    <a:pt x="5638" y="53"/>
                    <a:pt x="5576" y="1"/>
                    <a:pt x="54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3"/>
            <p:cNvSpPr/>
            <p:nvPr/>
          </p:nvSpPr>
          <p:spPr>
            <a:xfrm>
              <a:off x="2749559" y="2030533"/>
              <a:ext cx="58664" cy="39241"/>
            </a:xfrm>
            <a:custGeom>
              <a:avLst/>
              <a:gdLst/>
              <a:ahLst/>
              <a:cxnLst/>
              <a:rect l="l" t="t" r="r" b="b"/>
              <a:pathLst>
                <a:path w="3570" h="2388" extrusionOk="0">
                  <a:moveTo>
                    <a:pt x="3435" y="1"/>
                  </a:moveTo>
                  <a:cubicBezTo>
                    <a:pt x="3405" y="1"/>
                    <a:pt x="3372" y="9"/>
                    <a:pt x="3336" y="27"/>
                  </a:cubicBezTo>
                  <a:lnTo>
                    <a:pt x="234" y="1795"/>
                  </a:lnTo>
                  <a:cubicBezTo>
                    <a:pt x="101" y="1895"/>
                    <a:pt x="1" y="2061"/>
                    <a:pt x="1" y="2228"/>
                  </a:cubicBezTo>
                  <a:cubicBezTo>
                    <a:pt x="1" y="2326"/>
                    <a:pt x="54" y="2388"/>
                    <a:pt x="135" y="2388"/>
                  </a:cubicBezTo>
                  <a:cubicBezTo>
                    <a:pt x="165" y="2388"/>
                    <a:pt x="198" y="2380"/>
                    <a:pt x="234" y="2362"/>
                  </a:cubicBezTo>
                  <a:lnTo>
                    <a:pt x="3336" y="594"/>
                  </a:lnTo>
                  <a:cubicBezTo>
                    <a:pt x="3470" y="494"/>
                    <a:pt x="3570" y="327"/>
                    <a:pt x="3570" y="160"/>
                  </a:cubicBezTo>
                  <a:cubicBezTo>
                    <a:pt x="3570" y="62"/>
                    <a:pt x="3516" y="1"/>
                    <a:pt x="3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3"/>
            <p:cNvSpPr/>
            <p:nvPr/>
          </p:nvSpPr>
          <p:spPr>
            <a:xfrm>
              <a:off x="2849863" y="1921355"/>
              <a:ext cx="101438" cy="64366"/>
            </a:xfrm>
            <a:custGeom>
              <a:avLst/>
              <a:gdLst/>
              <a:ahLst/>
              <a:cxnLst/>
              <a:rect l="l" t="t" r="r" b="b"/>
              <a:pathLst>
                <a:path w="6173" h="3917" extrusionOk="0">
                  <a:moveTo>
                    <a:pt x="6053" y="0"/>
                  </a:moveTo>
                  <a:cubicBezTo>
                    <a:pt x="6020" y="0"/>
                    <a:pt x="5981" y="11"/>
                    <a:pt x="5939" y="33"/>
                  </a:cubicBezTo>
                  <a:lnTo>
                    <a:pt x="268" y="3335"/>
                  </a:lnTo>
                  <a:cubicBezTo>
                    <a:pt x="101" y="3435"/>
                    <a:pt x="1" y="3568"/>
                    <a:pt x="1" y="3769"/>
                  </a:cubicBezTo>
                  <a:cubicBezTo>
                    <a:pt x="1" y="3858"/>
                    <a:pt x="45" y="3917"/>
                    <a:pt x="125" y="3917"/>
                  </a:cubicBezTo>
                  <a:cubicBezTo>
                    <a:pt x="164" y="3917"/>
                    <a:pt x="212" y="3902"/>
                    <a:pt x="268" y="3869"/>
                  </a:cubicBezTo>
                  <a:lnTo>
                    <a:pt x="5939" y="600"/>
                  </a:lnTo>
                  <a:cubicBezTo>
                    <a:pt x="6072" y="500"/>
                    <a:pt x="6172" y="333"/>
                    <a:pt x="6172" y="166"/>
                  </a:cubicBezTo>
                  <a:cubicBezTo>
                    <a:pt x="6172" y="52"/>
                    <a:pt x="6125" y="0"/>
                    <a:pt x="6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3"/>
            <p:cNvSpPr/>
            <p:nvPr/>
          </p:nvSpPr>
          <p:spPr>
            <a:xfrm>
              <a:off x="2813153" y="1974284"/>
              <a:ext cx="91923" cy="58582"/>
            </a:xfrm>
            <a:custGeom>
              <a:avLst/>
              <a:gdLst/>
              <a:ahLst/>
              <a:cxnLst/>
              <a:rect l="l" t="t" r="r" b="b"/>
              <a:pathLst>
                <a:path w="5594" h="3565" extrusionOk="0">
                  <a:moveTo>
                    <a:pt x="5460" y="0"/>
                  </a:moveTo>
                  <a:cubicBezTo>
                    <a:pt x="5423" y="0"/>
                    <a:pt x="5380" y="15"/>
                    <a:pt x="5337" y="47"/>
                  </a:cubicBezTo>
                  <a:lnTo>
                    <a:pt x="267" y="2983"/>
                  </a:lnTo>
                  <a:cubicBezTo>
                    <a:pt x="100" y="3083"/>
                    <a:pt x="0" y="3216"/>
                    <a:pt x="0" y="3416"/>
                  </a:cubicBezTo>
                  <a:cubicBezTo>
                    <a:pt x="0" y="3505"/>
                    <a:pt x="45" y="3565"/>
                    <a:pt x="124" y="3565"/>
                  </a:cubicBezTo>
                  <a:cubicBezTo>
                    <a:pt x="163" y="3565"/>
                    <a:pt x="211" y="3550"/>
                    <a:pt x="267" y="3516"/>
                  </a:cubicBezTo>
                  <a:lnTo>
                    <a:pt x="5337" y="614"/>
                  </a:lnTo>
                  <a:cubicBezTo>
                    <a:pt x="5471" y="514"/>
                    <a:pt x="5571" y="381"/>
                    <a:pt x="5571" y="181"/>
                  </a:cubicBezTo>
                  <a:cubicBezTo>
                    <a:pt x="5593" y="67"/>
                    <a:pt x="5539" y="0"/>
                    <a:pt x="5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3"/>
            <p:cNvSpPr/>
            <p:nvPr/>
          </p:nvSpPr>
          <p:spPr>
            <a:xfrm>
              <a:off x="2912914" y="1950145"/>
              <a:ext cx="36727" cy="25175"/>
            </a:xfrm>
            <a:custGeom>
              <a:avLst/>
              <a:gdLst/>
              <a:ahLst/>
              <a:cxnLst/>
              <a:rect l="l" t="t" r="r" b="b"/>
              <a:pathLst>
                <a:path w="2235" h="1532" extrusionOk="0">
                  <a:moveTo>
                    <a:pt x="2097" y="0"/>
                  </a:moveTo>
                  <a:cubicBezTo>
                    <a:pt x="2057" y="0"/>
                    <a:pt x="2013" y="15"/>
                    <a:pt x="1968" y="49"/>
                  </a:cubicBezTo>
                  <a:lnTo>
                    <a:pt x="267" y="949"/>
                  </a:lnTo>
                  <a:cubicBezTo>
                    <a:pt x="100" y="1049"/>
                    <a:pt x="33" y="1183"/>
                    <a:pt x="0" y="1383"/>
                  </a:cubicBezTo>
                  <a:cubicBezTo>
                    <a:pt x="0" y="1472"/>
                    <a:pt x="59" y="1531"/>
                    <a:pt x="138" y="1531"/>
                  </a:cubicBezTo>
                  <a:cubicBezTo>
                    <a:pt x="178" y="1531"/>
                    <a:pt x="222" y="1516"/>
                    <a:pt x="267" y="1483"/>
                  </a:cubicBezTo>
                  <a:lnTo>
                    <a:pt x="1968" y="582"/>
                  </a:lnTo>
                  <a:cubicBezTo>
                    <a:pt x="2102" y="482"/>
                    <a:pt x="2202" y="315"/>
                    <a:pt x="2235" y="149"/>
                  </a:cubicBezTo>
                  <a:cubicBezTo>
                    <a:pt x="2235" y="60"/>
                    <a:pt x="2176" y="0"/>
                    <a:pt x="2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3"/>
            <p:cNvSpPr/>
            <p:nvPr/>
          </p:nvSpPr>
          <p:spPr>
            <a:xfrm>
              <a:off x="2749017" y="2002236"/>
              <a:ext cx="156059" cy="94947"/>
            </a:xfrm>
            <a:custGeom>
              <a:avLst/>
              <a:gdLst/>
              <a:ahLst/>
              <a:cxnLst/>
              <a:rect l="l" t="t" r="r" b="b"/>
              <a:pathLst>
                <a:path w="9497" h="5778" extrusionOk="0">
                  <a:moveTo>
                    <a:pt x="9363" y="0"/>
                  </a:moveTo>
                  <a:cubicBezTo>
                    <a:pt x="9326" y="0"/>
                    <a:pt x="9283" y="15"/>
                    <a:pt x="9240" y="47"/>
                  </a:cubicBezTo>
                  <a:lnTo>
                    <a:pt x="267" y="5184"/>
                  </a:lnTo>
                  <a:cubicBezTo>
                    <a:pt x="100" y="5285"/>
                    <a:pt x="0" y="5451"/>
                    <a:pt x="0" y="5618"/>
                  </a:cubicBezTo>
                  <a:cubicBezTo>
                    <a:pt x="0" y="5716"/>
                    <a:pt x="54" y="5778"/>
                    <a:pt x="148" y="5778"/>
                  </a:cubicBezTo>
                  <a:cubicBezTo>
                    <a:pt x="183" y="5778"/>
                    <a:pt x="222" y="5769"/>
                    <a:pt x="267" y="5752"/>
                  </a:cubicBezTo>
                  <a:lnTo>
                    <a:pt x="9240" y="615"/>
                  </a:lnTo>
                  <a:cubicBezTo>
                    <a:pt x="9374" y="514"/>
                    <a:pt x="9474" y="348"/>
                    <a:pt x="9474" y="181"/>
                  </a:cubicBezTo>
                  <a:cubicBezTo>
                    <a:pt x="9496" y="68"/>
                    <a:pt x="9442" y="0"/>
                    <a:pt x="93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3"/>
            <p:cNvSpPr/>
            <p:nvPr/>
          </p:nvSpPr>
          <p:spPr>
            <a:xfrm>
              <a:off x="2912914" y="1977817"/>
              <a:ext cx="36727" cy="25191"/>
            </a:xfrm>
            <a:custGeom>
              <a:avLst/>
              <a:gdLst/>
              <a:ahLst/>
              <a:cxnLst/>
              <a:rect l="l" t="t" r="r" b="b"/>
              <a:pathLst>
                <a:path w="2235" h="1533" extrusionOk="0">
                  <a:moveTo>
                    <a:pt x="2091" y="0"/>
                  </a:moveTo>
                  <a:cubicBezTo>
                    <a:pt x="2053" y="0"/>
                    <a:pt x="2010" y="11"/>
                    <a:pt x="1968" y="32"/>
                  </a:cubicBezTo>
                  <a:lnTo>
                    <a:pt x="267" y="966"/>
                  </a:lnTo>
                  <a:cubicBezTo>
                    <a:pt x="100" y="1033"/>
                    <a:pt x="33" y="1200"/>
                    <a:pt x="0" y="1367"/>
                  </a:cubicBezTo>
                  <a:cubicBezTo>
                    <a:pt x="0" y="1481"/>
                    <a:pt x="62" y="1532"/>
                    <a:pt x="144" y="1532"/>
                  </a:cubicBezTo>
                  <a:cubicBezTo>
                    <a:pt x="182" y="1532"/>
                    <a:pt x="225" y="1521"/>
                    <a:pt x="267" y="1500"/>
                  </a:cubicBezTo>
                  <a:lnTo>
                    <a:pt x="1968" y="599"/>
                  </a:lnTo>
                  <a:cubicBezTo>
                    <a:pt x="2102" y="499"/>
                    <a:pt x="2202" y="333"/>
                    <a:pt x="2235" y="166"/>
                  </a:cubicBezTo>
                  <a:cubicBezTo>
                    <a:pt x="2235" y="52"/>
                    <a:pt x="2173" y="0"/>
                    <a:pt x="20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2750101" y="2312827"/>
              <a:ext cx="27985" cy="21494"/>
            </a:xfrm>
            <a:custGeom>
              <a:avLst/>
              <a:gdLst/>
              <a:ahLst/>
              <a:cxnLst/>
              <a:rect l="l" t="t" r="r" b="b"/>
              <a:pathLst>
                <a:path w="1703" h="1308" extrusionOk="0">
                  <a:moveTo>
                    <a:pt x="1554" y="0"/>
                  </a:moveTo>
                  <a:cubicBezTo>
                    <a:pt x="1520" y="0"/>
                    <a:pt x="1480" y="9"/>
                    <a:pt x="1435" y="27"/>
                  </a:cubicBezTo>
                  <a:lnTo>
                    <a:pt x="268" y="727"/>
                  </a:lnTo>
                  <a:cubicBezTo>
                    <a:pt x="134"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3"/>
            <p:cNvSpPr/>
            <p:nvPr/>
          </p:nvSpPr>
          <p:spPr>
            <a:xfrm>
              <a:off x="2750101" y="2170308"/>
              <a:ext cx="27985" cy="21510"/>
            </a:xfrm>
            <a:custGeom>
              <a:avLst/>
              <a:gdLst/>
              <a:ahLst/>
              <a:cxnLst/>
              <a:rect l="l" t="t" r="r" b="b"/>
              <a:pathLst>
                <a:path w="1703" h="1309" extrusionOk="0">
                  <a:moveTo>
                    <a:pt x="1554" y="1"/>
                  </a:moveTo>
                  <a:cubicBezTo>
                    <a:pt x="1520" y="1"/>
                    <a:pt x="1480" y="9"/>
                    <a:pt x="1435" y="27"/>
                  </a:cubicBezTo>
                  <a:lnTo>
                    <a:pt x="268" y="727"/>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2750101" y="2226425"/>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8"/>
                  </a:cubicBezTo>
                  <a:cubicBezTo>
                    <a:pt x="1" y="1237"/>
                    <a:pt x="60" y="1297"/>
                    <a:pt x="139" y="1297"/>
                  </a:cubicBezTo>
                  <a:cubicBezTo>
                    <a:pt x="179" y="1297"/>
                    <a:pt x="223" y="1282"/>
                    <a:pt x="268" y="1248"/>
                  </a:cubicBezTo>
                  <a:lnTo>
                    <a:pt x="1435" y="581"/>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3"/>
            <p:cNvSpPr/>
            <p:nvPr/>
          </p:nvSpPr>
          <p:spPr>
            <a:xfrm>
              <a:off x="2750101" y="2252536"/>
              <a:ext cx="27985" cy="21494"/>
            </a:xfrm>
            <a:custGeom>
              <a:avLst/>
              <a:gdLst/>
              <a:ahLst/>
              <a:cxnLst/>
              <a:rect l="l" t="t" r="r" b="b"/>
              <a:pathLst>
                <a:path w="1703" h="1308" extrusionOk="0">
                  <a:moveTo>
                    <a:pt x="1554" y="0"/>
                  </a:moveTo>
                  <a:cubicBezTo>
                    <a:pt x="1520" y="0"/>
                    <a:pt x="1480" y="8"/>
                    <a:pt x="1435" y="26"/>
                  </a:cubicBezTo>
                  <a:lnTo>
                    <a:pt x="268" y="727"/>
                  </a:lnTo>
                  <a:cubicBezTo>
                    <a:pt x="134" y="794"/>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2750101" y="2278499"/>
              <a:ext cx="27985" cy="21494"/>
            </a:xfrm>
            <a:custGeom>
              <a:avLst/>
              <a:gdLst/>
              <a:ahLst/>
              <a:cxnLst/>
              <a:rect l="l" t="t" r="r" b="b"/>
              <a:pathLst>
                <a:path w="1703" h="1308" extrusionOk="0">
                  <a:moveTo>
                    <a:pt x="1574" y="0"/>
                  </a:moveTo>
                  <a:cubicBezTo>
                    <a:pt x="1535" y="0"/>
                    <a:pt x="1489" y="15"/>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0"/>
                    <a:pt x="15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2750101" y="2336391"/>
              <a:ext cx="27985" cy="21510"/>
            </a:xfrm>
            <a:custGeom>
              <a:avLst/>
              <a:gdLst/>
              <a:ahLst/>
              <a:cxnLst/>
              <a:rect l="l" t="t" r="r" b="b"/>
              <a:pathLst>
                <a:path w="1703" h="1309" extrusionOk="0">
                  <a:moveTo>
                    <a:pt x="1554" y="1"/>
                  </a:moveTo>
                  <a:cubicBezTo>
                    <a:pt x="1520" y="1"/>
                    <a:pt x="1480" y="9"/>
                    <a:pt x="1435" y="27"/>
                  </a:cubicBezTo>
                  <a:lnTo>
                    <a:pt x="268" y="728"/>
                  </a:lnTo>
                  <a:cubicBezTo>
                    <a:pt x="134" y="828"/>
                    <a:pt x="34" y="961"/>
                    <a:pt x="1" y="1128"/>
                  </a:cubicBezTo>
                  <a:cubicBezTo>
                    <a:pt x="1" y="1241"/>
                    <a:pt x="63" y="1308"/>
                    <a:pt x="144" y="1308"/>
                  </a:cubicBezTo>
                  <a:cubicBezTo>
                    <a:pt x="182" y="1308"/>
                    <a:pt x="225" y="1293"/>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3"/>
            <p:cNvSpPr/>
            <p:nvPr/>
          </p:nvSpPr>
          <p:spPr>
            <a:xfrm>
              <a:off x="2750101" y="2507322"/>
              <a:ext cx="27985" cy="21346"/>
            </a:xfrm>
            <a:custGeom>
              <a:avLst/>
              <a:gdLst/>
              <a:ahLst/>
              <a:cxnLst/>
              <a:rect l="l" t="t" r="r" b="b"/>
              <a:pathLst>
                <a:path w="1703" h="1299" extrusionOk="0">
                  <a:moveTo>
                    <a:pt x="1573" y="0"/>
                  </a:moveTo>
                  <a:cubicBezTo>
                    <a:pt x="1534" y="0"/>
                    <a:pt x="1488" y="11"/>
                    <a:pt x="1435" y="32"/>
                  </a:cubicBezTo>
                  <a:lnTo>
                    <a:pt x="268" y="700"/>
                  </a:lnTo>
                  <a:cubicBezTo>
                    <a:pt x="134" y="800"/>
                    <a:pt x="34" y="966"/>
                    <a:pt x="1" y="1133"/>
                  </a:cubicBezTo>
                  <a:cubicBezTo>
                    <a:pt x="1" y="1247"/>
                    <a:pt x="63" y="1299"/>
                    <a:pt x="145" y="1299"/>
                  </a:cubicBezTo>
                  <a:cubicBezTo>
                    <a:pt x="183" y="1299"/>
                    <a:pt x="226" y="1288"/>
                    <a:pt x="268" y="1267"/>
                  </a:cubicBezTo>
                  <a:lnTo>
                    <a:pt x="1435" y="566"/>
                  </a:lnTo>
                  <a:cubicBezTo>
                    <a:pt x="1602" y="499"/>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3"/>
            <p:cNvSpPr/>
            <p:nvPr/>
          </p:nvSpPr>
          <p:spPr>
            <a:xfrm>
              <a:off x="2750101" y="2530886"/>
              <a:ext cx="27985" cy="21362"/>
            </a:xfrm>
            <a:custGeom>
              <a:avLst/>
              <a:gdLst/>
              <a:ahLst/>
              <a:cxnLst/>
              <a:rect l="l" t="t" r="r" b="b"/>
              <a:pathLst>
                <a:path w="1703" h="1300" extrusionOk="0">
                  <a:moveTo>
                    <a:pt x="1573" y="1"/>
                  </a:moveTo>
                  <a:cubicBezTo>
                    <a:pt x="1534" y="1"/>
                    <a:pt x="1488" y="12"/>
                    <a:pt x="1435" y="33"/>
                  </a:cubicBezTo>
                  <a:lnTo>
                    <a:pt x="268" y="700"/>
                  </a:lnTo>
                  <a:cubicBezTo>
                    <a:pt x="134" y="800"/>
                    <a:pt x="34" y="967"/>
                    <a:pt x="1" y="1134"/>
                  </a:cubicBezTo>
                  <a:cubicBezTo>
                    <a:pt x="1" y="1248"/>
                    <a:pt x="63" y="1299"/>
                    <a:pt x="145" y="1299"/>
                  </a:cubicBezTo>
                  <a:cubicBezTo>
                    <a:pt x="183" y="1299"/>
                    <a:pt x="226" y="1288"/>
                    <a:pt x="268" y="1267"/>
                  </a:cubicBezTo>
                  <a:lnTo>
                    <a:pt x="1435" y="567"/>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3"/>
            <p:cNvSpPr/>
            <p:nvPr/>
          </p:nvSpPr>
          <p:spPr>
            <a:xfrm>
              <a:off x="2750101" y="2392508"/>
              <a:ext cx="27985" cy="21313"/>
            </a:xfrm>
            <a:custGeom>
              <a:avLst/>
              <a:gdLst/>
              <a:ahLst/>
              <a:cxnLst/>
              <a:rect l="l" t="t" r="r" b="b"/>
              <a:pathLst>
                <a:path w="1703" h="1297" extrusionOk="0">
                  <a:moveTo>
                    <a:pt x="1574" y="1"/>
                  </a:moveTo>
                  <a:cubicBezTo>
                    <a:pt x="1535" y="1"/>
                    <a:pt x="1489" y="16"/>
                    <a:pt x="1435" y="48"/>
                  </a:cubicBezTo>
                  <a:lnTo>
                    <a:pt x="268" y="715"/>
                  </a:lnTo>
                  <a:cubicBezTo>
                    <a:pt x="134" y="815"/>
                    <a:pt x="34" y="948"/>
                    <a:pt x="1" y="1149"/>
                  </a:cubicBezTo>
                  <a:cubicBezTo>
                    <a:pt x="1" y="1238"/>
                    <a:pt x="60" y="1297"/>
                    <a:pt x="139" y="1297"/>
                  </a:cubicBezTo>
                  <a:cubicBezTo>
                    <a:pt x="179" y="1297"/>
                    <a:pt x="223" y="1282"/>
                    <a:pt x="268" y="1249"/>
                  </a:cubicBezTo>
                  <a:lnTo>
                    <a:pt x="1435" y="582"/>
                  </a:lnTo>
                  <a:cubicBezTo>
                    <a:pt x="1602" y="481"/>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3"/>
            <p:cNvSpPr/>
            <p:nvPr/>
          </p:nvSpPr>
          <p:spPr>
            <a:xfrm>
              <a:off x="2750101" y="2418619"/>
              <a:ext cx="27985" cy="21494"/>
            </a:xfrm>
            <a:custGeom>
              <a:avLst/>
              <a:gdLst/>
              <a:ahLst/>
              <a:cxnLst/>
              <a:rect l="l" t="t" r="r" b="b"/>
              <a:pathLst>
                <a:path w="1703" h="1308" extrusionOk="0">
                  <a:moveTo>
                    <a:pt x="1554" y="0"/>
                  </a:moveTo>
                  <a:cubicBezTo>
                    <a:pt x="1520" y="0"/>
                    <a:pt x="1480" y="9"/>
                    <a:pt x="1435" y="27"/>
                  </a:cubicBezTo>
                  <a:lnTo>
                    <a:pt x="268" y="727"/>
                  </a:lnTo>
                  <a:cubicBezTo>
                    <a:pt x="101" y="794"/>
                    <a:pt x="34" y="961"/>
                    <a:pt x="1" y="1127"/>
                  </a:cubicBezTo>
                  <a:cubicBezTo>
                    <a:pt x="1" y="1241"/>
                    <a:pt x="63" y="1308"/>
                    <a:pt x="144" y="1308"/>
                  </a:cubicBezTo>
                  <a:cubicBezTo>
                    <a:pt x="182" y="1308"/>
                    <a:pt x="225" y="1293"/>
                    <a:pt x="268" y="1261"/>
                  </a:cubicBezTo>
                  <a:lnTo>
                    <a:pt x="1435" y="594"/>
                  </a:lnTo>
                  <a:cubicBezTo>
                    <a:pt x="1602" y="494"/>
                    <a:pt x="1702" y="327"/>
                    <a:pt x="1702" y="160"/>
                  </a:cubicBezTo>
                  <a:cubicBezTo>
                    <a:pt x="1702" y="62"/>
                    <a:pt x="1649" y="0"/>
                    <a:pt x="15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3"/>
            <p:cNvSpPr/>
            <p:nvPr/>
          </p:nvSpPr>
          <p:spPr>
            <a:xfrm>
              <a:off x="2750101" y="2444829"/>
              <a:ext cx="27985" cy="21806"/>
            </a:xfrm>
            <a:custGeom>
              <a:avLst/>
              <a:gdLst/>
              <a:ahLst/>
              <a:cxnLst/>
              <a:rect l="l" t="t" r="r" b="b"/>
              <a:pathLst>
                <a:path w="1703" h="1327" extrusionOk="0">
                  <a:moveTo>
                    <a:pt x="1573" y="1"/>
                  </a:moveTo>
                  <a:cubicBezTo>
                    <a:pt x="1534" y="1"/>
                    <a:pt x="1488" y="12"/>
                    <a:pt x="1435" y="33"/>
                  </a:cubicBezTo>
                  <a:lnTo>
                    <a:pt x="268" y="700"/>
                  </a:lnTo>
                  <a:cubicBezTo>
                    <a:pt x="101" y="800"/>
                    <a:pt x="1" y="967"/>
                    <a:pt x="1" y="1167"/>
                  </a:cubicBezTo>
                  <a:cubicBezTo>
                    <a:pt x="1" y="1265"/>
                    <a:pt x="72" y="1326"/>
                    <a:pt x="163" y="1326"/>
                  </a:cubicBezTo>
                  <a:cubicBezTo>
                    <a:pt x="196" y="1326"/>
                    <a:pt x="232" y="1318"/>
                    <a:pt x="268" y="1300"/>
                  </a:cubicBezTo>
                  <a:lnTo>
                    <a:pt x="1435" y="566"/>
                  </a:lnTo>
                  <a:cubicBezTo>
                    <a:pt x="1602" y="500"/>
                    <a:pt x="1702" y="333"/>
                    <a:pt x="1702" y="166"/>
                  </a:cubicBezTo>
                  <a:cubicBezTo>
                    <a:pt x="1702" y="52"/>
                    <a:pt x="1655" y="1"/>
                    <a:pt x="15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3"/>
            <p:cNvSpPr/>
            <p:nvPr/>
          </p:nvSpPr>
          <p:spPr>
            <a:xfrm>
              <a:off x="2750101" y="2647393"/>
              <a:ext cx="27985" cy="21510"/>
            </a:xfrm>
            <a:custGeom>
              <a:avLst/>
              <a:gdLst/>
              <a:ahLst/>
              <a:cxnLst/>
              <a:rect l="l" t="t" r="r" b="b"/>
              <a:pathLst>
                <a:path w="1703" h="1309" extrusionOk="0">
                  <a:moveTo>
                    <a:pt x="1574" y="1"/>
                  </a:moveTo>
                  <a:cubicBezTo>
                    <a:pt x="1535" y="1"/>
                    <a:pt x="1489" y="16"/>
                    <a:pt x="1435" y="48"/>
                  </a:cubicBezTo>
                  <a:lnTo>
                    <a:pt x="268" y="715"/>
                  </a:lnTo>
                  <a:cubicBezTo>
                    <a:pt x="134" y="815"/>
                    <a:pt x="34" y="982"/>
                    <a:pt x="1" y="1149"/>
                  </a:cubicBezTo>
                  <a:cubicBezTo>
                    <a:pt x="1" y="1246"/>
                    <a:pt x="72" y="1308"/>
                    <a:pt x="163" y="1308"/>
                  </a:cubicBezTo>
                  <a:cubicBezTo>
                    <a:pt x="196" y="1308"/>
                    <a:pt x="232" y="1300"/>
                    <a:pt x="268" y="1282"/>
                  </a:cubicBezTo>
                  <a:lnTo>
                    <a:pt x="1435" y="582"/>
                  </a:lnTo>
                  <a:cubicBezTo>
                    <a:pt x="1602" y="515"/>
                    <a:pt x="1702" y="348"/>
                    <a:pt x="1702" y="181"/>
                  </a:cubicBezTo>
                  <a:cubicBezTo>
                    <a:pt x="1702" y="68"/>
                    <a:pt x="1656" y="1"/>
                    <a:pt x="15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3"/>
            <p:cNvSpPr/>
            <p:nvPr/>
          </p:nvSpPr>
          <p:spPr>
            <a:xfrm>
              <a:off x="2750101" y="2673405"/>
              <a:ext cx="27985" cy="21362"/>
            </a:xfrm>
            <a:custGeom>
              <a:avLst/>
              <a:gdLst/>
              <a:ahLst/>
              <a:cxnLst/>
              <a:rect l="l" t="t" r="r" b="b"/>
              <a:pathLst>
                <a:path w="1703" h="1300" extrusionOk="0">
                  <a:moveTo>
                    <a:pt x="1573" y="0"/>
                  </a:moveTo>
                  <a:cubicBezTo>
                    <a:pt x="1534" y="0"/>
                    <a:pt x="1488" y="12"/>
                    <a:pt x="1435" y="33"/>
                  </a:cubicBezTo>
                  <a:lnTo>
                    <a:pt x="268" y="733"/>
                  </a:lnTo>
                  <a:cubicBezTo>
                    <a:pt x="134" y="800"/>
                    <a:pt x="34" y="967"/>
                    <a:pt x="1" y="1133"/>
                  </a:cubicBezTo>
                  <a:cubicBezTo>
                    <a:pt x="1" y="1247"/>
                    <a:pt x="63" y="1299"/>
                    <a:pt x="145" y="1299"/>
                  </a:cubicBezTo>
                  <a:cubicBezTo>
                    <a:pt x="183" y="1299"/>
                    <a:pt x="226" y="1288"/>
                    <a:pt x="268" y="1267"/>
                  </a:cubicBezTo>
                  <a:lnTo>
                    <a:pt x="1435" y="600"/>
                  </a:lnTo>
                  <a:cubicBezTo>
                    <a:pt x="1602" y="500"/>
                    <a:pt x="1702" y="333"/>
                    <a:pt x="1702" y="166"/>
                  </a:cubicBezTo>
                  <a:cubicBezTo>
                    <a:pt x="1702" y="52"/>
                    <a:pt x="1655" y="0"/>
                    <a:pt x="15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3"/>
            <p:cNvSpPr/>
            <p:nvPr/>
          </p:nvSpPr>
          <p:spPr>
            <a:xfrm>
              <a:off x="2750101" y="2595959"/>
              <a:ext cx="27985" cy="21412"/>
            </a:xfrm>
            <a:custGeom>
              <a:avLst/>
              <a:gdLst/>
              <a:ahLst/>
              <a:cxnLst/>
              <a:rect l="l" t="t" r="r" b="b"/>
              <a:pathLst>
                <a:path w="1703" h="1303" extrusionOk="0">
                  <a:moveTo>
                    <a:pt x="1564" y="1"/>
                  </a:moveTo>
                  <a:cubicBezTo>
                    <a:pt x="1527" y="1"/>
                    <a:pt x="1484" y="13"/>
                    <a:pt x="1435" y="42"/>
                  </a:cubicBezTo>
                  <a:lnTo>
                    <a:pt x="268" y="709"/>
                  </a:lnTo>
                  <a:cubicBezTo>
                    <a:pt x="101" y="810"/>
                    <a:pt x="34" y="943"/>
                    <a:pt x="1" y="1143"/>
                  </a:cubicBezTo>
                  <a:cubicBezTo>
                    <a:pt x="1" y="1241"/>
                    <a:pt x="72" y="1303"/>
                    <a:pt x="163" y="1303"/>
                  </a:cubicBezTo>
                  <a:cubicBezTo>
                    <a:pt x="196" y="1303"/>
                    <a:pt x="232" y="1294"/>
                    <a:pt x="268" y="1277"/>
                  </a:cubicBezTo>
                  <a:lnTo>
                    <a:pt x="1435" y="576"/>
                  </a:lnTo>
                  <a:cubicBezTo>
                    <a:pt x="1602" y="476"/>
                    <a:pt x="1702" y="343"/>
                    <a:pt x="1702" y="142"/>
                  </a:cubicBezTo>
                  <a:cubicBezTo>
                    <a:pt x="1702" y="72"/>
                    <a:pt x="1652" y="1"/>
                    <a:pt x="15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a:off x="2750101" y="2621971"/>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3"/>
            <p:cNvSpPr/>
            <p:nvPr/>
          </p:nvSpPr>
          <p:spPr>
            <a:xfrm>
              <a:off x="2793417" y="2099237"/>
              <a:ext cx="158426" cy="97510"/>
            </a:xfrm>
            <a:custGeom>
              <a:avLst/>
              <a:gdLst/>
              <a:ahLst/>
              <a:cxnLst/>
              <a:rect l="l" t="t" r="r" b="b"/>
              <a:pathLst>
                <a:path w="9641" h="5934" extrusionOk="0">
                  <a:moveTo>
                    <a:pt x="9517" y="1"/>
                  </a:moveTo>
                  <a:cubicBezTo>
                    <a:pt x="9477" y="1"/>
                    <a:pt x="9429" y="15"/>
                    <a:pt x="9374" y="49"/>
                  </a:cubicBezTo>
                  <a:lnTo>
                    <a:pt x="234" y="5353"/>
                  </a:lnTo>
                  <a:cubicBezTo>
                    <a:pt x="100" y="5453"/>
                    <a:pt x="0" y="5586"/>
                    <a:pt x="0" y="5753"/>
                  </a:cubicBezTo>
                  <a:cubicBezTo>
                    <a:pt x="0" y="5866"/>
                    <a:pt x="46" y="5933"/>
                    <a:pt x="118" y="5933"/>
                  </a:cubicBezTo>
                  <a:cubicBezTo>
                    <a:pt x="152" y="5933"/>
                    <a:pt x="191" y="5918"/>
                    <a:pt x="234" y="5886"/>
                  </a:cubicBezTo>
                  <a:lnTo>
                    <a:pt x="9374" y="582"/>
                  </a:lnTo>
                  <a:cubicBezTo>
                    <a:pt x="9540" y="482"/>
                    <a:pt x="9640" y="349"/>
                    <a:pt x="9640" y="149"/>
                  </a:cubicBezTo>
                  <a:cubicBezTo>
                    <a:pt x="9640" y="60"/>
                    <a:pt x="9596" y="1"/>
                    <a:pt x="9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3"/>
            <p:cNvSpPr/>
            <p:nvPr/>
          </p:nvSpPr>
          <p:spPr>
            <a:xfrm>
              <a:off x="2793417" y="2072945"/>
              <a:ext cx="158426" cy="97790"/>
            </a:xfrm>
            <a:custGeom>
              <a:avLst/>
              <a:gdLst/>
              <a:ahLst/>
              <a:cxnLst/>
              <a:rect l="l" t="t" r="r" b="b"/>
              <a:pathLst>
                <a:path w="9641" h="5951" extrusionOk="0">
                  <a:moveTo>
                    <a:pt x="9512" y="1"/>
                  </a:moveTo>
                  <a:cubicBezTo>
                    <a:pt x="9474" y="1"/>
                    <a:pt x="9427" y="15"/>
                    <a:pt x="9374" y="48"/>
                  </a:cubicBezTo>
                  <a:lnTo>
                    <a:pt x="234" y="5351"/>
                  </a:lnTo>
                  <a:cubicBezTo>
                    <a:pt x="100" y="5451"/>
                    <a:pt x="0" y="5618"/>
                    <a:pt x="0" y="5785"/>
                  </a:cubicBezTo>
                  <a:cubicBezTo>
                    <a:pt x="0" y="5899"/>
                    <a:pt x="47" y="5951"/>
                    <a:pt x="119" y="5951"/>
                  </a:cubicBezTo>
                  <a:cubicBezTo>
                    <a:pt x="153" y="5951"/>
                    <a:pt x="191" y="5940"/>
                    <a:pt x="234" y="5918"/>
                  </a:cubicBezTo>
                  <a:lnTo>
                    <a:pt x="9374" y="581"/>
                  </a:lnTo>
                  <a:cubicBezTo>
                    <a:pt x="9540" y="481"/>
                    <a:pt x="9640" y="348"/>
                    <a:pt x="9640" y="181"/>
                  </a:cubicBezTo>
                  <a:cubicBezTo>
                    <a:pt x="9640" y="68"/>
                    <a:pt x="9594" y="1"/>
                    <a:pt x="9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3"/>
            <p:cNvSpPr/>
            <p:nvPr/>
          </p:nvSpPr>
          <p:spPr>
            <a:xfrm>
              <a:off x="2793417" y="2125907"/>
              <a:ext cx="158426" cy="97149"/>
            </a:xfrm>
            <a:custGeom>
              <a:avLst/>
              <a:gdLst/>
              <a:ahLst/>
              <a:cxnLst/>
              <a:rect l="l" t="t" r="r" b="b"/>
              <a:pathLst>
                <a:path w="9641" h="5912" extrusionOk="0">
                  <a:moveTo>
                    <a:pt x="9493" y="1"/>
                  </a:moveTo>
                  <a:cubicBezTo>
                    <a:pt x="9458" y="1"/>
                    <a:pt x="9418" y="9"/>
                    <a:pt x="9374" y="27"/>
                  </a:cubicBezTo>
                  <a:lnTo>
                    <a:pt x="234" y="5331"/>
                  </a:lnTo>
                  <a:cubicBezTo>
                    <a:pt x="100" y="5397"/>
                    <a:pt x="0" y="5564"/>
                    <a:pt x="0" y="5731"/>
                  </a:cubicBezTo>
                  <a:cubicBezTo>
                    <a:pt x="0" y="5844"/>
                    <a:pt x="46" y="5911"/>
                    <a:pt x="118" y="5911"/>
                  </a:cubicBezTo>
                  <a:cubicBezTo>
                    <a:pt x="152" y="5911"/>
                    <a:pt x="191" y="5896"/>
                    <a:pt x="234" y="5864"/>
                  </a:cubicBezTo>
                  <a:lnTo>
                    <a:pt x="9374" y="594"/>
                  </a:lnTo>
                  <a:cubicBezTo>
                    <a:pt x="9540" y="494"/>
                    <a:pt x="9640" y="360"/>
                    <a:pt x="9640" y="160"/>
                  </a:cubicBezTo>
                  <a:cubicBezTo>
                    <a:pt x="9640" y="63"/>
                    <a:pt x="9587" y="1"/>
                    <a:pt x="9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3"/>
            <p:cNvSpPr/>
            <p:nvPr/>
          </p:nvSpPr>
          <p:spPr>
            <a:xfrm>
              <a:off x="2793417" y="2152133"/>
              <a:ext cx="158426" cy="97248"/>
            </a:xfrm>
            <a:custGeom>
              <a:avLst/>
              <a:gdLst/>
              <a:ahLst/>
              <a:cxnLst/>
              <a:rect l="l" t="t" r="r" b="b"/>
              <a:pathLst>
                <a:path w="9641" h="5918" extrusionOk="0">
                  <a:moveTo>
                    <a:pt x="9506" y="1"/>
                  </a:moveTo>
                  <a:cubicBezTo>
                    <a:pt x="9468" y="1"/>
                    <a:pt x="9424" y="12"/>
                    <a:pt x="9374" y="32"/>
                  </a:cubicBezTo>
                  <a:lnTo>
                    <a:pt x="234" y="5336"/>
                  </a:lnTo>
                  <a:cubicBezTo>
                    <a:pt x="100" y="5436"/>
                    <a:pt x="0" y="5569"/>
                    <a:pt x="0" y="5769"/>
                  </a:cubicBezTo>
                  <a:cubicBezTo>
                    <a:pt x="0" y="5858"/>
                    <a:pt x="45" y="5918"/>
                    <a:pt x="114" y="5918"/>
                  </a:cubicBezTo>
                  <a:cubicBezTo>
                    <a:pt x="148" y="5918"/>
                    <a:pt x="189" y="5903"/>
                    <a:pt x="234" y="5870"/>
                  </a:cubicBezTo>
                  <a:lnTo>
                    <a:pt x="9374" y="599"/>
                  </a:lnTo>
                  <a:cubicBezTo>
                    <a:pt x="9540" y="499"/>
                    <a:pt x="9640" y="366"/>
                    <a:pt x="9640" y="199"/>
                  </a:cubicBezTo>
                  <a:cubicBezTo>
                    <a:pt x="9640" y="59"/>
                    <a:pt x="9592" y="1"/>
                    <a:pt x="95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3"/>
            <p:cNvSpPr/>
            <p:nvPr/>
          </p:nvSpPr>
          <p:spPr>
            <a:xfrm>
              <a:off x="2793417" y="2178195"/>
              <a:ext cx="158426" cy="96952"/>
            </a:xfrm>
            <a:custGeom>
              <a:avLst/>
              <a:gdLst/>
              <a:ahLst/>
              <a:cxnLst/>
              <a:rect l="l" t="t" r="r" b="b"/>
              <a:pathLst>
                <a:path w="9641" h="5900" extrusionOk="0">
                  <a:moveTo>
                    <a:pt x="9512" y="0"/>
                  </a:moveTo>
                  <a:cubicBezTo>
                    <a:pt x="9474" y="0"/>
                    <a:pt x="9427" y="15"/>
                    <a:pt x="9374" y="47"/>
                  </a:cubicBezTo>
                  <a:lnTo>
                    <a:pt x="234" y="5318"/>
                  </a:lnTo>
                  <a:cubicBezTo>
                    <a:pt x="100" y="5418"/>
                    <a:pt x="0" y="5551"/>
                    <a:pt x="0" y="5751"/>
                  </a:cubicBezTo>
                  <a:cubicBezTo>
                    <a:pt x="0" y="5840"/>
                    <a:pt x="45" y="5899"/>
                    <a:pt x="114" y="5899"/>
                  </a:cubicBezTo>
                  <a:cubicBezTo>
                    <a:pt x="148" y="5899"/>
                    <a:pt x="189" y="5885"/>
                    <a:pt x="234" y="5851"/>
                  </a:cubicBezTo>
                  <a:lnTo>
                    <a:pt x="9374" y="581"/>
                  </a:lnTo>
                  <a:cubicBezTo>
                    <a:pt x="9540" y="481"/>
                    <a:pt x="9640" y="347"/>
                    <a:pt x="9640" y="181"/>
                  </a:cubicBezTo>
                  <a:cubicBezTo>
                    <a:pt x="9640" y="67"/>
                    <a:pt x="9594" y="0"/>
                    <a:pt x="9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3"/>
            <p:cNvSpPr/>
            <p:nvPr/>
          </p:nvSpPr>
          <p:spPr>
            <a:xfrm>
              <a:off x="2793417" y="2212967"/>
              <a:ext cx="158426" cy="97001"/>
            </a:xfrm>
            <a:custGeom>
              <a:avLst/>
              <a:gdLst/>
              <a:ahLst/>
              <a:cxnLst/>
              <a:rect l="l" t="t" r="r" b="b"/>
              <a:pathLst>
                <a:path w="9641" h="5903" extrusionOk="0">
                  <a:moveTo>
                    <a:pt x="9511" y="0"/>
                  </a:moveTo>
                  <a:cubicBezTo>
                    <a:pt x="9472" y="0"/>
                    <a:pt x="9426" y="12"/>
                    <a:pt x="9374" y="33"/>
                  </a:cubicBezTo>
                  <a:lnTo>
                    <a:pt x="234" y="5303"/>
                  </a:lnTo>
                  <a:cubicBezTo>
                    <a:pt x="100" y="5403"/>
                    <a:pt x="0" y="5570"/>
                    <a:pt x="0" y="5737"/>
                  </a:cubicBezTo>
                  <a:cubicBezTo>
                    <a:pt x="0" y="5851"/>
                    <a:pt x="47" y="5902"/>
                    <a:pt x="119" y="5902"/>
                  </a:cubicBezTo>
                  <a:cubicBezTo>
                    <a:pt x="153" y="5902"/>
                    <a:pt x="191" y="5891"/>
                    <a:pt x="234" y="5870"/>
                  </a:cubicBezTo>
                  <a:lnTo>
                    <a:pt x="9374" y="600"/>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3"/>
            <p:cNvSpPr/>
            <p:nvPr/>
          </p:nvSpPr>
          <p:spPr>
            <a:xfrm>
              <a:off x="2793417" y="2235988"/>
              <a:ext cx="158426" cy="97790"/>
            </a:xfrm>
            <a:custGeom>
              <a:avLst/>
              <a:gdLst/>
              <a:ahLst/>
              <a:cxnLst/>
              <a:rect l="l" t="t" r="r" b="b"/>
              <a:pathLst>
                <a:path w="9641" h="5951" extrusionOk="0">
                  <a:moveTo>
                    <a:pt x="9511" y="0"/>
                  </a:moveTo>
                  <a:cubicBezTo>
                    <a:pt x="9472" y="0"/>
                    <a:pt x="9426" y="12"/>
                    <a:pt x="9374" y="33"/>
                  </a:cubicBezTo>
                  <a:lnTo>
                    <a:pt x="234" y="5370"/>
                  </a:lnTo>
                  <a:cubicBezTo>
                    <a:pt x="100" y="5437"/>
                    <a:pt x="0" y="5603"/>
                    <a:pt x="0" y="5770"/>
                  </a:cubicBezTo>
                  <a:cubicBezTo>
                    <a:pt x="0" y="5883"/>
                    <a:pt x="46" y="5951"/>
                    <a:pt x="118" y="5951"/>
                  </a:cubicBezTo>
                  <a:cubicBezTo>
                    <a:pt x="152" y="5951"/>
                    <a:pt x="191" y="5936"/>
                    <a:pt x="234" y="5904"/>
                  </a:cubicBezTo>
                  <a:lnTo>
                    <a:pt x="9374" y="566"/>
                  </a:lnTo>
                  <a:cubicBezTo>
                    <a:pt x="9540" y="500"/>
                    <a:pt x="9640" y="333"/>
                    <a:pt x="9640" y="166"/>
                  </a:cubicBezTo>
                  <a:cubicBezTo>
                    <a:pt x="9640" y="52"/>
                    <a:pt x="9594" y="0"/>
                    <a:pt x="95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3"/>
            <p:cNvSpPr/>
            <p:nvPr/>
          </p:nvSpPr>
          <p:spPr>
            <a:xfrm>
              <a:off x="2795060" y="2423450"/>
              <a:ext cx="128831" cy="79698"/>
            </a:xfrm>
            <a:custGeom>
              <a:avLst/>
              <a:gdLst/>
              <a:ahLst/>
              <a:cxnLst/>
              <a:rect l="l" t="t" r="r" b="b"/>
              <a:pathLst>
                <a:path w="7840" h="4850" extrusionOk="0">
                  <a:moveTo>
                    <a:pt x="7710" y="1"/>
                  </a:moveTo>
                  <a:cubicBezTo>
                    <a:pt x="7671" y="1"/>
                    <a:pt x="7625" y="12"/>
                    <a:pt x="7572" y="33"/>
                  </a:cubicBezTo>
                  <a:lnTo>
                    <a:pt x="267" y="4269"/>
                  </a:lnTo>
                  <a:cubicBezTo>
                    <a:pt x="134" y="4336"/>
                    <a:pt x="34" y="4503"/>
                    <a:pt x="0" y="4669"/>
                  </a:cubicBezTo>
                  <a:cubicBezTo>
                    <a:pt x="0" y="4783"/>
                    <a:pt x="62" y="4850"/>
                    <a:pt x="143" y="4850"/>
                  </a:cubicBezTo>
                  <a:cubicBezTo>
                    <a:pt x="182" y="4850"/>
                    <a:pt x="224" y="4835"/>
                    <a:pt x="267" y="4803"/>
                  </a:cubicBezTo>
                  <a:lnTo>
                    <a:pt x="7572" y="600"/>
                  </a:lnTo>
                  <a:cubicBezTo>
                    <a:pt x="7739" y="500"/>
                    <a:pt x="7839" y="333"/>
                    <a:pt x="7839" y="166"/>
                  </a:cubicBezTo>
                  <a:cubicBezTo>
                    <a:pt x="7839" y="52"/>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3"/>
            <p:cNvSpPr/>
            <p:nvPr/>
          </p:nvSpPr>
          <p:spPr>
            <a:xfrm>
              <a:off x="2795060" y="2430582"/>
              <a:ext cx="155139" cy="95046"/>
            </a:xfrm>
            <a:custGeom>
              <a:avLst/>
              <a:gdLst/>
              <a:ahLst/>
              <a:cxnLst/>
              <a:rect l="l" t="t" r="r" b="b"/>
              <a:pathLst>
                <a:path w="9441" h="5784" extrusionOk="0">
                  <a:moveTo>
                    <a:pt x="9296" y="0"/>
                  </a:moveTo>
                  <a:cubicBezTo>
                    <a:pt x="9258" y="0"/>
                    <a:pt x="9216" y="11"/>
                    <a:pt x="9173" y="32"/>
                  </a:cubicBezTo>
                  <a:lnTo>
                    <a:pt x="267" y="5203"/>
                  </a:lnTo>
                  <a:cubicBezTo>
                    <a:pt x="100" y="5303"/>
                    <a:pt x="34" y="5436"/>
                    <a:pt x="0" y="5603"/>
                  </a:cubicBezTo>
                  <a:cubicBezTo>
                    <a:pt x="0" y="5716"/>
                    <a:pt x="62" y="5784"/>
                    <a:pt x="143" y="5784"/>
                  </a:cubicBezTo>
                  <a:cubicBezTo>
                    <a:pt x="182" y="5784"/>
                    <a:pt x="224" y="5769"/>
                    <a:pt x="267" y="5737"/>
                  </a:cubicBezTo>
                  <a:lnTo>
                    <a:pt x="9173" y="566"/>
                  </a:lnTo>
                  <a:cubicBezTo>
                    <a:pt x="9307" y="499"/>
                    <a:pt x="9407" y="333"/>
                    <a:pt x="9440" y="166"/>
                  </a:cubicBezTo>
                  <a:cubicBezTo>
                    <a:pt x="9440" y="52"/>
                    <a:pt x="9378" y="0"/>
                    <a:pt x="92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2793959" y="2292746"/>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8"/>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2793959" y="2318512"/>
              <a:ext cx="157883" cy="96393"/>
            </a:xfrm>
            <a:custGeom>
              <a:avLst/>
              <a:gdLst/>
              <a:ahLst/>
              <a:cxnLst/>
              <a:rect l="l" t="t" r="r" b="b"/>
              <a:pathLst>
                <a:path w="9608" h="5866" extrusionOk="0">
                  <a:moveTo>
                    <a:pt x="9479" y="1"/>
                  </a:moveTo>
                  <a:cubicBezTo>
                    <a:pt x="9441" y="1"/>
                    <a:pt x="9394" y="16"/>
                    <a:pt x="9341" y="48"/>
                  </a:cubicBezTo>
                  <a:lnTo>
                    <a:pt x="267" y="5285"/>
                  </a:lnTo>
                  <a:cubicBezTo>
                    <a:pt x="101" y="5351"/>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2793959" y="2344821"/>
              <a:ext cx="157883" cy="96409"/>
            </a:xfrm>
            <a:custGeom>
              <a:avLst/>
              <a:gdLst/>
              <a:ahLst/>
              <a:cxnLst/>
              <a:rect l="l" t="t" r="r" b="b"/>
              <a:pathLst>
                <a:path w="9608" h="5867" extrusionOk="0">
                  <a:moveTo>
                    <a:pt x="9479" y="1"/>
                  </a:moveTo>
                  <a:cubicBezTo>
                    <a:pt x="9441" y="1"/>
                    <a:pt x="9394" y="16"/>
                    <a:pt x="9341" y="48"/>
                  </a:cubicBezTo>
                  <a:lnTo>
                    <a:pt x="267" y="5285"/>
                  </a:lnTo>
                  <a:cubicBezTo>
                    <a:pt x="101" y="5385"/>
                    <a:pt x="1" y="5518"/>
                    <a:pt x="1" y="5718"/>
                  </a:cubicBezTo>
                  <a:cubicBezTo>
                    <a:pt x="1" y="5807"/>
                    <a:pt x="45" y="5867"/>
                    <a:pt x="124" y="5867"/>
                  </a:cubicBezTo>
                  <a:cubicBezTo>
                    <a:pt x="164" y="5867"/>
                    <a:pt x="212" y="5852"/>
                    <a:pt x="267" y="5819"/>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2793959" y="2547729"/>
              <a:ext cx="157883" cy="96048"/>
            </a:xfrm>
            <a:custGeom>
              <a:avLst/>
              <a:gdLst/>
              <a:ahLst/>
              <a:cxnLst/>
              <a:rect l="l" t="t" r="r" b="b"/>
              <a:pathLst>
                <a:path w="9608" h="5845" extrusionOk="0">
                  <a:moveTo>
                    <a:pt x="9469" y="0"/>
                  </a:moveTo>
                  <a:cubicBezTo>
                    <a:pt x="9433" y="0"/>
                    <a:pt x="9389" y="13"/>
                    <a:pt x="9341" y="42"/>
                  </a:cubicBezTo>
                  <a:lnTo>
                    <a:pt x="267" y="5279"/>
                  </a:lnTo>
                  <a:cubicBezTo>
                    <a:pt x="101" y="5346"/>
                    <a:pt x="1" y="5512"/>
                    <a:pt x="1" y="5679"/>
                  </a:cubicBezTo>
                  <a:cubicBezTo>
                    <a:pt x="1" y="5793"/>
                    <a:pt x="47" y="5845"/>
                    <a:pt x="130" y="5845"/>
                  </a:cubicBezTo>
                  <a:cubicBezTo>
                    <a:pt x="168" y="5845"/>
                    <a:pt x="215" y="5834"/>
                    <a:pt x="267" y="5813"/>
                  </a:cubicBezTo>
                  <a:lnTo>
                    <a:pt x="9341" y="576"/>
                  </a:lnTo>
                  <a:cubicBezTo>
                    <a:pt x="9507" y="476"/>
                    <a:pt x="9607" y="342"/>
                    <a:pt x="9607" y="142"/>
                  </a:cubicBezTo>
                  <a:cubicBezTo>
                    <a:pt x="9607" y="71"/>
                    <a:pt x="9557" y="0"/>
                    <a:pt x="9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3"/>
            <p:cNvSpPr/>
            <p:nvPr/>
          </p:nvSpPr>
          <p:spPr>
            <a:xfrm>
              <a:off x="2793959" y="2573397"/>
              <a:ext cx="157883" cy="96393"/>
            </a:xfrm>
            <a:custGeom>
              <a:avLst/>
              <a:gdLst/>
              <a:ahLst/>
              <a:cxnLst/>
              <a:rect l="l" t="t" r="r" b="b"/>
              <a:pathLst>
                <a:path w="9608" h="5866" extrusionOk="0">
                  <a:moveTo>
                    <a:pt x="9479" y="1"/>
                  </a:moveTo>
                  <a:cubicBezTo>
                    <a:pt x="9441" y="1"/>
                    <a:pt x="9394" y="16"/>
                    <a:pt x="9341" y="48"/>
                  </a:cubicBezTo>
                  <a:lnTo>
                    <a:pt x="267" y="5285"/>
                  </a:lnTo>
                  <a:cubicBezTo>
                    <a:pt x="101" y="5385"/>
                    <a:pt x="1" y="5518"/>
                    <a:pt x="1" y="5685"/>
                  </a:cubicBezTo>
                  <a:cubicBezTo>
                    <a:pt x="1" y="5798"/>
                    <a:pt x="47" y="5866"/>
                    <a:pt x="129" y="5866"/>
                  </a:cubicBezTo>
                  <a:cubicBezTo>
                    <a:pt x="167" y="5866"/>
                    <a:pt x="214" y="5851"/>
                    <a:pt x="267" y="5818"/>
                  </a:cubicBezTo>
                  <a:lnTo>
                    <a:pt x="9341" y="581"/>
                  </a:lnTo>
                  <a:cubicBezTo>
                    <a:pt x="9507" y="515"/>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3"/>
            <p:cNvSpPr/>
            <p:nvPr/>
          </p:nvSpPr>
          <p:spPr>
            <a:xfrm>
              <a:off x="2793959" y="2496098"/>
              <a:ext cx="157883" cy="95867"/>
            </a:xfrm>
            <a:custGeom>
              <a:avLst/>
              <a:gdLst/>
              <a:ahLst/>
              <a:cxnLst/>
              <a:rect l="l" t="t" r="r" b="b"/>
              <a:pathLst>
                <a:path w="9608" h="5834" extrusionOk="0">
                  <a:moveTo>
                    <a:pt x="9484" y="0"/>
                  </a:moveTo>
                  <a:cubicBezTo>
                    <a:pt x="9444" y="0"/>
                    <a:pt x="9396" y="15"/>
                    <a:pt x="9341" y="48"/>
                  </a:cubicBezTo>
                  <a:lnTo>
                    <a:pt x="267" y="5252"/>
                  </a:lnTo>
                  <a:cubicBezTo>
                    <a:pt x="101" y="5352"/>
                    <a:pt x="1" y="5486"/>
                    <a:pt x="1" y="5686"/>
                  </a:cubicBezTo>
                  <a:cubicBezTo>
                    <a:pt x="1" y="5775"/>
                    <a:pt x="45" y="5834"/>
                    <a:pt x="124" y="5834"/>
                  </a:cubicBezTo>
                  <a:cubicBezTo>
                    <a:pt x="164" y="5834"/>
                    <a:pt x="212" y="5819"/>
                    <a:pt x="267" y="5786"/>
                  </a:cubicBezTo>
                  <a:lnTo>
                    <a:pt x="9341" y="549"/>
                  </a:lnTo>
                  <a:cubicBezTo>
                    <a:pt x="9507" y="482"/>
                    <a:pt x="9607" y="315"/>
                    <a:pt x="9607" y="148"/>
                  </a:cubicBezTo>
                  <a:cubicBezTo>
                    <a:pt x="9607" y="59"/>
                    <a:pt x="9563" y="0"/>
                    <a:pt x="9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2793959" y="2521848"/>
              <a:ext cx="157883" cy="96179"/>
            </a:xfrm>
            <a:custGeom>
              <a:avLst/>
              <a:gdLst/>
              <a:ahLst/>
              <a:cxnLst/>
              <a:rect l="l" t="t" r="r" b="b"/>
              <a:pathLst>
                <a:path w="9608" h="5853" extrusionOk="0">
                  <a:moveTo>
                    <a:pt x="9484" y="1"/>
                  </a:moveTo>
                  <a:cubicBezTo>
                    <a:pt x="9444" y="1"/>
                    <a:pt x="9396" y="16"/>
                    <a:pt x="9341" y="49"/>
                  </a:cubicBezTo>
                  <a:lnTo>
                    <a:pt x="267" y="5286"/>
                  </a:lnTo>
                  <a:cubicBezTo>
                    <a:pt x="101" y="5353"/>
                    <a:pt x="1" y="5520"/>
                    <a:pt x="1" y="5686"/>
                  </a:cubicBezTo>
                  <a:cubicBezTo>
                    <a:pt x="1" y="5800"/>
                    <a:pt x="47" y="5852"/>
                    <a:pt x="130" y="5852"/>
                  </a:cubicBezTo>
                  <a:cubicBezTo>
                    <a:pt x="168" y="5852"/>
                    <a:pt x="215" y="5841"/>
                    <a:pt x="267" y="5820"/>
                  </a:cubicBezTo>
                  <a:lnTo>
                    <a:pt x="9341" y="583"/>
                  </a:lnTo>
                  <a:cubicBezTo>
                    <a:pt x="9507" y="483"/>
                    <a:pt x="9607" y="349"/>
                    <a:pt x="9607" y="149"/>
                  </a:cubicBezTo>
                  <a:cubicBezTo>
                    <a:pt x="9607" y="60"/>
                    <a:pt x="9563" y="1"/>
                    <a:pt x="9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2793959" y="2599705"/>
              <a:ext cx="157883" cy="96393"/>
            </a:xfrm>
            <a:custGeom>
              <a:avLst/>
              <a:gdLst/>
              <a:ahLst/>
              <a:cxnLst/>
              <a:rect l="l" t="t" r="r" b="b"/>
              <a:pathLst>
                <a:path w="9608" h="5866" extrusionOk="0">
                  <a:moveTo>
                    <a:pt x="9479" y="1"/>
                  </a:moveTo>
                  <a:cubicBezTo>
                    <a:pt x="9441" y="1"/>
                    <a:pt x="9394" y="16"/>
                    <a:pt x="9341" y="48"/>
                  </a:cubicBezTo>
                  <a:lnTo>
                    <a:pt x="267" y="5285"/>
                  </a:lnTo>
                  <a:cubicBezTo>
                    <a:pt x="101" y="5352"/>
                    <a:pt x="1" y="5518"/>
                    <a:pt x="1" y="5685"/>
                  </a:cubicBezTo>
                  <a:cubicBezTo>
                    <a:pt x="1" y="5799"/>
                    <a:pt x="47" y="5866"/>
                    <a:pt x="129" y="5866"/>
                  </a:cubicBezTo>
                  <a:cubicBezTo>
                    <a:pt x="167" y="5866"/>
                    <a:pt x="214" y="5851"/>
                    <a:pt x="267" y="5819"/>
                  </a:cubicBezTo>
                  <a:lnTo>
                    <a:pt x="9341" y="582"/>
                  </a:lnTo>
                  <a:cubicBezTo>
                    <a:pt x="9507" y="481"/>
                    <a:pt x="9607" y="348"/>
                    <a:pt x="9607" y="181"/>
                  </a:cubicBezTo>
                  <a:cubicBezTo>
                    <a:pt x="9607" y="68"/>
                    <a:pt x="9561" y="1"/>
                    <a:pt x="94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2750101" y="2699812"/>
              <a:ext cx="27985" cy="21264"/>
            </a:xfrm>
            <a:custGeom>
              <a:avLst/>
              <a:gdLst/>
              <a:ahLst/>
              <a:cxnLst/>
              <a:rect l="l" t="t" r="r" b="b"/>
              <a:pathLst>
                <a:path w="1703" h="1294" extrusionOk="0">
                  <a:moveTo>
                    <a:pt x="1554" y="1"/>
                  </a:moveTo>
                  <a:cubicBezTo>
                    <a:pt x="1520" y="1"/>
                    <a:pt x="1480" y="9"/>
                    <a:pt x="1435" y="27"/>
                  </a:cubicBezTo>
                  <a:lnTo>
                    <a:pt x="268" y="727"/>
                  </a:lnTo>
                  <a:cubicBezTo>
                    <a:pt x="101" y="794"/>
                    <a:pt x="34" y="961"/>
                    <a:pt x="1" y="1128"/>
                  </a:cubicBezTo>
                  <a:cubicBezTo>
                    <a:pt x="1" y="1242"/>
                    <a:pt x="63" y="1293"/>
                    <a:pt x="145" y="1293"/>
                  </a:cubicBezTo>
                  <a:cubicBezTo>
                    <a:pt x="183" y="1293"/>
                    <a:pt x="226" y="1282"/>
                    <a:pt x="268" y="1261"/>
                  </a:cubicBezTo>
                  <a:lnTo>
                    <a:pt x="1435" y="594"/>
                  </a:lnTo>
                  <a:cubicBezTo>
                    <a:pt x="1602" y="494"/>
                    <a:pt x="1702" y="327"/>
                    <a:pt x="1702" y="160"/>
                  </a:cubicBezTo>
                  <a:cubicBezTo>
                    <a:pt x="1702" y="63"/>
                    <a:pt x="1649" y="1"/>
                    <a:pt x="1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2692012" y="2815924"/>
              <a:ext cx="31255" cy="32224"/>
            </a:xfrm>
            <a:custGeom>
              <a:avLst/>
              <a:gdLst/>
              <a:ahLst/>
              <a:cxnLst/>
              <a:rect l="l" t="t" r="r" b="b"/>
              <a:pathLst>
                <a:path w="1902" h="1961" extrusionOk="0">
                  <a:moveTo>
                    <a:pt x="1757" y="0"/>
                  </a:moveTo>
                  <a:cubicBezTo>
                    <a:pt x="1719" y="0"/>
                    <a:pt x="1677" y="11"/>
                    <a:pt x="1635" y="33"/>
                  </a:cubicBezTo>
                  <a:lnTo>
                    <a:pt x="267" y="833"/>
                  </a:lnTo>
                  <a:cubicBezTo>
                    <a:pt x="100" y="933"/>
                    <a:pt x="0" y="1100"/>
                    <a:pt x="0" y="1267"/>
                  </a:cubicBezTo>
                  <a:lnTo>
                    <a:pt x="0" y="1801"/>
                  </a:lnTo>
                  <a:cubicBezTo>
                    <a:pt x="0" y="1898"/>
                    <a:pt x="54" y="1960"/>
                    <a:pt x="148" y="1960"/>
                  </a:cubicBezTo>
                  <a:cubicBezTo>
                    <a:pt x="182" y="1960"/>
                    <a:pt x="222" y="1952"/>
                    <a:pt x="267" y="1934"/>
                  </a:cubicBezTo>
                  <a:lnTo>
                    <a:pt x="1635" y="1133"/>
                  </a:lnTo>
                  <a:cubicBezTo>
                    <a:pt x="1801" y="1033"/>
                    <a:pt x="1868" y="867"/>
                    <a:pt x="1901" y="700"/>
                  </a:cubicBezTo>
                  <a:lnTo>
                    <a:pt x="1901" y="166"/>
                  </a:lnTo>
                  <a:cubicBezTo>
                    <a:pt x="1901" y="52"/>
                    <a:pt x="1839" y="0"/>
                    <a:pt x="175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2692012" y="2782238"/>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9"/>
                  </a:lnTo>
                  <a:cubicBezTo>
                    <a:pt x="1801" y="1049"/>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2692012" y="2971704"/>
              <a:ext cx="31255" cy="32454"/>
            </a:xfrm>
            <a:custGeom>
              <a:avLst/>
              <a:gdLst/>
              <a:ahLst/>
              <a:cxnLst/>
              <a:rect l="l" t="t" r="r" b="b"/>
              <a:pathLst>
                <a:path w="1902" h="1975" extrusionOk="0">
                  <a:moveTo>
                    <a:pt x="1736" y="0"/>
                  </a:moveTo>
                  <a:cubicBezTo>
                    <a:pt x="1704" y="0"/>
                    <a:pt x="1669" y="9"/>
                    <a:pt x="1635" y="26"/>
                  </a:cubicBezTo>
                  <a:lnTo>
                    <a:pt x="267" y="827"/>
                  </a:lnTo>
                  <a:cubicBezTo>
                    <a:pt x="100" y="927"/>
                    <a:pt x="0" y="1093"/>
                    <a:pt x="0" y="1260"/>
                  </a:cubicBezTo>
                  <a:lnTo>
                    <a:pt x="0" y="1794"/>
                  </a:lnTo>
                  <a:cubicBezTo>
                    <a:pt x="0" y="1907"/>
                    <a:pt x="46" y="1974"/>
                    <a:pt x="128" y="1974"/>
                  </a:cubicBezTo>
                  <a:cubicBezTo>
                    <a:pt x="167" y="1974"/>
                    <a:pt x="214" y="1959"/>
                    <a:pt x="267" y="1927"/>
                  </a:cubicBezTo>
                  <a:lnTo>
                    <a:pt x="1635" y="1127"/>
                  </a:lnTo>
                  <a:cubicBezTo>
                    <a:pt x="1801" y="1027"/>
                    <a:pt x="1868" y="893"/>
                    <a:pt x="1901" y="727"/>
                  </a:cubicBezTo>
                  <a:lnTo>
                    <a:pt x="1901" y="193"/>
                  </a:lnTo>
                  <a:cubicBezTo>
                    <a:pt x="1901" y="69"/>
                    <a:pt x="1828" y="0"/>
                    <a:pt x="1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a:off x="2692012" y="2938018"/>
              <a:ext cx="31649" cy="32454"/>
            </a:xfrm>
            <a:custGeom>
              <a:avLst/>
              <a:gdLst/>
              <a:ahLst/>
              <a:cxnLst/>
              <a:rect l="l" t="t" r="r" b="b"/>
              <a:pathLst>
                <a:path w="1926" h="1975" extrusionOk="0">
                  <a:moveTo>
                    <a:pt x="1751" y="1"/>
                  </a:moveTo>
                  <a:cubicBezTo>
                    <a:pt x="1713" y="1"/>
                    <a:pt x="1672" y="13"/>
                    <a:pt x="1635" y="41"/>
                  </a:cubicBezTo>
                  <a:lnTo>
                    <a:pt x="267" y="842"/>
                  </a:lnTo>
                  <a:cubicBezTo>
                    <a:pt x="100" y="942"/>
                    <a:pt x="0" y="1109"/>
                    <a:pt x="0" y="1275"/>
                  </a:cubicBezTo>
                  <a:lnTo>
                    <a:pt x="0" y="1809"/>
                  </a:lnTo>
                  <a:cubicBezTo>
                    <a:pt x="0" y="1923"/>
                    <a:pt x="47" y="1975"/>
                    <a:pt x="130" y="1975"/>
                  </a:cubicBezTo>
                  <a:cubicBezTo>
                    <a:pt x="168" y="1975"/>
                    <a:pt x="214" y="1964"/>
                    <a:pt x="267" y="1943"/>
                  </a:cubicBezTo>
                  <a:lnTo>
                    <a:pt x="1635" y="1142"/>
                  </a:lnTo>
                  <a:cubicBezTo>
                    <a:pt x="1801" y="1042"/>
                    <a:pt x="1901" y="875"/>
                    <a:pt x="1901" y="708"/>
                  </a:cubicBezTo>
                  <a:lnTo>
                    <a:pt x="1901" y="175"/>
                  </a:lnTo>
                  <a:cubicBezTo>
                    <a:pt x="1925" y="79"/>
                    <a:pt x="1847" y="1"/>
                    <a:pt x="175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a:off x="2692012" y="2904463"/>
              <a:ext cx="31255" cy="31928"/>
            </a:xfrm>
            <a:custGeom>
              <a:avLst/>
              <a:gdLst/>
              <a:ahLst/>
              <a:cxnLst/>
              <a:rect l="l" t="t" r="r" b="b"/>
              <a:pathLst>
                <a:path w="1902" h="1943" extrusionOk="0">
                  <a:moveTo>
                    <a:pt x="1748" y="0"/>
                  </a:moveTo>
                  <a:cubicBezTo>
                    <a:pt x="1709" y="0"/>
                    <a:pt x="1668" y="15"/>
                    <a:pt x="1635" y="48"/>
                  </a:cubicBezTo>
                  <a:lnTo>
                    <a:pt x="267" y="849"/>
                  </a:lnTo>
                  <a:cubicBezTo>
                    <a:pt x="100" y="916"/>
                    <a:pt x="0" y="1083"/>
                    <a:pt x="0" y="1249"/>
                  </a:cubicBezTo>
                  <a:lnTo>
                    <a:pt x="0" y="1750"/>
                  </a:lnTo>
                  <a:cubicBezTo>
                    <a:pt x="0" y="1873"/>
                    <a:pt x="55" y="1942"/>
                    <a:pt x="152" y="1942"/>
                  </a:cubicBezTo>
                  <a:cubicBezTo>
                    <a:pt x="185" y="1942"/>
                    <a:pt x="224" y="1934"/>
                    <a:pt x="267" y="1916"/>
                  </a:cubicBezTo>
                  <a:lnTo>
                    <a:pt x="1635" y="1116"/>
                  </a:lnTo>
                  <a:cubicBezTo>
                    <a:pt x="1801" y="1016"/>
                    <a:pt x="1901" y="849"/>
                    <a:pt x="1901" y="682"/>
                  </a:cubicBezTo>
                  <a:lnTo>
                    <a:pt x="1901" y="149"/>
                  </a:lnTo>
                  <a:cubicBezTo>
                    <a:pt x="1901" y="60"/>
                    <a:pt x="1827" y="0"/>
                    <a:pt x="174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a:off x="2692012" y="2871039"/>
              <a:ext cx="31255" cy="32454"/>
            </a:xfrm>
            <a:custGeom>
              <a:avLst/>
              <a:gdLst/>
              <a:ahLst/>
              <a:cxnLst/>
              <a:rect l="l" t="t" r="r" b="b"/>
              <a:pathLst>
                <a:path w="1902" h="1975" extrusionOk="0">
                  <a:moveTo>
                    <a:pt x="1759" y="1"/>
                  </a:moveTo>
                  <a:cubicBezTo>
                    <a:pt x="1720" y="1"/>
                    <a:pt x="1677" y="16"/>
                    <a:pt x="1635" y="48"/>
                  </a:cubicBezTo>
                  <a:lnTo>
                    <a:pt x="267" y="848"/>
                  </a:lnTo>
                  <a:cubicBezTo>
                    <a:pt x="100" y="948"/>
                    <a:pt x="0" y="1115"/>
                    <a:pt x="0" y="1282"/>
                  </a:cubicBezTo>
                  <a:lnTo>
                    <a:pt x="0" y="1782"/>
                  </a:lnTo>
                  <a:cubicBezTo>
                    <a:pt x="0" y="1906"/>
                    <a:pt x="55" y="1975"/>
                    <a:pt x="152" y="1975"/>
                  </a:cubicBezTo>
                  <a:cubicBezTo>
                    <a:pt x="185" y="1975"/>
                    <a:pt x="224" y="1966"/>
                    <a:pt x="267" y="1949"/>
                  </a:cubicBezTo>
                  <a:lnTo>
                    <a:pt x="1635" y="1148"/>
                  </a:lnTo>
                  <a:cubicBezTo>
                    <a:pt x="1801" y="1048"/>
                    <a:pt x="1901" y="882"/>
                    <a:pt x="1901" y="715"/>
                  </a:cubicBezTo>
                  <a:lnTo>
                    <a:pt x="1901" y="181"/>
                  </a:lnTo>
                  <a:cubicBezTo>
                    <a:pt x="1901" y="68"/>
                    <a:pt x="1840" y="1"/>
                    <a:pt x="175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3"/>
            <p:cNvSpPr/>
            <p:nvPr/>
          </p:nvSpPr>
          <p:spPr>
            <a:xfrm>
              <a:off x="2750101" y="2765591"/>
              <a:ext cx="27985" cy="21264"/>
            </a:xfrm>
            <a:custGeom>
              <a:avLst/>
              <a:gdLst/>
              <a:ahLst/>
              <a:cxnLst/>
              <a:rect l="l" t="t" r="r" b="b"/>
              <a:pathLst>
                <a:path w="1703" h="1294" extrusionOk="0">
                  <a:moveTo>
                    <a:pt x="1554" y="1"/>
                  </a:moveTo>
                  <a:cubicBezTo>
                    <a:pt x="1520" y="1"/>
                    <a:pt x="1480" y="9"/>
                    <a:pt x="1435" y="27"/>
                  </a:cubicBezTo>
                  <a:lnTo>
                    <a:pt x="268" y="727"/>
                  </a:lnTo>
                  <a:cubicBezTo>
                    <a:pt x="134" y="794"/>
                    <a:pt x="34" y="961"/>
                    <a:pt x="1" y="1128"/>
                  </a:cubicBezTo>
                  <a:cubicBezTo>
                    <a:pt x="1" y="1241"/>
                    <a:pt x="63" y="1293"/>
                    <a:pt x="145" y="1293"/>
                  </a:cubicBezTo>
                  <a:cubicBezTo>
                    <a:pt x="183" y="1293"/>
                    <a:pt x="226" y="1282"/>
                    <a:pt x="268" y="1261"/>
                  </a:cubicBezTo>
                  <a:lnTo>
                    <a:pt x="1435" y="594"/>
                  </a:lnTo>
                  <a:cubicBezTo>
                    <a:pt x="1602" y="494"/>
                    <a:pt x="1702" y="327"/>
                    <a:pt x="1702" y="160"/>
                  </a:cubicBezTo>
                  <a:cubicBezTo>
                    <a:pt x="1702" y="62"/>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3"/>
            <p:cNvSpPr/>
            <p:nvPr/>
          </p:nvSpPr>
          <p:spPr>
            <a:xfrm>
              <a:off x="2750101" y="2789156"/>
              <a:ext cx="27985" cy="21264"/>
            </a:xfrm>
            <a:custGeom>
              <a:avLst/>
              <a:gdLst/>
              <a:ahLst/>
              <a:cxnLst/>
              <a:rect l="l" t="t" r="r" b="b"/>
              <a:pathLst>
                <a:path w="1703" h="1294" extrusionOk="0">
                  <a:moveTo>
                    <a:pt x="1554" y="1"/>
                  </a:moveTo>
                  <a:cubicBezTo>
                    <a:pt x="1520" y="1"/>
                    <a:pt x="1480" y="9"/>
                    <a:pt x="1435" y="27"/>
                  </a:cubicBezTo>
                  <a:lnTo>
                    <a:pt x="268" y="728"/>
                  </a:lnTo>
                  <a:cubicBezTo>
                    <a:pt x="134" y="794"/>
                    <a:pt x="34" y="961"/>
                    <a:pt x="1" y="1128"/>
                  </a:cubicBezTo>
                  <a:cubicBezTo>
                    <a:pt x="1" y="1242"/>
                    <a:pt x="63" y="1294"/>
                    <a:pt x="145" y="1294"/>
                  </a:cubicBezTo>
                  <a:cubicBezTo>
                    <a:pt x="183" y="1294"/>
                    <a:pt x="226" y="1282"/>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3"/>
            <p:cNvSpPr/>
            <p:nvPr/>
          </p:nvSpPr>
          <p:spPr>
            <a:xfrm>
              <a:off x="2750101" y="2905810"/>
              <a:ext cx="27985" cy="21362"/>
            </a:xfrm>
            <a:custGeom>
              <a:avLst/>
              <a:gdLst/>
              <a:ahLst/>
              <a:cxnLst/>
              <a:rect l="l" t="t" r="r" b="b"/>
              <a:pathLst>
                <a:path w="1703" h="1300" extrusionOk="0">
                  <a:moveTo>
                    <a:pt x="1573" y="1"/>
                  </a:moveTo>
                  <a:cubicBezTo>
                    <a:pt x="1534" y="1"/>
                    <a:pt x="1488" y="12"/>
                    <a:pt x="1435" y="33"/>
                  </a:cubicBezTo>
                  <a:lnTo>
                    <a:pt x="268" y="734"/>
                  </a:lnTo>
                  <a:cubicBezTo>
                    <a:pt x="134" y="800"/>
                    <a:pt x="34" y="967"/>
                    <a:pt x="1" y="1134"/>
                  </a:cubicBezTo>
                  <a:cubicBezTo>
                    <a:pt x="1" y="1248"/>
                    <a:pt x="63" y="1300"/>
                    <a:pt x="145" y="1300"/>
                  </a:cubicBezTo>
                  <a:cubicBezTo>
                    <a:pt x="183" y="1300"/>
                    <a:pt x="226" y="1289"/>
                    <a:pt x="268" y="1267"/>
                  </a:cubicBezTo>
                  <a:lnTo>
                    <a:pt x="1435" y="600"/>
                  </a:lnTo>
                  <a:cubicBezTo>
                    <a:pt x="1602" y="500"/>
                    <a:pt x="1702" y="333"/>
                    <a:pt x="1702" y="167"/>
                  </a:cubicBezTo>
                  <a:cubicBezTo>
                    <a:pt x="1702" y="53"/>
                    <a:pt x="1655"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3"/>
            <p:cNvSpPr/>
            <p:nvPr/>
          </p:nvSpPr>
          <p:spPr>
            <a:xfrm>
              <a:off x="2750101" y="2931888"/>
              <a:ext cx="27985" cy="21494"/>
            </a:xfrm>
            <a:custGeom>
              <a:avLst/>
              <a:gdLst/>
              <a:ahLst/>
              <a:cxnLst/>
              <a:rect l="l" t="t" r="r" b="b"/>
              <a:pathLst>
                <a:path w="1703" h="1308" extrusionOk="0">
                  <a:moveTo>
                    <a:pt x="1574" y="0"/>
                  </a:moveTo>
                  <a:cubicBezTo>
                    <a:pt x="1535" y="0"/>
                    <a:pt x="1489" y="15"/>
                    <a:pt x="1435" y="47"/>
                  </a:cubicBezTo>
                  <a:lnTo>
                    <a:pt x="268" y="714"/>
                  </a:lnTo>
                  <a:cubicBezTo>
                    <a:pt x="134" y="815"/>
                    <a:pt x="34" y="948"/>
                    <a:pt x="1" y="1148"/>
                  </a:cubicBezTo>
                  <a:cubicBezTo>
                    <a:pt x="1" y="1246"/>
                    <a:pt x="72" y="1308"/>
                    <a:pt x="163" y="1308"/>
                  </a:cubicBezTo>
                  <a:cubicBezTo>
                    <a:pt x="196" y="1308"/>
                    <a:pt x="232" y="1299"/>
                    <a:pt x="268" y="1282"/>
                  </a:cubicBezTo>
                  <a:lnTo>
                    <a:pt x="1435" y="581"/>
                  </a:lnTo>
                  <a:cubicBezTo>
                    <a:pt x="1602" y="481"/>
                    <a:pt x="1702" y="348"/>
                    <a:pt x="1702" y="181"/>
                  </a:cubicBezTo>
                  <a:cubicBezTo>
                    <a:pt x="1702" y="67"/>
                    <a:pt x="1656" y="0"/>
                    <a:pt x="15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3"/>
            <p:cNvSpPr/>
            <p:nvPr/>
          </p:nvSpPr>
          <p:spPr>
            <a:xfrm>
              <a:off x="2750101" y="2854048"/>
              <a:ext cx="27985" cy="21494"/>
            </a:xfrm>
            <a:custGeom>
              <a:avLst/>
              <a:gdLst/>
              <a:ahLst/>
              <a:cxnLst/>
              <a:rect l="l" t="t" r="r" b="b"/>
              <a:pathLst>
                <a:path w="1703" h="1308" extrusionOk="0">
                  <a:moveTo>
                    <a:pt x="1574" y="1"/>
                  </a:moveTo>
                  <a:cubicBezTo>
                    <a:pt x="1535" y="1"/>
                    <a:pt x="1489" y="16"/>
                    <a:pt x="1435" y="48"/>
                  </a:cubicBezTo>
                  <a:lnTo>
                    <a:pt x="268" y="715"/>
                  </a:lnTo>
                  <a:cubicBezTo>
                    <a:pt x="101" y="815"/>
                    <a:pt x="34" y="982"/>
                    <a:pt x="1" y="1148"/>
                  </a:cubicBezTo>
                  <a:cubicBezTo>
                    <a:pt x="1" y="1246"/>
                    <a:pt x="72" y="1308"/>
                    <a:pt x="163" y="1308"/>
                  </a:cubicBezTo>
                  <a:cubicBezTo>
                    <a:pt x="196" y="1308"/>
                    <a:pt x="232" y="1300"/>
                    <a:pt x="268" y="1282"/>
                  </a:cubicBezTo>
                  <a:lnTo>
                    <a:pt x="1435" y="581"/>
                  </a:lnTo>
                  <a:cubicBezTo>
                    <a:pt x="1602" y="515"/>
                    <a:pt x="1702" y="348"/>
                    <a:pt x="1702" y="181"/>
                  </a:cubicBezTo>
                  <a:cubicBezTo>
                    <a:pt x="1702" y="68"/>
                    <a:pt x="1656" y="1"/>
                    <a:pt x="1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3"/>
            <p:cNvSpPr/>
            <p:nvPr/>
          </p:nvSpPr>
          <p:spPr>
            <a:xfrm>
              <a:off x="2750101" y="2880159"/>
              <a:ext cx="27985" cy="21494"/>
            </a:xfrm>
            <a:custGeom>
              <a:avLst/>
              <a:gdLst/>
              <a:ahLst/>
              <a:cxnLst/>
              <a:rect l="l" t="t" r="r" b="b"/>
              <a:pathLst>
                <a:path w="1703" h="1308" extrusionOk="0">
                  <a:moveTo>
                    <a:pt x="1554" y="0"/>
                  </a:moveTo>
                  <a:cubicBezTo>
                    <a:pt x="1520" y="0"/>
                    <a:pt x="1480" y="9"/>
                    <a:pt x="1435" y="26"/>
                  </a:cubicBezTo>
                  <a:lnTo>
                    <a:pt x="268" y="727"/>
                  </a:lnTo>
                  <a:cubicBezTo>
                    <a:pt x="101" y="827"/>
                    <a:pt x="34" y="960"/>
                    <a:pt x="1" y="1127"/>
                  </a:cubicBezTo>
                  <a:cubicBezTo>
                    <a:pt x="1" y="1240"/>
                    <a:pt x="63" y="1308"/>
                    <a:pt x="144" y="1308"/>
                  </a:cubicBezTo>
                  <a:cubicBezTo>
                    <a:pt x="182" y="1308"/>
                    <a:pt x="225" y="1293"/>
                    <a:pt x="268" y="1261"/>
                  </a:cubicBezTo>
                  <a:lnTo>
                    <a:pt x="1435" y="593"/>
                  </a:lnTo>
                  <a:cubicBezTo>
                    <a:pt x="1602" y="493"/>
                    <a:pt x="1702" y="327"/>
                    <a:pt x="1702" y="160"/>
                  </a:cubicBezTo>
                  <a:cubicBezTo>
                    <a:pt x="1702" y="62"/>
                    <a:pt x="1649" y="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3"/>
            <p:cNvSpPr/>
            <p:nvPr/>
          </p:nvSpPr>
          <p:spPr>
            <a:xfrm>
              <a:off x="2795060" y="2681621"/>
              <a:ext cx="128831" cy="79714"/>
            </a:xfrm>
            <a:custGeom>
              <a:avLst/>
              <a:gdLst/>
              <a:ahLst/>
              <a:cxnLst/>
              <a:rect l="l" t="t" r="r" b="b"/>
              <a:pathLst>
                <a:path w="7840" h="4851" extrusionOk="0">
                  <a:moveTo>
                    <a:pt x="7710" y="1"/>
                  </a:moveTo>
                  <a:cubicBezTo>
                    <a:pt x="7671" y="1"/>
                    <a:pt x="7625" y="12"/>
                    <a:pt x="7572" y="33"/>
                  </a:cubicBezTo>
                  <a:lnTo>
                    <a:pt x="267" y="4269"/>
                  </a:lnTo>
                  <a:cubicBezTo>
                    <a:pt x="134" y="4336"/>
                    <a:pt x="34" y="4503"/>
                    <a:pt x="0" y="4670"/>
                  </a:cubicBezTo>
                  <a:cubicBezTo>
                    <a:pt x="0" y="4783"/>
                    <a:pt x="62" y="4850"/>
                    <a:pt x="143" y="4850"/>
                  </a:cubicBezTo>
                  <a:cubicBezTo>
                    <a:pt x="182" y="4850"/>
                    <a:pt x="224" y="4835"/>
                    <a:pt x="267" y="4803"/>
                  </a:cubicBezTo>
                  <a:lnTo>
                    <a:pt x="7572" y="600"/>
                  </a:lnTo>
                  <a:cubicBezTo>
                    <a:pt x="7739" y="500"/>
                    <a:pt x="7839" y="333"/>
                    <a:pt x="7839" y="166"/>
                  </a:cubicBezTo>
                  <a:cubicBezTo>
                    <a:pt x="7839" y="53"/>
                    <a:pt x="7792" y="1"/>
                    <a:pt x="7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3"/>
            <p:cNvSpPr/>
            <p:nvPr/>
          </p:nvSpPr>
          <p:spPr>
            <a:xfrm>
              <a:off x="2795060" y="2688852"/>
              <a:ext cx="155139" cy="95161"/>
            </a:xfrm>
            <a:custGeom>
              <a:avLst/>
              <a:gdLst/>
              <a:ahLst/>
              <a:cxnLst/>
              <a:rect l="l" t="t" r="r" b="b"/>
              <a:pathLst>
                <a:path w="9441" h="5791" extrusionOk="0">
                  <a:moveTo>
                    <a:pt x="9278" y="1"/>
                  </a:moveTo>
                  <a:cubicBezTo>
                    <a:pt x="9245" y="1"/>
                    <a:pt x="9209" y="9"/>
                    <a:pt x="9173" y="27"/>
                  </a:cubicBezTo>
                  <a:lnTo>
                    <a:pt x="267" y="5197"/>
                  </a:lnTo>
                  <a:cubicBezTo>
                    <a:pt x="100" y="5297"/>
                    <a:pt x="34" y="5431"/>
                    <a:pt x="0" y="5631"/>
                  </a:cubicBezTo>
                  <a:cubicBezTo>
                    <a:pt x="0" y="5728"/>
                    <a:pt x="72" y="5790"/>
                    <a:pt x="162" y="5790"/>
                  </a:cubicBezTo>
                  <a:cubicBezTo>
                    <a:pt x="196" y="5790"/>
                    <a:pt x="231" y="5782"/>
                    <a:pt x="267" y="5764"/>
                  </a:cubicBezTo>
                  <a:lnTo>
                    <a:pt x="9173" y="594"/>
                  </a:lnTo>
                  <a:cubicBezTo>
                    <a:pt x="9307" y="494"/>
                    <a:pt x="9407" y="327"/>
                    <a:pt x="9440" y="160"/>
                  </a:cubicBezTo>
                  <a:cubicBezTo>
                    <a:pt x="9440" y="62"/>
                    <a:pt x="9369" y="1"/>
                    <a:pt x="9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3"/>
            <p:cNvSpPr/>
            <p:nvPr/>
          </p:nvSpPr>
          <p:spPr>
            <a:xfrm>
              <a:off x="2793959" y="2806048"/>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2"/>
                    <a:pt x="54" y="5863"/>
                    <a:pt x="148" y="5863"/>
                  </a:cubicBezTo>
                  <a:cubicBezTo>
                    <a:pt x="183" y="5863"/>
                    <a:pt x="223" y="5855"/>
                    <a:pt x="267" y="5837"/>
                  </a:cubicBezTo>
                  <a:lnTo>
                    <a:pt x="9341" y="600"/>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3"/>
            <p:cNvSpPr/>
            <p:nvPr/>
          </p:nvSpPr>
          <p:spPr>
            <a:xfrm>
              <a:off x="2793959" y="2831814"/>
              <a:ext cx="157883" cy="96360"/>
            </a:xfrm>
            <a:custGeom>
              <a:avLst/>
              <a:gdLst/>
              <a:ahLst/>
              <a:cxnLst/>
              <a:rect l="l" t="t" r="r" b="b"/>
              <a:pathLst>
                <a:path w="9608" h="5864" extrusionOk="0">
                  <a:moveTo>
                    <a:pt x="9478" y="1"/>
                  </a:moveTo>
                  <a:cubicBezTo>
                    <a:pt x="9439" y="1"/>
                    <a:pt x="9393" y="12"/>
                    <a:pt x="9341" y="33"/>
                  </a:cubicBezTo>
                  <a:lnTo>
                    <a:pt x="267" y="5270"/>
                  </a:lnTo>
                  <a:cubicBezTo>
                    <a:pt x="101" y="5370"/>
                    <a:pt x="1" y="5504"/>
                    <a:pt x="1" y="5704"/>
                  </a:cubicBezTo>
                  <a:cubicBezTo>
                    <a:pt x="1" y="5801"/>
                    <a:pt x="54" y="5863"/>
                    <a:pt x="148" y="5863"/>
                  </a:cubicBezTo>
                  <a:cubicBezTo>
                    <a:pt x="183" y="5863"/>
                    <a:pt x="223" y="5855"/>
                    <a:pt x="267" y="5837"/>
                  </a:cubicBezTo>
                  <a:lnTo>
                    <a:pt x="9341" y="600"/>
                  </a:lnTo>
                  <a:cubicBezTo>
                    <a:pt x="9507" y="500"/>
                    <a:pt x="9607" y="333"/>
                    <a:pt x="9607" y="166"/>
                  </a:cubicBezTo>
                  <a:cubicBezTo>
                    <a:pt x="9607" y="52"/>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3"/>
            <p:cNvSpPr/>
            <p:nvPr/>
          </p:nvSpPr>
          <p:spPr>
            <a:xfrm>
              <a:off x="2793959" y="2754532"/>
              <a:ext cx="157883" cy="96147"/>
            </a:xfrm>
            <a:custGeom>
              <a:avLst/>
              <a:gdLst/>
              <a:ahLst/>
              <a:cxnLst/>
              <a:rect l="l" t="t" r="r" b="b"/>
              <a:pathLst>
                <a:path w="9608" h="5851" extrusionOk="0">
                  <a:moveTo>
                    <a:pt x="9478" y="0"/>
                  </a:moveTo>
                  <a:cubicBezTo>
                    <a:pt x="9439" y="0"/>
                    <a:pt x="9393" y="11"/>
                    <a:pt x="9341" y="33"/>
                  </a:cubicBezTo>
                  <a:lnTo>
                    <a:pt x="267" y="5270"/>
                  </a:lnTo>
                  <a:cubicBezTo>
                    <a:pt x="101" y="5370"/>
                    <a:pt x="1" y="5503"/>
                    <a:pt x="1" y="5670"/>
                  </a:cubicBezTo>
                  <a:cubicBezTo>
                    <a:pt x="1" y="5783"/>
                    <a:pt x="47" y="5850"/>
                    <a:pt x="129" y="5850"/>
                  </a:cubicBezTo>
                  <a:cubicBezTo>
                    <a:pt x="167" y="5850"/>
                    <a:pt x="214" y="5835"/>
                    <a:pt x="267" y="5803"/>
                  </a:cubicBezTo>
                  <a:lnTo>
                    <a:pt x="9341" y="566"/>
                  </a:lnTo>
                  <a:cubicBezTo>
                    <a:pt x="9507" y="466"/>
                    <a:pt x="9607" y="333"/>
                    <a:pt x="9607" y="166"/>
                  </a:cubicBezTo>
                  <a:cubicBezTo>
                    <a:pt x="9607" y="52"/>
                    <a:pt x="9561" y="0"/>
                    <a:pt x="9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3"/>
            <p:cNvSpPr/>
            <p:nvPr/>
          </p:nvSpPr>
          <p:spPr>
            <a:xfrm>
              <a:off x="2793959" y="2780052"/>
              <a:ext cx="157883" cy="96393"/>
            </a:xfrm>
            <a:custGeom>
              <a:avLst/>
              <a:gdLst/>
              <a:ahLst/>
              <a:cxnLst/>
              <a:rect l="l" t="t" r="r" b="b"/>
              <a:pathLst>
                <a:path w="9608" h="5866" extrusionOk="0">
                  <a:moveTo>
                    <a:pt x="9479" y="0"/>
                  </a:moveTo>
                  <a:cubicBezTo>
                    <a:pt x="9441" y="0"/>
                    <a:pt x="9394" y="15"/>
                    <a:pt x="9341" y="47"/>
                  </a:cubicBezTo>
                  <a:lnTo>
                    <a:pt x="267" y="5284"/>
                  </a:lnTo>
                  <a:cubicBezTo>
                    <a:pt x="101" y="5385"/>
                    <a:pt x="1" y="5518"/>
                    <a:pt x="1" y="5685"/>
                  </a:cubicBezTo>
                  <a:cubicBezTo>
                    <a:pt x="1" y="5798"/>
                    <a:pt x="47" y="5865"/>
                    <a:pt x="129" y="5865"/>
                  </a:cubicBezTo>
                  <a:cubicBezTo>
                    <a:pt x="167" y="5865"/>
                    <a:pt x="214" y="5850"/>
                    <a:pt x="267" y="5818"/>
                  </a:cubicBezTo>
                  <a:lnTo>
                    <a:pt x="9341" y="581"/>
                  </a:lnTo>
                  <a:cubicBezTo>
                    <a:pt x="9507" y="481"/>
                    <a:pt x="9607" y="348"/>
                    <a:pt x="9607" y="181"/>
                  </a:cubicBezTo>
                  <a:cubicBezTo>
                    <a:pt x="9607" y="67"/>
                    <a:pt x="9561" y="0"/>
                    <a:pt x="94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3"/>
            <p:cNvSpPr/>
            <p:nvPr/>
          </p:nvSpPr>
          <p:spPr>
            <a:xfrm>
              <a:off x="2793959" y="2858123"/>
              <a:ext cx="157883" cy="96147"/>
            </a:xfrm>
            <a:custGeom>
              <a:avLst/>
              <a:gdLst/>
              <a:ahLst/>
              <a:cxnLst/>
              <a:rect l="l" t="t" r="r" b="b"/>
              <a:pathLst>
                <a:path w="9608" h="5851" extrusionOk="0">
                  <a:moveTo>
                    <a:pt x="9478" y="1"/>
                  </a:moveTo>
                  <a:cubicBezTo>
                    <a:pt x="9439" y="1"/>
                    <a:pt x="9393" y="12"/>
                    <a:pt x="9341" y="33"/>
                  </a:cubicBezTo>
                  <a:lnTo>
                    <a:pt x="267" y="5270"/>
                  </a:lnTo>
                  <a:cubicBezTo>
                    <a:pt x="101" y="5370"/>
                    <a:pt x="1" y="5504"/>
                    <a:pt x="1" y="5670"/>
                  </a:cubicBezTo>
                  <a:cubicBezTo>
                    <a:pt x="1" y="5784"/>
                    <a:pt x="47" y="5851"/>
                    <a:pt x="129" y="5851"/>
                  </a:cubicBezTo>
                  <a:cubicBezTo>
                    <a:pt x="167" y="5851"/>
                    <a:pt x="214" y="5836"/>
                    <a:pt x="267" y="5804"/>
                  </a:cubicBezTo>
                  <a:lnTo>
                    <a:pt x="9341" y="567"/>
                  </a:lnTo>
                  <a:cubicBezTo>
                    <a:pt x="9507" y="500"/>
                    <a:pt x="9607" y="333"/>
                    <a:pt x="9607" y="167"/>
                  </a:cubicBezTo>
                  <a:cubicBezTo>
                    <a:pt x="9607" y="53"/>
                    <a:pt x="9561" y="1"/>
                    <a:pt x="9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3"/>
            <p:cNvSpPr/>
            <p:nvPr/>
          </p:nvSpPr>
          <p:spPr>
            <a:xfrm>
              <a:off x="2750101" y="2957983"/>
              <a:ext cx="27985" cy="21510"/>
            </a:xfrm>
            <a:custGeom>
              <a:avLst/>
              <a:gdLst/>
              <a:ahLst/>
              <a:cxnLst/>
              <a:rect l="l" t="t" r="r" b="b"/>
              <a:pathLst>
                <a:path w="1703" h="1309" extrusionOk="0">
                  <a:moveTo>
                    <a:pt x="1554" y="1"/>
                  </a:moveTo>
                  <a:cubicBezTo>
                    <a:pt x="1520" y="1"/>
                    <a:pt x="1480" y="9"/>
                    <a:pt x="1435" y="27"/>
                  </a:cubicBezTo>
                  <a:lnTo>
                    <a:pt x="268" y="728"/>
                  </a:lnTo>
                  <a:cubicBezTo>
                    <a:pt x="101" y="794"/>
                    <a:pt x="34" y="961"/>
                    <a:pt x="1" y="1128"/>
                  </a:cubicBezTo>
                  <a:cubicBezTo>
                    <a:pt x="1" y="1241"/>
                    <a:pt x="63" y="1308"/>
                    <a:pt x="144" y="1308"/>
                  </a:cubicBezTo>
                  <a:cubicBezTo>
                    <a:pt x="182" y="1308"/>
                    <a:pt x="225" y="1293"/>
                    <a:pt x="268" y="1261"/>
                  </a:cubicBezTo>
                  <a:lnTo>
                    <a:pt x="1435" y="594"/>
                  </a:lnTo>
                  <a:cubicBezTo>
                    <a:pt x="1602" y="494"/>
                    <a:pt x="1702" y="327"/>
                    <a:pt x="1702" y="161"/>
                  </a:cubicBezTo>
                  <a:cubicBezTo>
                    <a:pt x="1702" y="63"/>
                    <a:pt x="1649" y="1"/>
                    <a:pt x="1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3"/>
            <p:cNvSpPr/>
            <p:nvPr/>
          </p:nvSpPr>
          <p:spPr>
            <a:xfrm>
              <a:off x="916020" y="3203616"/>
              <a:ext cx="777290" cy="478087"/>
            </a:xfrm>
            <a:custGeom>
              <a:avLst/>
              <a:gdLst/>
              <a:ahLst/>
              <a:cxnLst/>
              <a:rect l="l" t="t" r="r" b="b"/>
              <a:pathLst>
                <a:path w="47302" h="29094"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13777" y="28043"/>
                  </a:lnTo>
                  <a:cubicBezTo>
                    <a:pt x="14995" y="28744"/>
                    <a:pt x="16588" y="29094"/>
                    <a:pt x="18181" y="29094"/>
                  </a:cubicBezTo>
                  <a:cubicBezTo>
                    <a:pt x="19773" y="29094"/>
                    <a:pt x="21366" y="28744"/>
                    <a:pt x="22584" y="28043"/>
                  </a:cubicBezTo>
                  <a:lnTo>
                    <a:pt x="45467" y="14834"/>
                  </a:lnTo>
                  <a:cubicBezTo>
                    <a:pt x="46701" y="14100"/>
                    <a:pt x="47301" y="13199"/>
                    <a:pt x="47301" y="12265"/>
                  </a:cubicBezTo>
                  <a:lnTo>
                    <a:pt x="47301" y="10697"/>
                  </a:lnTo>
                  <a:cubicBezTo>
                    <a:pt x="47268" y="9763"/>
                    <a:pt x="46668" y="8863"/>
                    <a:pt x="45467" y="8162"/>
                  </a:cubicBezTo>
                  <a:lnTo>
                    <a:pt x="33625" y="1291"/>
                  </a:lnTo>
                  <a:cubicBezTo>
                    <a:pt x="32156" y="446"/>
                    <a:pt x="30080" y="1"/>
                    <a:pt x="280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3"/>
            <p:cNvSpPr/>
            <p:nvPr/>
          </p:nvSpPr>
          <p:spPr>
            <a:xfrm>
              <a:off x="915478" y="3480800"/>
              <a:ext cx="299844" cy="200674"/>
            </a:xfrm>
            <a:custGeom>
              <a:avLst/>
              <a:gdLst/>
              <a:ahLst/>
              <a:cxnLst/>
              <a:rect l="l" t="t" r="r" b="b"/>
              <a:pathLst>
                <a:path w="18247" h="12212" extrusionOk="0">
                  <a:moveTo>
                    <a:pt x="1" y="1"/>
                  </a:moveTo>
                  <a:cubicBezTo>
                    <a:pt x="1" y="434"/>
                    <a:pt x="1" y="1201"/>
                    <a:pt x="1" y="1435"/>
                  </a:cubicBezTo>
                  <a:cubicBezTo>
                    <a:pt x="1" y="2536"/>
                    <a:pt x="668" y="3570"/>
                    <a:pt x="1935" y="4337"/>
                  </a:cubicBezTo>
                  <a:lnTo>
                    <a:pt x="13810" y="11175"/>
                  </a:lnTo>
                  <a:cubicBezTo>
                    <a:pt x="15121" y="11846"/>
                    <a:pt x="16554" y="12211"/>
                    <a:pt x="18051" y="12211"/>
                  </a:cubicBezTo>
                  <a:cubicBezTo>
                    <a:pt x="18116" y="12211"/>
                    <a:pt x="18181" y="12211"/>
                    <a:pt x="18247" y="12209"/>
                  </a:cubicBezTo>
                  <a:lnTo>
                    <a:pt x="18247" y="10541"/>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3"/>
            <p:cNvSpPr/>
            <p:nvPr/>
          </p:nvSpPr>
          <p:spPr>
            <a:xfrm>
              <a:off x="904518" y="3203616"/>
              <a:ext cx="798652" cy="451779"/>
            </a:xfrm>
            <a:custGeom>
              <a:avLst/>
              <a:gdLst/>
              <a:ahLst/>
              <a:cxnLst/>
              <a:rect l="l" t="t" r="r" b="b"/>
              <a:pathLst>
                <a:path w="48602" h="27493" extrusionOk="0">
                  <a:moveTo>
                    <a:pt x="28776" y="1"/>
                  </a:moveTo>
                  <a:cubicBezTo>
                    <a:pt x="27468" y="1"/>
                    <a:pt x="26197" y="193"/>
                    <a:pt x="25152" y="590"/>
                  </a:cubicBezTo>
                  <a:lnTo>
                    <a:pt x="18113" y="3292"/>
                  </a:lnTo>
                  <a:cubicBezTo>
                    <a:pt x="15011" y="4593"/>
                    <a:pt x="12076" y="6261"/>
                    <a:pt x="9374" y="8262"/>
                  </a:cubicBezTo>
                  <a:lnTo>
                    <a:pt x="2235" y="13900"/>
                  </a:lnTo>
                  <a:cubicBezTo>
                    <a:pt x="0" y="15634"/>
                    <a:pt x="201" y="18203"/>
                    <a:pt x="2636" y="19604"/>
                  </a:cubicBezTo>
                  <a:lnTo>
                    <a:pt x="14477" y="26442"/>
                  </a:lnTo>
                  <a:cubicBezTo>
                    <a:pt x="15695" y="27143"/>
                    <a:pt x="17296" y="27493"/>
                    <a:pt x="18897" y="27493"/>
                  </a:cubicBezTo>
                  <a:cubicBezTo>
                    <a:pt x="20498" y="27493"/>
                    <a:pt x="22100" y="27143"/>
                    <a:pt x="23317" y="26442"/>
                  </a:cubicBezTo>
                  <a:lnTo>
                    <a:pt x="46167" y="13233"/>
                  </a:lnTo>
                  <a:cubicBezTo>
                    <a:pt x="48602" y="11832"/>
                    <a:pt x="48602" y="9563"/>
                    <a:pt x="46167" y="8129"/>
                  </a:cubicBezTo>
                  <a:lnTo>
                    <a:pt x="34325" y="1291"/>
                  </a:lnTo>
                  <a:cubicBezTo>
                    <a:pt x="32836" y="446"/>
                    <a:pt x="30764" y="1"/>
                    <a:pt x="2877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3"/>
            <p:cNvSpPr/>
            <p:nvPr/>
          </p:nvSpPr>
          <p:spPr>
            <a:xfrm>
              <a:off x="916020" y="3203616"/>
              <a:ext cx="661079" cy="410944"/>
            </a:xfrm>
            <a:custGeom>
              <a:avLst/>
              <a:gdLst/>
              <a:ahLst/>
              <a:cxnLst/>
              <a:rect l="l" t="t" r="r" b="b"/>
              <a:pathLst>
                <a:path w="40230" h="25008" extrusionOk="0">
                  <a:moveTo>
                    <a:pt x="28085" y="1"/>
                  </a:moveTo>
                  <a:cubicBezTo>
                    <a:pt x="26774" y="1"/>
                    <a:pt x="25497" y="193"/>
                    <a:pt x="24452" y="590"/>
                  </a:cubicBezTo>
                  <a:lnTo>
                    <a:pt x="17413" y="3292"/>
                  </a:lnTo>
                  <a:cubicBezTo>
                    <a:pt x="14311" y="4593"/>
                    <a:pt x="11376" y="6261"/>
                    <a:pt x="8674" y="8262"/>
                  </a:cubicBezTo>
                  <a:lnTo>
                    <a:pt x="1535" y="13900"/>
                  </a:lnTo>
                  <a:cubicBezTo>
                    <a:pt x="501" y="14700"/>
                    <a:pt x="1" y="15701"/>
                    <a:pt x="1" y="16668"/>
                  </a:cubicBezTo>
                  <a:lnTo>
                    <a:pt x="1" y="18303"/>
                  </a:lnTo>
                  <a:cubicBezTo>
                    <a:pt x="1" y="19370"/>
                    <a:pt x="635" y="20438"/>
                    <a:pt x="1936" y="21172"/>
                  </a:cubicBezTo>
                  <a:lnTo>
                    <a:pt x="8540" y="25008"/>
                  </a:lnTo>
                  <a:lnTo>
                    <a:pt x="8540" y="23407"/>
                  </a:lnTo>
                  <a:lnTo>
                    <a:pt x="40230" y="5127"/>
                  </a:lnTo>
                  <a:lnTo>
                    <a:pt x="33625" y="1291"/>
                  </a:lnTo>
                  <a:cubicBezTo>
                    <a:pt x="32156" y="446"/>
                    <a:pt x="30080" y="1"/>
                    <a:pt x="280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3"/>
            <p:cNvSpPr/>
            <p:nvPr/>
          </p:nvSpPr>
          <p:spPr>
            <a:xfrm>
              <a:off x="1047579" y="3048871"/>
              <a:ext cx="293830" cy="345198"/>
            </a:xfrm>
            <a:custGeom>
              <a:avLst/>
              <a:gdLst/>
              <a:ahLst/>
              <a:cxnLst/>
              <a:rect l="l" t="t" r="r" b="b"/>
              <a:pathLst>
                <a:path w="17881" h="21007" extrusionOk="0">
                  <a:moveTo>
                    <a:pt x="10542" y="0"/>
                  </a:moveTo>
                  <a:cubicBezTo>
                    <a:pt x="6939" y="3836"/>
                    <a:pt x="2636" y="12943"/>
                    <a:pt x="1" y="18180"/>
                  </a:cubicBezTo>
                  <a:cubicBezTo>
                    <a:pt x="1" y="18180"/>
                    <a:pt x="2136" y="19080"/>
                    <a:pt x="4804" y="20181"/>
                  </a:cubicBezTo>
                  <a:cubicBezTo>
                    <a:pt x="6138" y="20732"/>
                    <a:pt x="7731" y="21007"/>
                    <a:pt x="9228" y="21007"/>
                  </a:cubicBezTo>
                  <a:cubicBezTo>
                    <a:pt x="10725" y="21007"/>
                    <a:pt x="12126" y="20732"/>
                    <a:pt x="13077" y="20181"/>
                  </a:cubicBezTo>
                  <a:cubicBezTo>
                    <a:pt x="13944" y="19748"/>
                    <a:pt x="14478" y="18880"/>
                    <a:pt x="14478" y="17913"/>
                  </a:cubicBezTo>
                  <a:cubicBezTo>
                    <a:pt x="14478" y="14410"/>
                    <a:pt x="15578" y="3402"/>
                    <a:pt x="17880" y="834"/>
                  </a:cubicBezTo>
                  <a:lnTo>
                    <a:pt x="1054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3"/>
            <p:cNvSpPr/>
            <p:nvPr/>
          </p:nvSpPr>
          <p:spPr>
            <a:xfrm>
              <a:off x="1220794" y="3000626"/>
              <a:ext cx="131575" cy="73338"/>
            </a:xfrm>
            <a:custGeom>
              <a:avLst/>
              <a:gdLst/>
              <a:ahLst/>
              <a:cxnLst/>
              <a:rect l="l" t="t" r="r" b="b"/>
              <a:pathLst>
                <a:path w="8007" h="4463" extrusionOk="0">
                  <a:moveTo>
                    <a:pt x="5171" y="1"/>
                  </a:moveTo>
                  <a:cubicBezTo>
                    <a:pt x="3303" y="734"/>
                    <a:pt x="1568" y="1735"/>
                    <a:pt x="1" y="2969"/>
                  </a:cubicBezTo>
                  <a:cubicBezTo>
                    <a:pt x="1" y="2969"/>
                    <a:pt x="1168" y="3436"/>
                    <a:pt x="2569" y="4037"/>
                  </a:cubicBezTo>
                  <a:cubicBezTo>
                    <a:pt x="3286" y="4320"/>
                    <a:pt x="4137" y="4462"/>
                    <a:pt x="4937" y="4462"/>
                  </a:cubicBezTo>
                  <a:cubicBezTo>
                    <a:pt x="5738" y="4462"/>
                    <a:pt x="6488" y="4320"/>
                    <a:pt x="7006" y="4037"/>
                  </a:cubicBezTo>
                  <a:cubicBezTo>
                    <a:pt x="8006" y="3436"/>
                    <a:pt x="8006" y="2302"/>
                    <a:pt x="7006" y="1468"/>
                  </a:cubicBezTo>
                  <a:lnTo>
                    <a:pt x="51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573436" y="1153662"/>
              <a:ext cx="1584142" cy="2316818"/>
            </a:xfrm>
            <a:custGeom>
              <a:avLst/>
              <a:gdLst/>
              <a:ahLst/>
              <a:cxnLst/>
              <a:rect l="l" t="t" r="r" b="b"/>
              <a:pathLst>
                <a:path w="96403" h="140990" extrusionOk="0">
                  <a:moveTo>
                    <a:pt x="92725" y="0"/>
                  </a:moveTo>
                  <a:cubicBezTo>
                    <a:pt x="92061" y="0"/>
                    <a:pt x="91399" y="158"/>
                    <a:pt x="90799" y="484"/>
                  </a:cubicBezTo>
                  <a:lnTo>
                    <a:pt x="1969" y="51788"/>
                  </a:lnTo>
                  <a:cubicBezTo>
                    <a:pt x="801" y="52521"/>
                    <a:pt x="67" y="53789"/>
                    <a:pt x="1" y="55157"/>
                  </a:cubicBezTo>
                  <a:lnTo>
                    <a:pt x="1" y="137282"/>
                  </a:lnTo>
                  <a:cubicBezTo>
                    <a:pt x="67" y="138583"/>
                    <a:pt x="735" y="139817"/>
                    <a:pt x="1835" y="140584"/>
                  </a:cubicBezTo>
                  <a:cubicBezTo>
                    <a:pt x="2410" y="140856"/>
                    <a:pt x="3031" y="140990"/>
                    <a:pt x="3649" y="140990"/>
                  </a:cubicBezTo>
                  <a:cubicBezTo>
                    <a:pt x="4324" y="140990"/>
                    <a:pt x="4996" y="140831"/>
                    <a:pt x="5605" y="140518"/>
                  </a:cubicBezTo>
                  <a:lnTo>
                    <a:pt x="94468" y="89214"/>
                  </a:lnTo>
                  <a:cubicBezTo>
                    <a:pt x="95602" y="88480"/>
                    <a:pt x="96336" y="87213"/>
                    <a:pt x="96403" y="85845"/>
                  </a:cubicBezTo>
                  <a:lnTo>
                    <a:pt x="96403" y="3720"/>
                  </a:lnTo>
                  <a:cubicBezTo>
                    <a:pt x="96370" y="2386"/>
                    <a:pt x="95669" y="1151"/>
                    <a:pt x="94568" y="417"/>
                  </a:cubicBezTo>
                  <a:cubicBezTo>
                    <a:pt x="93985" y="142"/>
                    <a:pt x="93353" y="0"/>
                    <a:pt x="927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633743" y="1191982"/>
              <a:ext cx="1523835" cy="2274915"/>
            </a:xfrm>
            <a:custGeom>
              <a:avLst/>
              <a:gdLst/>
              <a:ahLst/>
              <a:cxnLst/>
              <a:rect l="l" t="t" r="r" b="b"/>
              <a:pathLst>
                <a:path w="92733" h="138440" extrusionOk="0">
                  <a:moveTo>
                    <a:pt x="91650" y="0"/>
                  </a:moveTo>
                  <a:cubicBezTo>
                    <a:pt x="91393" y="0"/>
                    <a:pt x="91104" y="82"/>
                    <a:pt x="90798" y="254"/>
                  </a:cubicBezTo>
                  <a:lnTo>
                    <a:pt x="1935" y="51557"/>
                  </a:lnTo>
                  <a:cubicBezTo>
                    <a:pt x="801" y="52291"/>
                    <a:pt x="67" y="53558"/>
                    <a:pt x="0" y="54926"/>
                  </a:cubicBezTo>
                  <a:lnTo>
                    <a:pt x="0" y="137052"/>
                  </a:lnTo>
                  <a:cubicBezTo>
                    <a:pt x="0" y="137932"/>
                    <a:pt x="442" y="138439"/>
                    <a:pt x="1083" y="138439"/>
                  </a:cubicBezTo>
                  <a:cubicBezTo>
                    <a:pt x="1340" y="138439"/>
                    <a:pt x="1629" y="138358"/>
                    <a:pt x="1935" y="138186"/>
                  </a:cubicBezTo>
                  <a:lnTo>
                    <a:pt x="90798" y="86882"/>
                  </a:lnTo>
                  <a:cubicBezTo>
                    <a:pt x="91932" y="86115"/>
                    <a:pt x="92666" y="84881"/>
                    <a:pt x="92733" y="83513"/>
                  </a:cubicBezTo>
                  <a:lnTo>
                    <a:pt x="92733" y="1388"/>
                  </a:lnTo>
                  <a:cubicBezTo>
                    <a:pt x="92733" y="507"/>
                    <a:pt x="92291" y="0"/>
                    <a:pt x="916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633743" y="2454672"/>
              <a:ext cx="1523835" cy="1012226"/>
            </a:xfrm>
            <a:custGeom>
              <a:avLst/>
              <a:gdLst/>
              <a:ahLst/>
              <a:cxnLst/>
              <a:rect l="l" t="t" r="r" b="b"/>
              <a:pathLst>
                <a:path w="92733" h="61599" extrusionOk="0">
                  <a:moveTo>
                    <a:pt x="92733" y="1"/>
                  </a:moveTo>
                  <a:lnTo>
                    <a:pt x="0" y="53573"/>
                  </a:lnTo>
                  <a:lnTo>
                    <a:pt x="0" y="60211"/>
                  </a:lnTo>
                  <a:cubicBezTo>
                    <a:pt x="0" y="61091"/>
                    <a:pt x="442" y="61598"/>
                    <a:pt x="1083" y="61598"/>
                  </a:cubicBezTo>
                  <a:cubicBezTo>
                    <a:pt x="1340" y="61598"/>
                    <a:pt x="1629" y="61517"/>
                    <a:pt x="1935" y="61345"/>
                  </a:cubicBezTo>
                  <a:lnTo>
                    <a:pt x="90798" y="10041"/>
                  </a:lnTo>
                  <a:cubicBezTo>
                    <a:pt x="91932" y="9274"/>
                    <a:pt x="92666" y="8040"/>
                    <a:pt x="92733" y="6672"/>
                  </a:cubicBezTo>
                  <a:lnTo>
                    <a:pt x="92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675942" y="1264285"/>
              <a:ext cx="1439438" cy="1983386"/>
            </a:xfrm>
            <a:custGeom>
              <a:avLst/>
              <a:gdLst/>
              <a:ahLst/>
              <a:cxnLst/>
              <a:rect l="l" t="t" r="r" b="b"/>
              <a:pathLst>
                <a:path w="87597" h="120699" extrusionOk="0">
                  <a:moveTo>
                    <a:pt x="86928" y="1"/>
                  </a:moveTo>
                  <a:cubicBezTo>
                    <a:pt x="86768" y="1"/>
                    <a:pt x="86587" y="51"/>
                    <a:pt x="86396" y="157"/>
                  </a:cubicBezTo>
                  <a:lnTo>
                    <a:pt x="1201" y="49325"/>
                  </a:lnTo>
                  <a:cubicBezTo>
                    <a:pt x="501" y="49792"/>
                    <a:pt x="34" y="50559"/>
                    <a:pt x="1" y="51427"/>
                  </a:cubicBezTo>
                  <a:lnTo>
                    <a:pt x="1" y="119842"/>
                  </a:lnTo>
                  <a:cubicBezTo>
                    <a:pt x="1" y="120389"/>
                    <a:pt x="272" y="120699"/>
                    <a:pt x="669" y="120699"/>
                  </a:cubicBezTo>
                  <a:cubicBezTo>
                    <a:pt x="829" y="120699"/>
                    <a:pt x="1010" y="120648"/>
                    <a:pt x="1201" y="120543"/>
                  </a:cubicBezTo>
                  <a:lnTo>
                    <a:pt x="86396" y="71341"/>
                  </a:lnTo>
                  <a:cubicBezTo>
                    <a:pt x="87096" y="70874"/>
                    <a:pt x="87563" y="70107"/>
                    <a:pt x="87596" y="69273"/>
                  </a:cubicBezTo>
                  <a:lnTo>
                    <a:pt x="87596" y="857"/>
                  </a:lnTo>
                  <a:cubicBezTo>
                    <a:pt x="87596" y="311"/>
                    <a:pt x="87325" y="1"/>
                    <a:pt x="869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573436" y="2028775"/>
              <a:ext cx="92104" cy="1441705"/>
            </a:xfrm>
            <a:custGeom>
              <a:avLst/>
              <a:gdLst/>
              <a:ahLst/>
              <a:cxnLst/>
              <a:rect l="l" t="t" r="r" b="b"/>
              <a:pathLst>
                <a:path w="5605" h="87735" extrusionOk="0">
                  <a:moveTo>
                    <a:pt x="5605" y="87263"/>
                  </a:moveTo>
                  <a:cubicBezTo>
                    <a:pt x="5514" y="87309"/>
                    <a:pt x="5422" y="87353"/>
                    <a:pt x="5328" y="87393"/>
                  </a:cubicBezTo>
                  <a:lnTo>
                    <a:pt x="5328" y="87393"/>
                  </a:lnTo>
                  <a:cubicBezTo>
                    <a:pt x="5418" y="87357"/>
                    <a:pt x="5510" y="87314"/>
                    <a:pt x="5605" y="87263"/>
                  </a:cubicBezTo>
                  <a:close/>
                  <a:moveTo>
                    <a:pt x="568" y="0"/>
                  </a:moveTo>
                  <a:cubicBezTo>
                    <a:pt x="234" y="567"/>
                    <a:pt x="34" y="1234"/>
                    <a:pt x="1" y="1902"/>
                  </a:cubicBezTo>
                  <a:lnTo>
                    <a:pt x="1" y="84261"/>
                  </a:lnTo>
                  <a:cubicBezTo>
                    <a:pt x="34" y="85528"/>
                    <a:pt x="735" y="86662"/>
                    <a:pt x="1835" y="87329"/>
                  </a:cubicBezTo>
                  <a:cubicBezTo>
                    <a:pt x="2410" y="87601"/>
                    <a:pt x="3031" y="87735"/>
                    <a:pt x="3649" y="87735"/>
                  </a:cubicBezTo>
                  <a:cubicBezTo>
                    <a:pt x="4223" y="87735"/>
                    <a:pt x="4795" y="87620"/>
                    <a:pt x="5328" y="87393"/>
                  </a:cubicBezTo>
                  <a:lnTo>
                    <a:pt x="5328" y="87393"/>
                  </a:lnTo>
                  <a:cubicBezTo>
                    <a:pt x="5118" y="87475"/>
                    <a:pt x="4923" y="87514"/>
                    <a:pt x="4747" y="87514"/>
                  </a:cubicBezTo>
                  <a:cubicBezTo>
                    <a:pt x="4076" y="87514"/>
                    <a:pt x="3670" y="86954"/>
                    <a:pt x="3670" y="86129"/>
                  </a:cubicBezTo>
                  <a:lnTo>
                    <a:pt x="3670" y="4036"/>
                  </a:lnTo>
                  <a:cubicBezTo>
                    <a:pt x="3703" y="3336"/>
                    <a:pt x="3904" y="2669"/>
                    <a:pt x="4237" y="2102"/>
                  </a:cubicBezTo>
                  <a:lnTo>
                    <a:pt x="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1366057" y="2922703"/>
              <a:ext cx="96492" cy="70380"/>
            </a:xfrm>
            <a:custGeom>
              <a:avLst/>
              <a:gdLst/>
              <a:ahLst/>
              <a:cxnLst/>
              <a:rect l="l" t="t" r="r" b="b"/>
              <a:pathLst>
                <a:path w="5872" h="4283" extrusionOk="0">
                  <a:moveTo>
                    <a:pt x="5480" y="0"/>
                  </a:moveTo>
                  <a:cubicBezTo>
                    <a:pt x="5377" y="0"/>
                    <a:pt x="5260" y="34"/>
                    <a:pt x="5137" y="106"/>
                  </a:cubicBezTo>
                  <a:lnTo>
                    <a:pt x="734" y="2641"/>
                  </a:lnTo>
                  <a:cubicBezTo>
                    <a:pt x="300" y="2908"/>
                    <a:pt x="34" y="3342"/>
                    <a:pt x="0" y="3842"/>
                  </a:cubicBezTo>
                  <a:cubicBezTo>
                    <a:pt x="0" y="4117"/>
                    <a:pt x="158" y="4282"/>
                    <a:pt x="387" y="4282"/>
                  </a:cubicBezTo>
                  <a:cubicBezTo>
                    <a:pt x="491" y="4282"/>
                    <a:pt x="609" y="4248"/>
                    <a:pt x="734" y="4176"/>
                  </a:cubicBezTo>
                  <a:lnTo>
                    <a:pt x="5137" y="1674"/>
                  </a:lnTo>
                  <a:cubicBezTo>
                    <a:pt x="5571" y="1407"/>
                    <a:pt x="5838" y="940"/>
                    <a:pt x="5871" y="473"/>
                  </a:cubicBezTo>
                  <a:cubicBezTo>
                    <a:pt x="5871" y="173"/>
                    <a:pt x="5711" y="0"/>
                    <a:pt x="548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770774" y="1339201"/>
              <a:ext cx="1419702" cy="1990321"/>
            </a:xfrm>
            <a:custGeom>
              <a:avLst/>
              <a:gdLst/>
              <a:ahLst/>
              <a:cxnLst/>
              <a:rect l="l" t="t" r="r" b="b"/>
              <a:pathLst>
                <a:path w="86396" h="121121" extrusionOk="0">
                  <a:moveTo>
                    <a:pt x="85895" y="1"/>
                  </a:moveTo>
                  <a:cubicBezTo>
                    <a:pt x="85695" y="34"/>
                    <a:pt x="85495" y="68"/>
                    <a:pt x="85328" y="201"/>
                  </a:cubicBezTo>
                  <a:lnTo>
                    <a:pt x="1335" y="48569"/>
                  </a:lnTo>
                  <a:cubicBezTo>
                    <a:pt x="701" y="48936"/>
                    <a:pt x="0" y="49937"/>
                    <a:pt x="0" y="51605"/>
                  </a:cubicBezTo>
                  <a:lnTo>
                    <a:pt x="0" y="120320"/>
                  </a:lnTo>
                  <a:cubicBezTo>
                    <a:pt x="0" y="120621"/>
                    <a:pt x="167" y="120887"/>
                    <a:pt x="401" y="121021"/>
                  </a:cubicBezTo>
                  <a:lnTo>
                    <a:pt x="467" y="121054"/>
                  </a:lnTo>
                  <a:lnTo>
                    <a:pt x="534" y="121088"/>
                  </a:lnTo>
                  <a:cubicBezTo>
                    <a:pt x="567" y="121121"/>
                    <a:pt x="601" y="121121"/>
                    <a:pt x="634" y="121121"/>
                  </a:cubicBezTo>
                  <a:lnTo>
                    <a:pt x="768" y="121121"/>
                  </a:lnTo>
                  <a:lnTo>
                    <a:pt x="734" y="121088"/>
                  </a:lnTo>
                  <a:cubicBezTo>
                    <a:pt x="868" y="121088"/>
                    <a:pt x="968" y="121054"/>
                    <a:pt x="1068" y="120988"/>
                  </a:cubicBezTo>
                  <a:lnTo>
                    <a:pt x="1134" y="120988"/>
                  </a:lnTo>
                  <a:lnTo>
                    <a:pt x="2502" y="120187"/>
                  </a:lnTo>
                  <a:lnTo>
                    <a:pt x="85061" y="72653"/>
                  </a:lnTo>
                  <a:cubicBezTo>
                    <a:pt x="85862" y="72119"/>
                    <a:pt x="86362" y="71252"/>
                    <a:pt x="86395" y="70285"/>
                  </a:cubicBezTo>
                  <a:lnTo>
                    <a:pt x="86395" y="768"/>
                  </a:lnTo>
                  <a:lnTo>
                    <a:pt x="86395" y="601"/>
                  </a:lnTo>
                  <a:cubicBezTo>
                    <a:pt x="86395" y="568"/>
                    <a:pt x="86395" y="535"/>
                    <a:pt x="86395" y="535"/>
                  </a:cubicBezTo>
                  <a:lnTo>
                    <a:pt x="86395" y="435"/>
                  </a:lnTo>
                  <a:lnTo>
                    <a:pt x="86395" y="368"/>
                  </a:lnTo>
                  <a:cubicBezTo>
                    <a:pt x="86362" y="334"/>
                    <a:pt x="86362" y="301"/>
                    <a:pt x="86329" y="234"/>
                  </a:cubicBezTo>
                  <a:lnTo>
                    <a:pt x="86295" y="168"/>
                  </a:lnTo>
                  <a:lnTo>
                    <a:pt x="86262" y="168"/>
                  </a:lnTo>
                  <a:cubicBezTo>
                    <a:pt x="86262" y="168"/>
                    <a:pt x="86229" y="134"/>
                    <a:pt x="86229" y="134"/>
                  </a:cubicBezTo>
                  <a:cubicBezTo>
                    <a:pt x="86195" y="101"/>
                    <a:pt x="86162" y="68"/>
                    <a:pt x="86128" y="68"/>
                  </a:cubicBezTo>
                  <a:cubicBezTo>
                    <a:pt x="86062" y="34"/>
                    <a:pt x="85962" y="1"/>
                    <a:pt x="858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767487" y="1336473"/>
              <a:ext cx="1427919" cy="1997436"/>
            </a:xfrm>
            <a:custGeom>
              <a:avLst/>
              <a:gdLst/>
              <a:ahLst/>
              <a:cxnLst/>
              <a:rect l="l" t="t" r="r" b="b"/>
              <a:pathLst>
                <a:path w="86896" h="121554" extrusionOk="0">
                  <a:moveTo>
                    <a:pt x="86095" y="400"/>
                  </a:moveTo>
                  <a:cubicBezTo>
                    <a:pt x="86128" y="400"/>
                    <a:pt x="86195" y="400"/>
                    <a:pt x="86228" y="434"/>
                  </a:cubicBezTo>
                  <a:lnTo>
                    <a:pt x="86295" y="434"/>
                  </a:lnTo>
                  <a:lnTo>
                    <a:pt x="86328" y="500"/>
                  </a:lnTo>
                  <a:lnTo>
                    <a:pt x="86362" y="534"/>
                  </a:lnTo>
                  <a:lnTo>
                    <a:pt x="86395" y="601"/>
                  </a:lnTo>
                  <a:lnTo>
                    <a:pt x="86462" y="767"/>
                  </a:lnTo>
                  <a:lnTo>
                    <a:pt x="86462" y="801"/>
                  </a:lnTo>
                  <a:cubicBezTo>
                    <a:pt x="86462" y="801"/>
                    <a:pt x="86462" y="834"/>
                    <a:pt x="86462" y="834"/>
                  </a:cubicBezTo>
                  <a:lnTo>
                    <a:pt x="86462" y="967"/>
                  </a:lnTo>
                  <a:lnTo>
                    <a:pt x="86462" y="70451"/>
                  </a:lnTo>
                  <a:cubicBezTo>
                    <a:pt x="86395" y="71351"/>
                    <a:pt x="85928" y="72118"/>
                    <a:pt x="85194" y="72619"/>
                  </a:cubicBezTo>
                  <a:lnTo>
                    <a:pt x="2635" y="120186"/>
                  </a:lnTo>
                  <a:lnTo>
                    <a:pt x="1301" y="120953"/>
                  </a:lnTo>
                  <a:lnTo>
                    <a:pt x="1234" y="120987"/>
                  </a:lnTo>
                  <a:lnTo>
                    <a:pt x="1201" y="121020"/>
                  </a:lnTo>
                  <a:cubicBezTo>
                    <a:pt x="1134" y="121053"/>
                    <a:pt x="1034" y="121087"/>
                    <a:pt x="934" y="121087"/>
                  </a:cubicBezTo>
                  <a:lnTo>
                    <a:pt x="801" y="121087"/>
                  </a:lnTo>
                  <a:lnTo>
                    <a:pt x="767" y="121053"/>
                  </a:lnTo>
                  <a:lnTo>
                    <a:pt x="734" y="121053"/>
                  </a:lnTo>
                  <a:cubicBezTo>
                    <a:pt x="534" y="120953"/>
                    <a:pt x="400" y="120753"/>
                    <a:pt x="400" y="120520"/>
                  </a:cubicBezTo>
                  <a:lnTo>
                    <a:pt x="400" y="119786"/>
                  </a:lnTo>
                  <a:lnTo>
                    <a:pt x="400" y="51837"/>
                  </a:lnTo>
                  <a:cubicBezTo>
                    <a:pt x="400" y="50269"/>
                    <a:pt x="1068" y="49335"/>
                    <a:pt x="1668" y="48969"/>
                  </a:cubicBezTo>
                  <a:lnTo>
                    <a:pt x="85628" y="601"/>
                  </a:lnTo>
                  <a:cubicBezTo>
                    <a:pt x="85761" y="534"/>
                    <a:pt x="85928" y="467"/>
                    <a:pt x="86095" y="467"/>
                  </a:cubicBezTo>
                  <a:lnTo>
                    <a:pt x="86095" y="400"/>
                  </a:lnTo>
                  <a:close/>
                  <a:moveTo>
                    <a:pt x="86095" y="0"/>
                  </a:moveTo>
                  <a:lnTo>
                    <a:pt x="86095" y="33"/>
                  </a:lnTo>
                  <a:cubicBezTo>
                    <a:pt x="85861" y="67"/>
                    <a:pt x="85628" y="134"/>
                    <a:pt x="85428" y="234"/>
                  </a:cubicBezTo>
                  <a:lnTo>
                    <a:pt x="1468" y="48602"/>
                  </a:lnTo>
                  <a:cubicBezTo>
                    <a:pt x="667" y="49069"/>
                    <a:pt x="0" y="50203"/>
                    <a:pt x="0" y="51837"/>
                  </a:cubicBezTo>
                  <a:lnTo>
                    <a:pt x="0" y="120220"/>
                  </a:lnTo>
                  <a:lnTo>
                    <a:pt x="0" y="120520"/>
                  </a:lnTo>
                  <a:cubicBezTo>
                    <a:pt x="0" y="120887"/>
                    <a:pt x="200" y="121220"/>
                    <a:pt x="534" y="121420"/>
                  </a:cubicBezTo>
                  <a:lnTo>
                    <a:pt x="601" y="121454"/>
                  </a:lnTo>
                  <a:lnTo>
                    <a:pt x="667" y="121487"/>
                  </a:lnTo>
                  <a:cubicBezTo>
                    <a:pt x="701" y="121520"/>
                    <a:pt x="734" y="121520"/>
                    <a:pt x="801" y="121520"/>
                  </a:cubicBezTo>
                  <a:cubicBezTo>
                    <a:pt x="834" y="121554"/>
                    <a:pt x="901" y="121554"/>
                    <a:pt x="968" y="121554"/>
                  </a:cubicBezTo>
                  <a:cubicBezTo>
                    <a:pt x="1134" y="121554"/>
                    <a:pt x="1301" y="121487"/>
                    <a:pt x="1435" y="121420"/>
                  </a:cubicBezTo>
                  <a:lnTo>
                    <a:pt x="1468" y="121387"/>
                  </a:lnTo>
                  <a:lnTo>
                    <a:pt x="2869" y="120586"/>
                  </a:lnTo>
                  <a:lnTo>
                    <a:pt x="85428" y="73052"/>
                  </a:lnTo>
                  <a:cubicBezTo>
                    <a:pt x="86295" y="72485"/>
                    <a:pt x="86829" y="71551"/>
                    <a:pt x="86896" y="70517"/>
                  </a:cubicBezTo>
                  <a:lnTo>
                    <a:pt x="86896" y="1034"/>
                  </a:lnTo>
                  <a:lnTo>
                    <a:pt x="86896" y="834"/>
                  </a:lnTo>
                  <a:cubicBezTo>
                    <a:pt x="86862" y="801"/>
                    <a:pt x="86862" y="734"/>
                    <a:pt x="86862" y="701"/>
                  </a:cubicBezTo>
                  <a:lnTo>
                    <a:pt x="86862" y="667"/>
                  </a:lnTo>
                  <a:cubicBezTo>
                    <a:pt x="86862" y="634"/>
                    <a:pt x="86829" y="601"/>
                    <a:pt x="86829" y="534"/>
                  </a:cubicBezTo>
                  <a:cubicBezTo>
                    <a:pt x="86795" y="467"/>
                    <a:pt x="86762" y="434"/>
                    <a:pt x="86729" y="367"/>
                  </a:cubicBezTo>
                  <a:cubicBezTo>
                    <a:pt x="86729" y="334"/>
                    <a:pt x="86695" y="300"/>
                    <a:pt x="86695" y="300"/>
                  </a:cubicBezTo>
                  <a:cubicBezTo>
                    <a:pt x="86662" y="267"/>
                    <a:pt x="86662" y="234"/>
                    <a:pt x="86662" y="234"/>
                  </a:cubicBezTo>
                  <a:cubicBezTo>
                    <a:pt x="86629" y="200"/>
                    <a:pt x="86595" y="167"/>
                    <a:pt x="86562" y="134"/>
                  </a:cubicBezTo>
                  <a:cubicBezTo>
                    <a:pt x="86495" y="100"/>
                    <a:pt x="86462" y="100"/>
                    <a:pt x="86429" y="67"/>
                  </a:cubicBezTo>
                  <a:cubicBezTo>
                    <a:pt x="86328" y="0"/>
                    <a:pt x="86195" y="0"/>
                    <a:pt x="860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736791" y="1319367"/>
              <a:ext cx="1450940" cy="902917"/>
            </a:xfrm>
            <a:custGeom>
              <a:avLst/>
              <a:gdLst/>
              <a:ahLst/>
              <a:cxnLst/>
              <a:rect l="l" t="t" r="r" b="b"/>
              <a:pathLst>
                <a:path w="88297" h="54947" extrusionOk="0">
                  <a:moveTo>
                    <a:pt x="86036" y="0"/>
                  </a:moveTo>
                  <a:cubicBezTo>
                    <a:pt x="85828" y="0"/>
                    <a:pt x="85617" y="60"/>
                    <a:pt x="85428" y="174"/>
                  </a:cubicBezTo>
                  <a:lnTo>
                    <a:pt x="1468" y="48542"/>
                  </a:lnTo>
                  <a:cubicBezTo>
                    <a:pt x="601" y="49109"/>
                    <a:pt x="67" y="50043"/>
                    <a:pt x="0" y="51044"/>
                  </a:cubicBezTo>
                  <a:lnTo>
                    <a:pt x="0" y="53846"/>
                  </a:lnTo>
                  <a:lnTo>
                    <a:pt x="1868" y="54946"/>
                  </a:lnTo>
                  <a:lnTo>
                    <a:pt x="1868" y="52111"/>
                  </a:lnTo>
                  <a:cubicBezTo>
                    <a:pt x="1935" y="51077"/>
                    <a:pt x="2469" y="50143"/>
                    <a:pt x="3336" y="49576"/>
                  </a:cubicBezTo>
                  <a:lnTo>
                    <a:pt x="87296" y="1208"/>
                  </a:lnTo>
                  <a:cubicBezTo>
                    <a:pt x="87476" y="1088"/>
                    <a:pt x="87680" y="1028"/>
                    <a:pt x="87887" y="1028"/>
                  </a:cubicBezTo>
                  <a:cubicBezTo>
                    <a:pt x="88024" y="1028"/>
                    <a:pt x="88163" y="1054"/>
                    <a:pt x="88297" y="1108"/>
                  </a:cubicBezTo>
                  <a:cubicBezTo>
                    <a:pt x="87963" y="941"/>
                    <a:pt x="86762" y="241"/>
                    <a:pt x="86495" y="107"/>
                  </a:cubicBezTo>
                  <a:cubicBezTo>
                    <a:pt x="86351" y="35"/>
                    <a:pt x="86194" y="0"/>
                    <a:pt x="860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767487" y="1336227"/>
              <a:ext cx="1427919" cy="885515"/>
            </a:xfrm>
            <a:custGeom>
              <a:avLst/>
              <a:gdLst/>
              <a:ahLst/>
              <a:cxnLst/>
              <a:rect l="l" t="t" r="r" b="b"/>
              <a:pathLst>
                <a:path w="86896" h="53888" extrusionOk="0">
                  <a:moveTo>
                    <a:pt x="86066" y="0"/>
                  </a:moveTo>
                  <a:cubicBezTo>
                    <a:pt x="85872" y="0"/>
                    <a:pt x="85655" y="59"/>
                    <a:pt x="85428" y="182"/>
                  </a:cubicBezTo>
                  <a:lnTo>
                    <a:pt x="1468" y="48550"/>
                  </a:lnTo>
                  <a:cubicBezTo>
                    <a:pt x="601" y="49117"/>
                    <a:pt x="67" y="50051"/>
                    <a:pt x="0" y="51052"/>
                  </a:cubicBezTo>
                  <a:lnTo>
                    <a:pt x="0" y="53887"/>
                  </a:lnTo>
                  <a:lnTo>
                    <a:pt x="86896" y="3851"/>
                  </a:lnTo>
                  <a:lnTo>
                    <a:pt x="86896" y="1016"/>
                  </a:lnTo>
                  <a:cubicBezTo>
                    <a:pt x="86896" y="371"/>
                    <a:pt x="86554" y="0"/>
                    <a:pt x="860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743906" y="1318858"/>
              <a:ext cx="1443283" cy="833259"/>
            </a:xfrm>
            <a:custGeom>
              <a:avLst/>
              <a:gdLst/>
              <a:ahLst/>
              <a:cxnLst/>
              <a:rect l="l" t="t" r="r" b="b"/>
              <a:pathLst>
                <a:path w="87831" h="50708" extrusionOk="0">
                  <a:moveTo>
                    <a:pt x="85620" y="1"/>
                  </a:moveTo>
                  <a:cubicBezTo>
                    <a:pt x="85407" y="1"/>
                    <a:pt x="85189" y="69"/>
                    <a:pt x="84995" y="205"/>
                  </a:cubicBezTo>
                  <a:lnTo>
                    <a:pt x="1035" y="48573"/>
                  </a:lnTo>
                  <a:cubicBezTo>
                    <a:pt x="601" y="48840"/>
                    <a:pt x="268" y="49207"/>
                    <a:pt x="1" y="49640"/>
                  </a:cubicBezTo>
                  <a:lnTo>
                    <a:pt x="1869" y="50708"/>
                  </a:lnTo>
                  <a:cubicBezTo>
                    <a:pt x="2102" y="50274"/>
                    <a:pt x="2469" y="49874"/>
                    <a:pt x="2903" y="49607"/>
                  </a:cubicBezTo>
                  <a:lnTo>
                    <a:pt x="86863" y="1239"/>
                  </a:lnTo>
                  <a:cubicBezTo>
                    <a:pt x="87043" y="1119"/>
                    <a:pt x="87247" y="1059"/>
                    <a:pt x="87446" y="1059"/>
                  </a:cubicBezTo>
                  <a:cubicBezTo>
                    <a:pt x="87579" y="1059"/>
                    <a:pt x="87710" y="1085"/>
                    <a:pt x="87830" y="1139"/>
                  </a:cubicBezTo>
                  <a:cubicBezTo>
                    <a:pt x="87530" y="939"/>
                    <a:pt x="86329" y="272"/>
                    <a:pt x="86062" y="105"/>
                  </a:cubicBezTo>
                  <a:cubicBezTo>
                    <a:pt x="85923" y="35"/>
                    <a:pt x="85773" y="1"/>
                    <a:pt x="856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736791" y="2134567"/>
              <a:ext cx="37828" cy="87174"/>
            </a:xfrm>
            <a:custGeom>
              <a:avLst/>
              <a:gdLst/>
              <a:ahLst/>
              <a:cxnLst/>
              <a:rect l="l" t="t" r="r" b="b"/>
              <a:pathLst>
                <a:path w="2302" h="5305" extrusionOk="0">
                  <a:moveTo>
                    <a:pt x="434" y="0"/>
                  </a:moveTo>
                  <a:cubicBezTo>
                    <a:pt x="167" y="434"/>
                    <a:pt x="34" y="934"/>
                    <a:pt x="0" y="1435"/>
                  </a:cubicBezTo>
                  <a:lnTo>
                    <a:pt x="0" y="4237"/>
                  </a:lnTo>
                  <a:lnTo>
                    <a:pt x="1902" y="5304"/>
                  </a:lnTo>
                  <a:lnTo>
                    <a:pt x="1902" y="2502"/>
                  </a:lnTo>
                  <a:cubicBezTo>
                    <a:pt x="1902" y="1968"/>
                    <a:pt x="2035" y="1468"/>
                    <a:pt x="2302" y="1034"/>
                  </a:cubicBezTo>
                  <a:lnTo>
                    <a:pt x="4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081380" y="1408103"/>
              <a:ext cx="20294" cy="29414"/>
            </a:xfrm>
            <a:custGeom>
              <a:avLst/>
              <a:gdLst/>
              <a:ahLst/>
              <a:cxnLst/>
              <a:rect l="l" t="t" r="r" b="b"/>
              <a:pathLst>
                <a:path w="1235" h="1790" extrusionOk="0">
                  <a:moveTo>
                    <a:pt x="865" y="0"/>
                  </a:moveTo>
                  <a:cubicBezTo>
                    <a:pt x="786" y="0"/>
                    <a:pt x="697" y="25"/>
                    <a:pt x="601" y="78"/>
                  </a:cubicBezTo>
                  <a:cubicBezTo>
                    <a:pt x="234" y="344"/>
                    <a:pt x="0" y="778"/>
                    <a:pt x="0" y="1245"/>
                  </a:cubicBezTo>
                  <a:cubicBezTo>
                    <a:pt x="0" y="1590"/>
                    <a:pt x="146" y="1789"/>
                    <a:pt x="356" y="1789"/>
                  </a:cubicBezTo>
                  <a:cubicBezTo>
                    <a:pt x="431" y="1789"/>
                    <a:pt x="513" y="1764"/>
                    <a:pt x="601" y="1712"/>
                  </a:cubicBezTo>
                  <a:cubicBezTo>
                    <a:pt x="1001" y="1445"/>
                    <a:pt x="1234" y="1012"/>
                    <a:pt x="1234" y="545"/>
                  </a:cubicBezTo>
                  <a:cubicBezTo>
                    <a:pt x="1234" y="200"/>
                    <a:pt x="1089" y="0"/>
                    <a:pt x="86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2117548" y="1386806"/>
              <a:ext cx="20311" cy="29348"/>
            </a:xfrm>
            <a:custGeom>
              <a:avLst/>
              <a:gdLst/>
              <a:ahLst/>
              <a:cxnLst/>
              <a:rect l="l" t="t" r="r" b="b"/>
              <a:pathLst>
                <a:path w="1236" h="1786" extrusionOk="0">
                  <a:moveTo>
                    <a:pt x="867" y="0"/>
                  </a:moveTo>
                  <a:cubicBezTo>
                    <a:pt x="795" y="0"/>
                    <a:pt x="717" y="23"/>
                    <a:pt x="635" y="73"/>
                  </a:cubicBezTo>
                  <a:cubicBezTo>
                    <a:pt x="234" y="340"/>
                    <a:pt x="34" y="773"/>
                    <a:pt x="1" y="1274"/>
                  </a:cubicBezTo>
                  <a:cubicBezTo>
                    <a:pt x="1" y="1592"/>
                    <a:pt x="163" y="1785"/>
                    <a:pt x="382" y="1785"/>
                  </a:cubicBezTo>
                  <a:cubicBezTo>
                    <a:pt x="460" y="1785"/>
                    <a:pt x="546" y="1760"/>
                    <a:pt x="635" y="1707"/>
                  </a:cubicBezTo>
                  <a:cubicBezTo>
                    <a:pt x="1002" y="1440"/>
                    <a:pt x="1235" y="1007"/>
                    <a:pt x="1235" y="540"/>
                  </a:cubicBezTo>
                  <a:cubicBezTo>
                    <a:pt x="1235" y="213"/>
                    <a:pt x="1084" y="0"/>
                    <a:pt x="8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2154275" y="1365888"/>
              <a:ext cx="20294" cy="29414"/>
            </a:xfrm>
            <a:custGeom>
              <a:avLst/>
              <a:gdLst/>
              <a:ahLst/>
              <a:cxnLst/>
              <a:rect l="l" t="t" r="r" b="b"/>
              <a:pathLst>
                <a:path w="1235" h="1790" extrusionOk="0">
                  <a:moveTo>
                    <a:pt x="879" y="1"/>
                  </a:moveTo>
                  <a:cubicBezTo>
                    <a:pt x="804" y="1"/>
                    <a:pt x="722" y="26"/>
                    <a:pt x="635" y="78"/>
                  </a:cubicBezTo>
                  <a:cubicBezTo>
                    <a:pt x="234" y="345"/>
                    <a:pt x="1" y="779"/>
                    <a:pt x="1" y="1246"/>
                  </a:cubicBezTo>
                  <a:cubicBezTo>
                    <a:pt x="1" y="1591"/>
                    <a:pt x="146" y="1790"/>
                    <a:pt x="370" y="1790"/>
                  </a:cubicBezTo>
                  <a:cubicBezTo>
                    <a:pt x="450" y="1790"/>
                    <a:pt x="539" y="1765"/>
                    <a:pt x="635" y="1713"/>
                  </a:cubicBezTo>
                  <a:cubicBezTo>
                    <a:pt x="1001" y="1446"/>
                    <a:pt x="1235" y="1012"/>
                    <a:pt x="1235" y="545"/>
                  </a:cubicBezTo>
                  <a:cubicBezTo>
                    <a:pt x="1235" y="200"/>
                    <a:pt x="1089" y="1"/>
                    <a:pt x="87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736791" y="2204175"/>
              <a:ext cx="39471" cy="1126448"/>
            </a:xfrm>
            <a:custGeom>
              <a:avLst/>
              <a:gdLst/>
              <a:ahLst/>
              <a:cxnLst/>
              <a:rect l="l" t="t" r="r" b="b"/>
              <a:pathLst>
                <a:path w="2402" h="68550" extrusionOk="0">
                  <a:moveTo>
                    <a:pt x="0" y="1"/>
                  </a:moveTo>
                  <a:lnTo>
                    <a:pt x="0" y="66281"/>
                  </a:lnTo>
                  <a:cubicBezTo>
                    <a:pt x="0" y="66348"/>
                    <a:pt x="0" y="66448"/>
                    <a:pt x="0" y="66515"/>
                  </a:cubicBezTo>
                  <a:cubicBezTo>
                    <a:pt x="67" y="66982"/>
                    <a:pt x="367" y="67382"/>
                    <a:pt x="767" y="67649"/>
                  </a:cubicBezTo>
                  <a:lnTo>
                    <a:pt x="2302" y="68516"/>
                  </a:lnTo>
                  <a:lnTo>
                    <a:pt x="2367" y="68538"/>
                  </a:lnTo>
                  <a:lnTo>
                    <a:pt x="2367" y="68538"/>
                  </a:lnTo>
                  <a:cubicBezTo>
                    <a:pt x="2360" y="68516"/>
                    <a:pt x="2335" y="68516"/>
                    <a:pt x="2335" y="68516"/>
                  </a:cubicBezTo>
                  <a:cubicBezTo>
                    <a:pt x="2035" y="68316"/>
                    <a:pt x="1868" y="68016"/>
                    <a:pt x="1868" y="67682"/>
                  </a:cubicBezTo>
                  <a:lnTo>
                    <a:pt x="1868" y="1101"/>
                  </a:lnTo>
                  <a:lnTo>
                    <a:pt x="0" y="1"/>
                  </a:lnTo>
                  <a:close/>
                  <a:moveTo>
                    <a:pt x="2367" y="68538"/>
                  </a:moveTo>
                  <a:cubicBezTo>
                    <a:pt x="2368" y="68541"/>
                    <a:pt x="2369" y="68545"/>
                    <a:pt x="2369" y="68550"/>
                  </a:cubicBezTo>
                  <a:lnTo>
                    <a:pt x="2402" y="68550"/>
                  </a:lnTo>
                  <a:lnTo>
                    <a:pt x="2367" y="6853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830522" y="2463694"/>
              <a:ext cx="269690" cy="536340"/>
            </a:xfrm>
            <a:custGeom>
              <a:avLst/>
              <a:gdLst/>
              <a:ahLst/>
              <a:cxnLst/>
              <a:rect l="l" t="t" r="r" b="b"/>
              <a:pathLst>
                <a:path w="16412" h="32639" extrusionOk="0">
                  <a:moveTo>
                    <a:pt x="15900" y="1"/>
                  </a:moveTo>
                  <a:cubicBezTo>
                    <a:pt x="15764" y="1"/>
                    <a:pt x="15609" y="50"/>
                    <a:pt x="15445" y="152"/>
                  </a:cubicBezTo>
                  <a:lnTo>
                    <a:pt x="968" y="8492"/>
                  </a:lnTo>
                  <a:cubicBezTo>
                    <a:pt x="401" y="8859"/>
                    <a:pt x="34" y="9459"/>
                    <a:pt x="0" y="10159"/>
                  </a:cubicBezTo>
                  <a:lnTo>
                    <a:pt x="0" y="31942"/>
                  </a:lnTo>
                  <a:cubicBezTo>
                    <a:pt x="0" y="32391"/>
                    <a:pt x="201" y="32639"/>
                    <a:pt x="519" y="32639"/>
                  </a:cubicBezTo>
                  <a:cubicBezTo>
                    <a:pt x="651" y="32639"/>
                    <a:pt x="802" y="32596"/>
                    <a:pt x="968" y="32509"/>
                  </a:cubicBezTo>
                  <a:lnTo>
                    <a:pt x="15445" y="24170"/>
                  </a:lnTo>
                  <a:cubicBezTo>
                    <a:pt x="16012" y="23803"/>
                    <a:pt x="16379" y="23169"/>
                    <a:pt x="16412" y="22502"/>
                  </a:cubicBezTo>
                  <a:lnTo>
                    <a:pt x="16412" y="686"/>
                  </a:lnTo>
                  <a:cubicBezTo>
                    <a:pt x="16412" y="248"/>
                    <a:pt x="16204" y="1"/>
                    <a:pt x="159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860117" y="2511578"/>
              <a:ext cx="209958" cy="448049"/>
            </a:xfrm>
            <a:custGeom>
              <a:avLst/>
              <a:gdLst/>
              <a:ahLst/>
              <a:cxnLst/>
              <a:rect l="l" t="t" r="r" b="b"/>
              <a:pathLst>
                <a:path w="12777" h="27266" extrusionOk="0">
                  <a:moveTo>
                    <a:pt x="12530" y="0"/>
                  </a:moveTo>
                  <a:cubicBezTo>
                    <a:pt x="12465" y="0"/>
                    <a:pt x="12390" y="23"/>
                    <a:pt x="12309" y="74"/>
                  </a:cubicBezTo>
                  <a:lnTo>
                    <a:pt x="10975" y="841"/>
                  </a:lnTo>
                  <a:cubicBezTo>
                    <a:pt x="10675" y="1008"/>
                    <a:pt x="10475" y="1341"/>
                    <a:pt x="10475" y="1675"/>
                  </a:cubicBezTo>
                  <a:cubicBezTo>
                    <a:pt x="10475" y="1887"/>
                    <a:pt x="10592" y="2000"/>
                    <a:pt x="10755" y="2000"/>
                  </a:cubicBezTo>
                  <a:cubicBezTo>
                    <a:pt x="10822" y="2000"/>
                    <a:pt x="10897" y="1981"/>
                    <a:pt x="10975" y="1942"/>
                  </a:cubicBezTo>
                  <a:lnTo>
                    <a:pt x="12309" y="1141"/>
                  </a:lnTo>
                  <a:cubicBezTo>
                    <a:pt x="12576" y="974"/>
                    <a:pt x="12776" y="674"/>
                    <a:pt x="12776" y="307"/>
                  </a:cubicBezTo>
                  <a:cubicBezTo>
                    <a:pt x="12776" y="121"/>
                    <a:pt x="12679" y="0"/>
                    <a:pt x="12530" y="0"/>
                  </a:cubicBezTo>
                  <a:close/>
                  <a:moveTo>
                    <a:pt x="10647" y="3804"/>
                  </a:moveTo>
                  <a:cubicBezTo>
                    <a:pt x="10578" y="3804"/>
                    <a:pt x="10497" y="3827"/>
                    <a:pt x="10408" y="3876"/>
                  </a:cubicBezTo>
                  <a:lnTo>
                    <a:pt x="9107" y="4677"/>
                  </a:lnTo>
                  <a:cubicBezTo>
                    <a:pt x="8807" y="4844"/>
                    <a:pt x="8640" y="5144"/>
                    <a:pt x="8607" y="5478"/>
                  </a:cubicBezTo>
                  <a:cubicBezTo>
                    <a:pt x="8607" y="5688"/>
                    <a:pt x="8705" y="5817"/>
                    <a:pt x="8868" y="5817"/>
                  </a:cubicBezTo>
                  <a:cubicBezTo>
                    <a:pt x="8937" y="5817"/>
                    <a:pt x="9018" y="5794"/>
                    <a:pt x="9107" y="5744"/>
                  </a:cubicBezTo>
                  <a:lnTo>
                    <a:pt x="10408" y="4977"/>
                  </a:lnTo>
                  <a:cubicBezTo>
                    <a:pt x="10708" y="4777"/>
                    <a:pt x="10908" y="4477"/>
                    <a:pt x="10908" y="4143"/>
                  </a:cubicBezTo>
                  <a:cubicBezTo>
                    <a:pt x="10908" y="3932"/>
                    <a:pt x="10810" y="3804"/>
                    <a:pt x="10647" y="3804"/>
                  </a:cubicBezTo>
                  <a:close/>
                  <a:moveTo>
                    <a:pt x="8864" y="2103"/>
                  </a:moveTo>
                  <a:cubicBezTo>
                    <a:pt x="8796" y="2103"/>
                    <a:pt x="8719" y="2126"/>
                    <a:pt x="8640" y="2175"/>
                  </a:cubicBezTo>
                  <a:lnTo>
                    <a:pt x="501" y="6912"/>
                  </a:lnTo>
                  <a:cubicBezTo>
                    <a:pt x="201" y="7079"/>
                    <a:pt x="34" y="7379"/>
                    <a:pt x="1" y="7746"/>
                  </a:cubicBezTo>
                  <a:cubicBezTo>
                    <a:pt x="1" y="7933"/>
                    <a:pt x="115" y="8038"/>
                    <a:pt x="276" y="8038"/>
                  </a:cubicBezTo>
                  <a:cubicBezTo>
                    <a:pt x="345" y="8038"/>
                    <a:pt x="421" y="8019"/>
                    <a:pt x="501" y="7979"/>
                  </a:cubicBezTo>
                  <a:lnTo>
                    <a:pt x="8640" y="3276"/>
                  </a:lnTo>
                  <a:cubicBezTo>
                    <a:pt x="8940" y="3076"/>
                    <a:pt x="9107" y="2776"/>
                    <a:pt x="9140" y="2442"/>
                  </a:cubicBezTo>
                  <a:cubicBezTo>
                    <a:pt x="9140" y="2231"/>
                    <a:pt x="9025" y="2103"/>
                    <a:pt x="8864" y="2103"/>
                  </a:cubicBezTo>
                  <a:close/>
                  <a:moveTo>
                    <a:pt x="10666" y="6565"/>
                  </a:moveTo>
                  <a:cubicBezTo>
                    <a:pt x="10593" y="6565"/>
                    <a:pt x="10506" y="6591"/>
                    <a:pt x="10408" y="6645"/>
                  </a:cubicBezTo>
                  <a:lnTo>
                    <a:pt x="9107" y="7412"/>
                  </a:lnTo>
                  <a:cubicBezTo>
                    <a:pt x="8807" y="7579"/>
                    <a:pt x="8607" y="7913"/>
                    <a:pt x="8607" y="8246"/>
                  </a:cubicBezTo>
                  <a:cubicBezTo>
                    <a:pt x="8607" y="8449"/>
                    <a:pt x="8698" y="8560"/>
                    <a:pt x="8849" y="8560"/>
                  </a:cubicBezTo>
                  <a:cubicBezTo>
                    <a:pt x="8922" y="8560"/>
                    <a:pt x="9009" y="8534"/>
                    <a:pt x="9107" y="8480"/>
                  </a:cubicBezTo>
                  <a:lnTo>
                    <a:pt x="10408" y="7712"/>
                  </a:lnTo>
                  <a:cubicBezTo>
                    <a:pt x="10708" y="7546"/>
                    <a:pt x="10908" y="7212"/>
                    <a:pt x="10908" y="6879"/>
                  </a:cubicBezTo>
                  <a:cubicBezTo>
                    <a:pt x="10908" y="6676"/>
                    <a:pt x="10817" y="6565"/>
                    <a:pt x="10666" y="6565"/>
                  </a:cubicBezTo>
                  <a:close/>
                  <a:moveTo>
                    <a:pt x="12544" y="8233"/>
                  </a:moveTo>
                  <a:cubicBezTo>
                    <a:pt x="12476" y="8233"/>
                    <a:pt x="12396" y="8259"/>
                    <a:pt x="12309" y="8313"/>
                  </a:cubicBezTo>
                  <a:lnTo>
                    <a:pt x="10975" y="9080"/>
                  </a:lnTo>
                  <a:cubicBezTo>
                    <a:pt x="10675" y="9247"/>
                    <a:pt x="10475" y="9580"/>
                    <a:pt x="10475" y="9914"/>
                  </a:cubicBezTo>
                  <a:cubicBezTo>
                    <a:pt x="10475" y="10116"/>
                    <a:pt x="10566" y="10228"/>
                    <a:pt x="10717" y="10228"/>
                  </a:cubicBezTo>
                  <a:cubicBezTo>
                    <a:pt x="10790" y="10228"/>
                    <a:pt x="10877" y="10202"/>
                    <a:pt x="10975" y="10148"/>
                  </a:cubicBezTo>
                  <a:lnTo>
                    <a:pt x="12309" y="9380"/>
                  </a:lnTo>
                  <a:cubicBezTo>
                    <a:pt x="12576" y="9214"/>
                    <a:pt x="12776" y="8880"/>
                    <a:pt x="12776" y="8546"/>
                  </a:cubicBezTo>
                  <a:cubicBezTo>
                    <a:pt x="12776" y="8344"/>
                    <a:pt x="12685" y="8233"/>
                    <a:pt x="12544" y="8233"/>
                  </a:cubicBezTo>
                  <a:close/>
                  <a:moveTo>
                    <a:pt x="7007" y="5931"/>
                  </a:moveTo>
                  <a:cubicBezTo>
                    <a:pt x="6939" y="5931"/>
                    <a:pt x="6859" y="5957"/>
                    <a:pt x="6772" y="6011"/>
                  </a:cubicBezTo>
                  <a:lnTo>
                    <a:pt x="501" y="9614"/>
                  </a:lnTo>
                  <a:cubicBezTo>
                    <a:pt x="201" y="9814"/>
                    <a:pt x="34" y="10114"/>
                    <a:pt x="1" y="10448"/>
                  </a:cubicBezTo>
                  <a:cubicBezTo>
                    <a:pt x="1" y="10660"/>
                    <a:pt x="118" y="10773"/>
                    <a:pt x="281" y="10773"/>
                  </a:cubicBezTo>
                  <a:cubicBezTo>
                    <a:pt x="348" y="10773"/>
                    <a:pt x="423" y="10754"/>
                    <a:pt x="501" y="10715"/>
                  </a:cubicBezTo>
                  <a:lnTo>
                    <a:pt x="6772" y="7079"/>
                  </a:lnTo>
                  <a:cubicBezTo>
                    <a:pt x="7039" y="6912"/>
                    <a:pt x="7239" y="6578"/>
                    <a:pt x="7239" y="6245"/>
                  </a:cubicBezTo>
                  <a:cubicBezTo>
                    <a:pt x="7239" y="6042"/>
                    <a:pt x="7148" y="5931"/>
                    <a:pt x="7007" y="5931"/>
                  </a:cubicBezTo>
                  <a:close/>
                  <a:moveTo>
                    <a:pt x="7007" y="8666"/>
                  </a:moveTo>
                  <a:cubicBezTo>
                    <a:pt x="6939" y="8666"/>
                    <a:pt x="6859" y="8692"/>
                    <a:pt x="6772" y="8747"/>
                  </a:cubicBezTo>
                  <a:lnTo>
                    <a:pt x="501" y="12349"/>
                  </a:lnTo>
                  <a:cubicBezTo>
                    <a:pt x="201" y="12549"/>
                    <a:pt x="34" y="12850"/>
                    <a:pt x="1" y="13183"/>
                  </a:cubicBezTo>
                  <a:cubicBezTo>
                    <a:pt x="1" y="13394"/>
                    <a:pt x="116" y="13523"/>
                    <a:pt x="277" y="13523"/>
                  </a:cubicBezTo>
                  <a:cubicBezTo>
                    <a:pt x="345" y="13523"/>
                    <a:pt x="421" y="13500"/>
                    <a:pt x="501" y="13450"/>
                  </a:cubicBezTo>
                  <a:lnTo>
                    <a:pt x="6772" y="9814"/>
                  </a:lnTo>
                  <a:cubicBezTo>
                    <a:pt x="7039" y="9647"/>
                    <a:pt x="7239" y="9314"/>
                    <a:pt x="7239" y="8980"/>
                  </a:cubicBezTo>
                  <a:cubicBezTo>
                    <a:pt x="7239" y="8778"/>
                    <a:pt x="7148" y="8666"/>
                    <a:pt x="7007" y="8666"/>
                  </a:cubicBezTo>
                  <a:close/>
                  <a:moveTo>
                    <a:pt x="10647" y="12043"/>
                  </a:moveTo>
                  <a:cubicBezTo>
                    <a:pt x="10578" y="12043"/>
                    <a:pt x="10497" y="12066"/>
                    <a:pt x="10408" y="12116"/>
                  </a:cubicBezTo>
                  <a:lnTo>
                    <a:pt x="9107" y="12883"/>
                  </a:lnTo>
                  <a:cubicBezTo>
                    <a:pt x="8807" y="13083"/>
                    <a:pt x="8607" y="13383"/>
                    <a:pt x="8607" y="13717"/>
                  </a:cubicBezTo>
                  <a:cubicBezTo>
                    <a:pt x="8607" y="13928"/>
                    <a:pt x="8705" y="14056"/>
                    <a:pt x="8868" y="14056"/>
                  </a:cubicBezTo>
                  <a:cubicBezTo>
                    <a:pt x="8937" y="14056"/>
                    <a:pt x="9018" y="14033"/>
                    <a:pt x="9107" y="13984"/>
                  </a:cubicBezTo>
                  <a:lnTo>
                    <a:pt x="10408" y="13216"/>
                  </a:lnTo>
                  <a:cubicBezTo>
                    <a:pt x="10708" y="13016"/>
                    <a:pt x="10908" y="12716"/>
                    <a:pt x="10908" y="12383"/>
                  </a:cubicBezTo>
                  <a:cubicBezTo>
                    <a:pt x="10908" y="12172"/>
                    <a:pt x="10810" y="12043"/>
                    <a:pt x="10647" y="12043"/>
                  </a:cubicBezTo>
                  <a:close/>
                  <a:moveTo>
                    <a:pt x="12530" y="13710"/>
                  </a:moveTo>
                  <a:cubicBezTo>
                    <a:pt x="12465" y="13710"/>
                    <a:pt x="12390" y="13733"/>
                    <a:pt x="12309" y="13784"/>
                  </a:cubicBezTo>
                  <a:lnTo>
                    <a:pt x="10975" y="14551"/>
                  </a:lnTo>
                  <a:cubicBezTo>
                    <a:pt x="10675" y="14751"/>
                    <a:pt x="10475" y="15051"/>
                    <a:pt x="10475" y="15385"/>
                  </a:cubicBezTo>
                  <a:cubicBezTo>
                    <a:pt x="10475" y="15596"/>
                    <a:pt x="10573" y="15724"/>
                    <a:pt x="10736" y="15724"/>
                  </a:cubicBezTo>
                  <a:cubicBezTo>
                    <a:pt x="10805" y="15724"/>
                    <a:pt x="10886" y="15701"/>
                    <a:pt x="10975" y="15652"/>
                  </a:cubicBezTo>
                  <a:lnTo>
                    <a:pt x="12309" y="14851"/>
                  </a:lnTo>
                  <a:cubicBezTo>
                    <a:pt x="12576" y="14684"/>
                    <a:pt x="12776" y="14384"/>
                    <a:pt x="12776" y="14017"/>
                  </a:cubicBezTo>
                  <a:cubicBezTo>
                    <a:pt x="12776" y="13831"/>
                    <a:pt x="12679" y="13710"/>
                    <a:pt x="12530" y="13710"/>
                  </a:cubicBezTo>
                  <a:close/>
                  <a:moveTo>
                    <a:pt x="8883" y="10334"/>
                  </a:moveTo>
                  <a:cubicBezTo>
                    <a:pt x="8810" y="10334"/>
                    <a:pt x="8727" y="10360"/>
                    <a:pt x="8640" y="10414"/>
                  </a:cubicBezTo>
                  <a:lnTo>
                    <a:pt x="501" y="15118"/>
                  </a:lnTo>
                  <a:cubicBezTo>
                    <a:pt x="201" y="15285"/>
                    <a:pt x="34" y="15618"/>
                    <a:pt x="1" y="15952"/>
                  </a:cubicBezTo>
                  <a:cubicBezTo>
                    <a:pt x="1" y="16138"/>
                    <a:pt x="114" y="16259"/>
                    <a:pt x="273" y="16259"/>
                  </a:cubicBezTo>
                  <a:cubicBezTo>
                    <a:pt x="342" y="16259"/>
                    <a:pt x="420" y="16236"/>
                    <a:pt x="501" y="16185"/>
                  </a:cubicBezTo>
                  <a:lnTo>
                    <a:pt x="8640" y="11482"/>
                  </a:lnTo>
                  <a:cubicBezTo>
                    <a:pt x="8940" y="11315"/>
                    <a:pt x="9107" y="10981"/>
                    <a:pt x="9140" y="10648"/>
                  </a:cubicBezTo>
                  <a:cubicBezTo>
                    <a:pt x="9140" y="10446"/>
                    <a:pt x="9034" y="10334"/>
                    <a:pt x="8883" y="10334"/>
                  </a:cubicBezTo>
                  <a:close/>
                  <a:moveTo>
                    <a:pt x="6993" y="14144"/>
                  </a:moveTo>
                  <a:cubicBezTo>
                    <a:pt x="6928" y="14144"/>
                    <a:pt x="6853" y="14167"/>
                    <a:pt x="6772" y="14217"/>
                  </a:cubicBezTo>
                  <a:lnTo>
                    <a:pt x="501" y="17853"/>
                  </a:lnTo>
                  <a:cubicBezTo>
                    <a:pt x="201" y="18020"/>
                    <a:pt x="34" y="18320"/>
                    <a:pt x="1" y="18687"/>
                  </a:cubicBezTo>
                  <a:cubicBezTo>
                    <a:pt x="1" y="18873"/>
                    <a:pt x="114" y="18994"/>
                    <a:pt x="273" y="18994"/>
                  </a:cubicBezTo>
                  <a:cubicBezTo>
                    <a:pt x="342" y="18994"/>
                    <a:pt x="420" y="18971"/>
                    <a:pt x="501" y="18921"/>
                  </a:cubicBezTo>
                  <a:lnTo>
                    <a:pt x="6772" y="15285"/>
                  </a:lnTo>
                  <a:cubicBezTo>
                    <a:pt x="7039" y="15118"/>
                    <a:pt x="7239" y="14784"/>
                    <a:pt x="7239" y="14451"/>
                  </a:cubicBezTo>
                  <a:cubicBezTo>
                    <a:pt x="7239" y="14265"/>
                    <a:pt x="7142" y="14144"/>
                    <a:pt x="6993" y="14144"/>
                  </a:cubicBezTo>
                  <a:close/>
                  <a:moveTo>
                    <a:pt x="10647" y="17547"/>
                  </a:moveTo>
                  <a:cubicBezTo>
                    <a:pt x="10578" y="17547"/>
                    <a:pt x="10497" y="17570"/>
                    <a:pt x="10408" y="17620"/>
                  </a:cubicBezTo>
                  <a:lnTo>
                    <a:pt x="9107" y="18387"/>
                  </a:lnTo>
                  <a:cubicBezTo>
                    <a:pt x="8807" y="18587"/>
                    <a:pt x="8607" y="18887"/>
                    <a:pt x="8607" y="19221"/>
                  </a:cubicBezTo>
                  <a:cubicBezTo>
                    <a:pt x="8607" y="19432"/>
                    <a:pt x="8705" y="19560"/>
                    <a:pt x="8868" y="19560"/>
                  </a:cubicBezTo>
                  <a:cubicBezTo>
                    <a:pt x="8937" y="19560"/>
                    <a:pt x="9018" y="19537"/>
                    <a:pt x="9107" y="19488"/>
                  </a:cubicBezTo>
                  <a:lnTo>
                    <a:pt x="10408" y="18720"/>
                  </a:lnTo>
                  <a:cubicBezTo>
                    <a:pt x="10708" y="18520"/>
                    <a:pt x="10908" y="18220"/>
                    <a:pt x="10908" y="17886"/>
                  </a:cubicBezTo>
                  <a:cubicBezTo>
                    <a:pt x="10908" y="17676"/>
                    <a:pt x="10810" y="17547"/>
                    <a:pt x="10647" y="17547"/>
                  </a:cubicBezTo>
                  <a:close/>
                  <a:moveTo>
                    <a:pt x="12526" y="19215"/>
                  </a:moveTo>
                  <a:cubicBezTo>
                    <a:pt x="12462" y="19215"/>
                    <a:pt x="12389" y="19238"/>
                    <a:pt x="12309" y="19287"/>
                  </a:cubicBezTo>
                  <a:lnTo>
                    <a:pt x="10975" y="20055"/>
                  </a:lnTo>
                  <a:cubicBezTo>
                    <a:pt x="10675" y="20255"/>
                    <a:pt x="10475" y="20555"/>
                    <a:pt x="10475" y="20889"/>
                  </a:cubicBezTo>
                  <a:cubicBezTo>
                    <a:pt x="10475" y="21100"/>
                    <a:pt x="10573" y="21228"/>
                    <a:pt x="10736" y="21228"/>
                  </a:cubicBezTo>
                  <a:cubicBezTo>
                    <a:pt x="10805" y="21228"/>
                    <a:pt x="10886" y="21205"/>
                    <a:pt x="10975" y="21155"/>
                  </a:cubicBezTo>
                  <a:lnTo>
                    <a:pt x="12309" y="20388"/>
                  </a:lnTo>
                  <a:cubicBezTo>
                    <a:pt x="12576" y="20188"/>
                    <a:pt x="12776" y="19888"/>
                    <a:pt x="12776" y="19554"/>
                  </a:cubicBezTo>
                  <a:cubicBezTo>
                    <a:pt x="12776" y="19343"/>
                    <a:pt x="12678" y="19215"/>
                    <a:pt x="12526" y="19215"/>
                  </a:cubicBezTo>
                  <a:close/>
                  <a:moveTo>
                    <a:pt x="8883" y="15805"/>
                  </a:moveTo>
                  <a:cubicBezTo>
                    <a:pt x="8810" y="15805"/>
                    <a:pt x="8727" y="15831"/>
                    <a:pt x="8640" y="15885"/>
                  </a:cubicBezTo>
                  <a:lnTo>
                    <a:pt x="501" y="20588"/>
                  </a:lnTo>
                  <a:cubicBezTo>
                    <a:pt x="201" y="20789"/>
                    <a:pt x="34" y="21089"/>
                    <a:pt x="1" y="21422"/>
                  </a:cubicBezTo>
                  <a:cubicBezTo>
                    <a:pt x="1" y="21625"/>
                    <a:pt x="107" y="21736"/>
                    <a:pt x="258" y="21736"/>
                  </a:cubicBezTo>
                  <a:cubicBezTo>
                    <a:pt x="331" y="21736"/>
                    <a:pt x="414" y="21710"/>
                    <a:pt x="501" y="21656"/>
                  </a:cubicBezTo>
                  <a:lnTo>
                    <a:pt x="8640" y="16952"/>
                  </a:lnTo>
                  <a:cubicBezTo>
                    <a:pt x="8940" y="16786"/>
                    <a:pt x="9107" y="16452"/>
                    <a:pt x="9140" y="16119"/>
                  </a:cubicBezTo>
                  <a:cubicBezTo>
                    <a:pt x="9140" y="15916"/>
                    <a:pt x="9034" y="15805"/>
                    <a:pt x="8883" y="15805"/>
                  </a:cubicBezTo>
                  <a:close/>
                  <a:moveTo>
                    <a:pt x="6989" y="19648"/>
                  </a:moveTo>
                  <a:cubicBezTo>
                    <a:pt x="6925" y="19648"/>
                    <a:pt x="6851" y="19671"/>
                    <a:pt x="6772" y="19721"/>
                  </a:cubicBezTo>
                  <a:lnTo>
                    <a:pt x="501" y="23357"/>
                  </a:lnTo>
                  <a:cubicBezTo>
                    <a:pt x="201" y="23524"/>
                    <a:pt x="34" y="23857"/>
                    <a:pt x="1" y="24191"/>
                  </a:cubicBezTo>
                  <a:cubicBezTo>
                    <a:pt x="1" y="24393"/>
                    <a:pt x="107" y="24505"/>
                    <a:pt x="258" y="24505"/>
                  </a:cubicBezTo>
                  <a:cubicBezTo>
                    <a:pt x="331" y="24505"/>
                    <a:pt x="414" y="24479"/>
                    <a:pt x="501" y="24424"/>
                  </a:cubicBezTo>
                  <a:lnTo>
                    <a:pt x="6772" y="20822"/>
                  </a:lnTo>
                  <a:cubicBezTo>
                    <a:pt x="7039" y="20622"/>
                    <a:pt x="7239" y="20322"/>
                    <a:pt x="7239" y="19988"/>
                  </a:cubicBezTo>
                  <a:cubicBezTo>
                    <a:pt x="7239" y="19777"/>
                    <a:pt x="7140" y="19648"/>
                    <a:pt x="6989" y="19648"/>
                  </a:cubicBezTo>
                  <a:close/>
                  <a:moveTo>
                    <a:pt x="8883" y="21342"/>
                  </a:moveTo>
                  <a:cubicBezTo>
                    <a:pt x="8810" y="21342"/>
                    <a:pt x="8727" y="21368"/>
                    <a:pt x="8640" y="21422"/>
                  </a:cubicBezTo>
                  <a:lnTo>
                    <a:pt x="501" y="26092"/>
                  </a:lnTo>
                  <a:cubicBezTo>
                    <a:pt x="201" y="26292"/>
                    <a:pt x="34" y="26593"/>
                    <a:pt x="1" y="26926"/>
                  </a:cubicBezTo>
                  <a:cubicBezTo>
                    <a:pt x="1" y="27137"/>
                    <a:pt x="116" y="27266"/>
                    <a:pt x="277" y="27266"/>
                  </a:cubicBezTo>
                  <a:cubicBezTo>
                    <a:pt x="345" y="27266"/>
                    <a:pt x="421" y="27243"/>
                    <a:pt x="501" y="27193"/>
                  </a:cubicBezTo>
                  <a:lnTo>
                    <a:pt x="8640" y="22490"/>
                  </a:lnTo>
                  <a:cubicBezTo>
                    <a:pt x="8940" y="22290"/>
                    <a:pt x="9107" y="21989"/>
                    <a:pt x="9140" y="21656"/>
                  </a:cubicBezTo>
                  <a:cubicBezTo>
                    <a:pt x="9140" y="21453"/>
                    <a:pt x="9034" y="21342"/>
                    <a:pt x="8883" y="21342"/>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830522" y="2094899"/>
              <a:ext cx="269690" cy="453175"/>
            </a:xfrm>
            <a:custGeom>
              <a:avLst/>
              <a:gdLst/>
              <a:ahLst/>
              <a:cxnLst/>
              <a:rect l="l" t="t" r="r" b="b"/>
              <a:pathLst>
                <a:path w="16412" h="27578" extrusionOk="0">
                  <a:moveTo>
                    <a:pt x="15885" y="1"/>
                  </a:moveTo>
                  <a:cubicBezTo>
                    <a:pt x="15753" y="1"/>
                    <a:pt x="15603" y="47"/>
                    <a:pt x="15445" y="146"/>
                  </a:cubicBezTo>
                  <a:lnTo>
                    <a:pt x="968" y="8485"/>
                  </a:lnTo>
                  <a:cubicBezTo>
                    <a:pt x="401" y="8852"/>
                    <a:pt x="34" y="9486"/>
                    <a:pt x="0" y="10153"/>
                  </a:cubicBezTo>
                  <a:lnTo>
                    <a:pt x="0" y="26898"/>
                  </a:lnTo>
                  <a:cubicBezTo>
                    <a:pt x="0" y="27320"/>
                    <a:pt x="198" y="27577"/>
                    <a:pt x="512" y="27577"/>
                  </a:cubicBezTo>
                  <a:cubicBezTo>
                    <a:pt x="645" y="27577"/>
                    <a:pt x="799" y="27531"/>
                    <a:pt x="968" y="27432"/>
                  </a:cubicBezTo>
                  <a:lnTo>
                    <a:pt x="15445" y="19093"/>
                  </a:lnTo>
                  <a:cubicBezTo>
                    <a:pt x="16012" y="18726"/>
                    <a:pt x="16379" y="18125"/>
                    <a:pt x="16412" y="17425"/>
                  </a:cubicBezTo>
                  <a:lnTo>
                    <a:pt x="16412" y="680"/>
                  </a:lnTo>
                  <a:cubicBezTo>
                    <a:pt x="16412" y="258"/>
                    <a:pt x="16198" y="1"/>
                    <a:pt x="158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860117" y="2142685"/>
              <a:ext cx="209958" cy="357620"/>
            </a:xfrm>
            <a:custGeom>
              <a:avLst/>
              <a:gdLst/>
              <a:ahLst/>
              <a:cxnLst/>
              <a:rect l="l" t="t" r="r" b="b"/>
              <a:pathLst>
                <a:path w="12777" h="21763" extrusionOk="0">
                  <a:moveTo>
                    <a:pt x="12526" y="1"/>
                  </a:moveTo>
                  <a:cubicBezTo>
                    <a:pt x="12462" y="1"/>
                    <a:pt x="12389" y="24"/>
                    <a:pt x="12309" y="73"/>
                  </a:cubicBezTo>
                  <a:lnTo>
                    <a:pt x="10975" y="874"/>
                  </a:lnTo>
                  <a:cubicBezTo>
                    <a:pt x="10675" y="1041"/>
                    <a:pt x="10475" y="1341"/>
                    <a:pt x="10475" y="1708"/>
                  </a:cubicBezTo>
                  <a:cubicBezTo>
                    <a:pt x="10475" y="1894"/>
                    <a:pt x="10588" y="2015"/>
                    <a:pt x="10747" y="2015"/>
                  </a:cubicBezTo>
                  <a:cubicBezTo>
                    <a:pt x="10816" y="2015"/>
                    <a:pt x="10894" y="1992"/>
                    <a:pt x="10975" y="1941"/>
                  </a:cubicBezTo>
                  <a:lnTo>
                    <a:pt x="12309" y="1174"/>
                  </a:lnTo>
                  <a:cubicBezTo>
                    <a:pt x="12576" y="974"/>
                    <a:pt x="12776" y="674"/>
                    <a:pt x="12776" y="340"/>
                  </a:cubicBezTo>
                  <a:cubicBezTo>
                    <a:pt x="12776" y="129"/>
                    <a:pt x="12678" y="1"/>
                    <a:pt x="12526" y="1"/>
                  </a:cubicBezTo>
                  <a:close/>
                  <a:moveTo>
                    <a:pt x="10647" y="3803"/>
                  </a:moveTo>
                  <a:cubicBezTo>
                    <a:pt x="10578" y="3803"/>
                    <a:pt x="10497" y="3826"/>
                    <a:pt x="10408" y="3876"/>
                  </a:cubicBezTo>
                  <a:lnTo>
                    <a:pt x="9107" y="4677"/>
                  </a:lnTo>
                  <a:cubicBezTo>
                    <a:pt x="8807" y="4877"/>
                    <a:pt x="8640" y="5177"/>
                    <a:pt x="8607" y="5511"/>
                  </a:cubicBezTo>
                  <a:cubicBezTo>
                    <a:pt x="8607" y="5696"/>
                    <a:pt x="8704" y="5818"/>
                    <a:pt x="8864" y="5818"/>
                  </a:cubicBezTo>
                  <a:cubicBezTo>
                    <a:pt x="8934" y="5818"/>
                    <a:pt x="9016" y="5795"/>
                    <a:pt x="9107" y="5744"/>
                  </a:cubicBezTo>
                  <a:lnTo>
                    <a:pt x="10408" y="4977"/>
                  </a:lnTo>
                  <a:cubicBezTo>
                    <a:pt x="10708" y="4777"/>
                    <a:pt x="10908" y="4476"/>
                    <a:pt x="10908" y="4143"/>
                  </a:cubicBezTo>
                  <a:cubicBezTo>
                    <a:pt x="10908" y="3932"/>
                    <a:pt x="10810" y="3803"/>
                    <a:pt x="10647" y="3803"/>
                  </a:cubicBezTo>
                  <a:close/>
                  <a:moveTo>
                    <a:pt x="8864" y="2135"/>
                  </a:moveTo>
                  <a:cubicBezTo>
                    <a:pt x="8796" y="2135"/>
                    <a:pt x="8719" y="2159"/>
                    <a:pt x="8640" y="2208"/>
                  </a:cubicBezTo>
                  <a:lnTo>
                    <a:pt x="501" y="6912"/>
                  </a:lnTo>
                  <a:cubicBezTo>
                    <a:pt x="201" y="7078"/>
                    <a:pt x="34" y="7412"/>
                    <a:pt x="1" y="7745"/>
                  </a:cubicBezTo>
                  <a:cubicBezTo>
                    <a:pt x="1" y="7941"/>
                    <a:pt x="126" y="8065"/>
                    <a:pt x="297" y="8065"/>
                  </a:cubicBezTo>
                  <a:cubicBezTo>
                    <a:pt x="360" y="8065"/>
                    <a:pt x="429" y="8048"/>
                    <a:pt x="501" y="8012"/>
                  </a:cubicBezTo>
                  <a:lnTo>
                    <a:pt x="8640" y="3309"/>
                  </a:lnTo>
                  <a:cubicBezTo>
                    <a:pt x="8940" y="3109"/>
                    <a:pt x="9107" y="2809"/>
                    <a:pt x="9140" y="2475"/>
                  </a:cubicBezTo>
                  <a:cubicBezTo>
                    <a:pt x="9140" y="2264"/>
                    <a:pt x="9025" y="2135"/>
                    <a:pt x="8864" y="2135"/>
                  </a:cubicBezTo>
                  <a:close/>
                  <a:moveTo>
                    <a:pt x="10647" y="6572"/>
                  </a:moveTo>
                  <a:cubicBezTo>
                    <a:pt x="10578" y="6572"/>
                    <a:pt x="10497" y="6595"/>
                    <a:pt x="10408" y="6645"/>
                  </a:cubicBezTo>
                  <a:lnTo>
                    <a:pt x="9107" y="7412"/>
                  </a:lnTo>
                  <a:cubicBezTo>
                    <a:pt x="8807" y="7612"/>
                    <a:pt x="8607" y="7912"/>
                    <a:pt x="8607" y="8246"/>
                  </a:cubicBezTo>
                  <a:cubicBezTo>
                    <a:pt x="8607" y="8457"/>
                    <a:pt x="8705" y="8585"/>
                    <a:pt x="8868" y="8585"/>
                  </a:cubicBezTo>
                  <a:cubicBezTo>
                    <a:pt x="8937" y="8585"/>
                    <a:pt x="9018" y="8562"/>
                    <a:pt x="9107" y="8513"/>
                  </a:cubicBezTo>
                  <a:lnTo>
                    <a:pt x="10408" y="7745"/>
                  </a:lnTo>
                  <a:cubicBezTo>
                    <a:pt x="10708" y="7545"/>
                    <a:pt x="10908" y="7245"/>
                    <a:pt x="10908" y="6912"/>
                  </a:cubicBezTo>
                  <a:cubicBezTo>
                    <a:pt x="10908" y="6701"/>
                    <a:pt x="10810" y="6572"/>
                    <a:pt x="10647" y="6572"/>
                  </a:cubicBezTo>
                  <a:close/>
                  <a:moveTo>
                    <a:pt x="12530" y="8239"/>
                  </a:moveTo>
                  <a:cubicBezTo>
                    <a:pt x="12465" y="8239"/>
                    <a:pt x="12390" y="8262"/>
                    <a:pt x="12309" y="8313"/>
                  </a:cubicBezTo>
                  <a:lnTo>
                    <a:pt x="10975" y="9080"/>
                  </a:lnTo>
                  <a:cubicBezTo>
                    <a:pt x="10675" y="9247"/>
                    <a:pt x="10475" y="9580"/>
                    <a:pt x="10475" y="9914"/>
                  </a:cubicBezTo>
                  <a:cubicBezTo>
                    <a:pt x="10475" y="10116"/>
                    <a:pt x="10566" y="10228"/>
                    <a:pt x="10717" y="10228"/>
                  </a:cubicBezTo>
                  <a:cubicBezTo>
                    <a:pt x="10790" y="10228"/>
                    <a:pt x="10877" y="10201"/>
                    <a:pt x="10975" y="10147"/>
                  </a:cubicBezTo>
                  <a:lnTo>
                    <a:pt x="12309" y="9380"/>
                  </a:lnTo>
                  <a:cubicBezTo>
                    <a:pt x="12576" y="9213"/>
                    <a:pt x="12776" y="8880"/>
                    <a:pt x="12776" y="8546"/>
                  </a:cubicBezTo>
                  <a:cubicBezTo>
                    <a:pt x="12776" y="8360"/>
                    <a:pt x="12679" y="8239"/>
                    <a:pt x="12530" y="8239"/>
                  </a:cubicBezTo>
                  <a:close/>
                  <a:moveTo>
                    <a:pt x="6993" y="5937"/>
                  </a:moveTo>
                  <a:cubicBezTo>
                    <a:pt x="6928" y="5937"/>
                    <a:pt x="6853" y="5960"/>
                    <a:pt x="6772" y="6011"/>
                  </a:cubicBezTo>
                  <a:lnTo>
                    <a:pt x="501" y="9647"/>
                  </a:lnTo>
                  <a:cubicBezTo>
                    <a:pt x="201" y="9814"/>
                    <a:pt x="34" y="10114"/>
                    <a:pt x="1" y="10481"/>
                  </a:cubicBezTo>
                  <a:cubicBezTo>
                    <a:pt x="1" y="10683"/>
                    <a:pt x="107" y="10795"/>
                    <a:pt x="258" y="10795"/>
                  </a:cubicBezTo>
                  <a:cubicBezTo>
                    <a:pt x="331" y="10795"/>
                    <a:pt x="414" y="10769"/>
                    <a:pt x="501" y="10714"/>
                  </a:cubicBezTo>
                  <a:lnTo>
                    <a:pt x="6772" y="7078"/>
                  </a:lnTo>
                  <a:cubicBezTo>
                    <a:pt x="7039" y="6912"/>
                    <a:pt x="7239" y="6611"/>
                    <a:pt x="7239" y="6244"/>
                  </a:cubicBezTo>
                  <a:cubicBezTo>
                    <a:pt x="7239" y="6058"/>
                    <a:pt x="7142" y="5937"/>
                    <a:pt x="6993" y="5937"/>
                  </a:cubicBezTo>
                  <a:close/>
                  <a:moveTo>
                    <a:pt x="6989" y="8674"/>
                  </a:moveTo>
                  <a:cubicBezTo>
                    <a:pt x="6925" y="8674"/>
                    <a:pt x="6851" y="8697"/>
                    <a:pt x="6772" y="8746"/>
                  </a:cubicBezTo>
                  <a:lnTo>
                    <a:pt x="501" y="12382"/>
                  </a:lnTo>
                  <a:cubicBezTo>
                    <a:pt x="201" y="12549"/>
                    <a:pt x="34" y="12882"/>
                    <a:pt x="1" y="13216"/>
                  </a:cubicBezTo>
                  <a:cubicBezTo>
                    <a:pt x="1" y="13418"/>
                    <a:pt x="107" y="13530"/>
                    <a:pt x="258" y="13530"/>
                  </a:cubicBezTo>
                  <a:cubicBezTo>
                    <a:pt x="331" y="13530"/>
                    <a:pt x="414" y="13504"/>
                    <a:pt x="501" y="13450"/>
                  </a:cubicBezTo>
                  <a:lnTo>
                    <a:pt x="6772" y="9847"/>
                  </a:lnTo>
                  <a:cubicBezTo>
                    <a:pt x="7039" y="9647"/>
                    <a:pt x="7239" y="9347"/>
                    <a:pt x="7239" y="9013"/>
                  </a:cubicBezTo>
                  <a:cubicBezTo>
                    <a:pt x="7239" y="8802"/>
                    <a:pt x="7140" y="8674"/>
                    <a:pt x="6989" y="8674"/>
                  </a:cubicBezTo>
                  <a:close/>
                  <a:moveTo>
                    <a:pt x="10647" y="12043"/>
                  </a:moveTo>
                  <a:cubicBezTo>
                    <a:pt x="10578" y="12043"/>
                    <a:pt x="10497" y="12066"/>
                    <a:pt x="10408" y="12115"/>
                  </a:cubicBezTo>
                  <a:lnTo>
                    <a:pt x="9107" y="12916"/>
                  </a:lnTo>
                  <a:cubicBezTo>
                    <a:pt x="8807" y="13083"/>
                    <a:pt x="8607" y="13383"/>
                    <a:pt x="8607" y="13750"/>
                  </a:cubicBezTo>
                  <a:cubicBezTo>
                    <a:pt x="8607" y="13952"/>
                    <a:pt x="8698" y="14064"/>
                    <a:pt x="8849" y="14064"/>
                  </a:cubicBezTo>
                  <a:cubicBezTo>
                    <a:pt x="8922" y="14064"/>
                    <a:pt x="9009" y="14038"/>
                    <a:pt x="9107" y="13983"/>
                  </a:cubicBezTo>
                  <a:lnTo>
                    <a:pt x="10408" y="13216"/>
                  </a:lnTo>
                  <a:cubicBezTo>
                    <a:pt x="10708" y="13049"/>
                    <a:pt x="10908" y="12716"/>
                    <a:pt x="10908" y="12382"/>
                  </a:cubicBezTo>
                  <a:cubicBezTo>
                    <a:pt x="10908" y="12171"/>
                    <a:pt x="10810" y="12043"/>
                    <a:pt x="10647" y="12043"/>
                  </a:cubicBezTo>
                  <a:close/>
                  <a:moveTo>
                    <a:pt x="12523" y="13725"/>
                  </a:moveTo>
                  <a:cubicBezTo>
                    <a:pt x="12459" y="13725"/>
                    <a:pt x="12387" y="13744"/>
                    <a:pt x="12309" y="13783"/>
                  </a:cubicBezTo>
                  <a:lnTo>
                    <a:pt x="10975" y="14584"/>
                  </a:lnTo>
                  <a:cubicBezTo>
                    <a:pt x="10675" y="14750"/>
                    <a:pt x="10475" y="15051"/>
                    <a:pt x="10475" y="15418"/>
                  </a:cubicBezTo>
                  <a:cubicBezTo>
                    <a:pt x="10475" y="15604"/>
                    <a:pt x="10572" y="15725"/>
                    <a:pt x="10732" y="15725"/>
                  </a:cubicBezTo>
                  <a:cubicBezTo>
                    <a:pt x="10802" y="15725"/>
                    <a:pt x="10884" y="15702"/>
                    <a:pt x="10975" y="15651"/>
                  </a:cubicBezTo>
                  <a:lnTo>
                    <a:pt x="12309" y="14884"/>
                  </a:lnTo>
                  <a:cubicBezTo>
                    <a:pt x="12576" y="14684"/>
                    <a:pt x="12776" y="14384"/>
                    <a:pt x="12776" y="14050"/>
                  </a:cubicBezTo>
                  <a:cubicBezTo>
                    <a:pt x="12776" y="13837"/>
                    <a:pt x="12676" y="13725"/>
                    <a:pt x="12523" y="13725"/>
                  </a:cubicBezTo>
                  <a:close/>
                  <a:moveTo>
                    <a:pt x="8883" y="10334"/>
                  </a:moveTo>
                  <a:cubicBezTo>
                    <a:pt x="8810" y="10334"/>
                    <a:pt x="8727" y="10360"/>
                    <a:pt x="8640" y="10414"/>
                  </a:cubicBezTo>
                  <a:lnTo>
                    <a:pt x="501" y="15117"/>
                  </a:lnTo>
                  <a:cubicBezTo>
                    <a:pt x="201" y="15318"/>
                    <a:pt x="34" y="15618"/>
                    <a:pt x="1" y="15951"/>
                  </a:cubicBezTo>
                  <a:cubicBezTo>
                    <a:pt x="1" y="16154"/>
                    <a:pt x="107" y="16265"/>
                    <a:pt x="258" y="16265"/>
                  </a:cubicBezTo>
                  <a:cubicBezTo>
                    <a:pt x="331" y="16265"/>
                    <a:pt x="414" y="16239"/>
                    <a:pt x="501" y="16185"/>
                  </a:cubicBezTo>
                  <a:lnTo>
                    <a:pt x="8640" y="11481"/>
                  </a:lnTo>
                  <a:cubicBezTo>
                    <a:pt x="8940" y="11315"/>
                    <a:pt x="9107" y="11014"/>
                    <a:pt x="9140" y="10648"/>
                  </a:cubicBezTo>
                  <a:cubicBezTo>
                    <a:pt x="9140" y="10445"/>
                    <a:pt x="9034" y="10334"/>
                    <a:pt x="8883" y="10334"/>
                  </a:cubicBezTo>
                  <a:close/>
                  <a:moveTo>
                    <a:pt x="6989" y="14144"/>
                  </a:moveTo>
                  <a:cubicBezTo>
                    <a:pt x="6925" y="14144"/>
                    <a:pt x="6851" y="14167"/>
                    <a:pt x="6772" y="14217"/>
                  </a:cubicBezTo>
                  <a:lnTo>
                    <a:pt x="501" y="17853"/>
                  </a:lnTo>
                  <a:cubicBezTo>
                    <a:pt x="201" y="18019"/>
                    <a:pt x="34" y="18353"/>
                    <a:pt x="1" y="18687"/>
                  </a:cubicBezTo>
                  <a:cubicBezTo>
                    <a:pt x="1" y="18889"/>
                    <a:pt x="107" y="19000"/>
                    <a:pt x="258" y="19000"/>
                  </a:cubicBezTo>
                  <a:cubicBezTo>
                    <a:pt x="331" y="19000"/>
                    <a:pt x="414" y="18974"/>
                    <a:pt x="501" y="18920"/>
                  </a:cubicBezTo>
                  <a:lnTo>
                    <a:pt x="6772" y="15318"/>
                  </a:lnTo>
                  <a:cubicBezTo>
                    <a:pt x="7039" y="15117"/>
                    <a:pt x="7239" y="14817"/>
                    <a:pt x="7239" y="14484"/>
                  </a:cubicBezTo>
                  <a:cubicBezTo>
                    <a:pt x="7239" y="14273"/>
                    <a:pt x="7140" y="14144"/>
                    <a:pt x="6989" y="14144"/>
                  </a:cubicBezTo>
                  <a:close/>
                  <a:moveTo>
                    <a:pt x="8883" y="15838"/>
                  </a:moveTo>
                  <a:cubicBezTo>
                    <a:pt x="8810" y="15838"/>
                    <a:pt x="8727" y="15864"/>
                    <a:pt x="8640" y="15918"/>
                  </a:cubicBezTo>
                  <a:lnTo>
                    <a:pt x="501" y="20621"/>
                  </a:lnTo>
                  <a:cubicBezTo>
                    <a:pt x="201" y="20788"/>
                    <a:pt x="34" y="21088"/>
                    <a:pt x="1" y="21455"/>
                  </a:cubicBezTo>
                  <a:cubicBezTo>
                    <a:pt x="1" y="21641"/>
                    <a:pt x="114" y="21762"/>
                    <a:pt x="273" y="21762"/>
                  </a:cubicBezTo>
                  <a:cubicBezTo>
                    <a:pt x="342" y="21762"/>
                    <a:pt x="420" y="21739"/>
                    <a:pt x="501" y="21689"/>
                  </a:cubicBezTo>
                  <a:lnTo>
                    <a:pt x="8640" y="16985"/>
                  </a:lnTo>
                  <a:cubicBezTo>
                    <a:pt x="8940" y="16819"/>
                    <a:pt x="9107" y="16485"/>
                    <a:pt x="9140" y="16151"/>
                  </a:cubicBezTo>
                  <a:cubicBezTo>
                    <a:pt x="9140" y="15949"/>
                    <a:pt x="9034" y="15838"/>
                    <a:pt x="8883" y="15838"/>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830522" y="2914733"/>
              <a:ext cx="269690" cy="310278"/>
            </a:xfrm>
            <a:custGeom>
              <a:avLst/>
              <a:gdLst/>
              <a:ahLst/>
              <a:cxnLst/>
              <a:rect l="l" t="t" r="r" b="b"/>
              <a:pathLst>
                <a:path w="16412" h="18882" extrusionOk="0">
                  <a:moveTo>
                    <a:pt x="15863" y="0"/>
                  </a:moveTo>
                  <a:cubicBezTo>
                    <a:pt x="15737" y="0"/>
                    <a:pt x="15595" y="40"/>
                    <a:pt x="15445" y="124"/>
                  </a:cubicBezTo>
                  <a:lnTo>
                    <a:pt x="968" y="8497"/>
                  </a:lnTo>
                  <a:cubicBezTo>
                    <a:pt x="401" y="8864"/>
                    <a:pt x="34" y="9497"/>
                    <a:pt x="0" y="10164"/>
                  </a:cubicBezTo>
                  <a:lnTo>
                    <a:pt x="0" y="18170"/>
                  </a:lnTo>
                  <a:cubicBezTo>
                    <a:pt x="0" y="18617"/>
                    <a:pt x="199" y="18882"/>
                    <a:pt x="516" y="18882"/>
                  </a:cubicBezTo>
                  <a:cubicBezTo>
                    <a:pt x="648" y="18882"/>
                    <a:pt x="800" y="18836"/>
                    <a:pt x="968" y="18737"/>
                  </a:cubicBezTo>
                  <a:lnTo>
                    <a:pt x="15445" y="10398"/>
                  </a:lnTo>
                  <a:cubicBezTo>
                    <a:pt x="16012" y="9998"/>
                    <a:pt x="16379" y="9397"/>
                    <a:pt x="16412" y="8697"/>
                  </a:cubicBezTo>
                  <a:lnTo>
                    <a:pt x="16412" y="691"/>
                  </a:lnTo>
                  <a:cubicBezTo>
                    <a:pt x="16412" y="259"/>
                    <a:pt x="16188" y="0"/>
                    <a:pt x="15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860117" y="2963242"/>
              <a:ext cx="209958" cy="222217"/>
            </a:xfrm>
            <a:custGeom>
              <a:avLst/>
              <a:gdLst/>
              <a:ahLst/>
              <a:cxnLst/>
              <a:rect l="l" t="t" r="r" b="b"/>
              <a:pathLst>
                <a:path w="12777" h="13523" extrusionOk="0">
                  <a:moveTo>
                    <a:pt x="12530" y="0"/>
                  </a:moveTo>
                  <a:cubicBezTo>
                    <a:pt x="12465" y="0"/>
                    <a:pt x="12390" y="23"/>
                    <a:pt x="12309" y="74"/>
                  </a:cubicBezTo>
                  <a:lnTo>
                    <a:pt x="10975" y="841"/>
                  </a:lnTo>
                  <a:cubicBezTo>
                    <a:pt x="10675" y="1008"/>
                    <a:pt x="10475" y="1342"/>
                    <a:pt x="10475" y="1675"/>
                  </a:cubicBezTo>
                  <a:cubicBezTo>
                    <a:pt x="10475" y="1886"/>
                    <a:pt x="10573" y="2015"/>
                    <a:pt x="10736" y="2015"/>
                  </a:cubicBezTo>
                  <a:cubicBezTo>
                    <a:pt x="10805" y="2015"/>
                    <a:pt x="10886" y="1992"/>
                    <a:pt x="10975" y="1942"/>
                  </a:cubicBezTo>
                  <a:lnTo>
                    <a:pt x="12309" y="1141"/>
                  </a:lnTo>
                  <a:cubicBezTo>
                    <a:pt x="12576" y="975"/>
                    <a:pt x="12776" y="674"/>
                    <a:pt x="12776" y="308"/>
                  </a:cubicBezTo>
                  <a:cubicBezTo>
                    <a:pt x="12776" y="122"/>
                    <a:pt x="12679" y="0"/>
                    <a:pt x="12530" y="0"/>
                  </a:cubicBezTo>
                  <a:close/>
                  <a:moveTo>
                    <a:pt x="10643" y="3819"/>
                  </a:moveTo>
                  <a:cubicBezTo>
                    <a:pt x="10575" y="3819"/>
                    <a:pt x="10496" y="3838"/>
                    <a:pt x="10408" y="3877"/>
                  </a:cubicBezTo>
                  <a:lnTo>
                    <a:pt x="9107" y="4644"/>
                  </a:lnTo>
                  <a:cubicBezTo>
                    <a:pt x="8807" y="4844"/>
                    <a:pt x="8607" y="5144"/>
                    <a:pt x="8607" y="5478"/>
                  </a:cubicBezTo>
                  <a:cubicBezTo>
                    <a:pt x="8607" y="5689"/>
                    <a:pt x="8705" y="5817"/>
                    <a:pt x="8868" y="5817"/>
                  </a:cubicBezTo>
                  <a:cubicBezTo>
                    <a:pt x="8937" y="5817"/>
                    <a:pt x="9018" y="5794"/>
                    <a:pt x="9107" y="5745"/>
                  </a:cubicBezTo>
                  <a:lnTo>
                    <a:pt x="10408" y="4978"/>
                  </a:lnTo>
                  <a:cubicBezTo>
                    <a:pt x="10708" y="4777"/>
                    <a:pt x="10908" y="4477"/>
                    <a:pt x="10908" y="4144"/>
                  </a:cubicBezTo>
                  <a:cubicBezTo>
                    <a:pt x="10908" y="3931"/>
                    <a:pt x="10808" y="3819"/>
                    <a:pt x="10643" y="3819"/>
                  </a:cubicBezTo>
                  <a:close/>
                  <a:moveTo>
                    <a:pt x="8883" y="2095"/>
                  </a:moveTo>
                  <a:cubicBezTo>
                    <a:pt x="8810" y="2095"/>
                    <a:pt x="8727" y="2121"/>
                    <a:pt x="8640" y="2176"/>
                  </a:cubicBezTo>
                  <a:lnTo>
                    <a:pt x="501" y="6879"/>
                  </a:lnTo>
                  <a:cubicBezTo>
                    <a:pt x="201" y="7046"/>
                    <a:pt x="34" y="7379"/>
                    <a:pt x="1" y="7713"/>
                  </a:cubicBezTo>
                  <a:cubicBezTo>
                    <a:pt x="1" y="7899"/>
                    <a:pt x="114" y="8020"/>
                    <a:pt x="273" y="8020"/>
                  </a:cubicBezTo>
                  <a:cubicBezTo>
                    <a:pt x="342" y="8020"/>
                    <a:pt x="420" y="7997"/>
                    <a:pt x="501" y="7946"/>
                  </a:cubicBezTo>
                  <a:lnTo>
                    <a:pt x="8640" y="3243"/>
                  </a:lnTo>
                  <a:cubicBezTo>
                    <a:pt x="8940" y="3076"/>
                    <a:pt x="9107" y="2743"/>
                    <a:pt x="9140" y="2409"/>
                  </a:cubicBezTo>
                  <a:cubicBezTo>
                    <a:pt x="9140" y="2207"/>
                    <a:pt x="9034" y="2095"/>
                    <a:pt x="8883" y="2095"/>
                  </a:cubicBezTo>
                  <a:close/>
                  <a:moveTo>
                    <a:pt x="10647" y="6539"/>
                  </a:moveTo>
                  <a:cubicBezTo>
                    <a:pt x="10578" y="6539"/>
                    <a:pt x="10497" y="6562"/>
                    <a:pt x="10408" y="6612"/>
                  </a:cubicBezTo>
                  <a:lnTo>
                    <a:pt x="9107" y="7379"/>
                  </a:lnTo>
                  <a:cubicBezTo>
                    <a:pt x="8807" y="7579"/>
                    <a:pt x="8607" y="7880"/>
                    <a:pt x="8607" y="8213"/>
                  </a:cubicBezTo>
                  <a:cubicBezTo>
                    <a:pt x="8607" y="8424"/>
                    <a:pt x="8705" y="8553"/>
                    <a:pt x="8868" y="8553"/>
                  </a:cubicBezTo>
                  <a:cubicBezTo>
                    <a:pt x="8937" y="8553"/>
                    <a:pt x="9018" y="8530"/>
                    <a:pt x="9107" y="8480"/>
                  </a:cubicBezTo>
                  <a:lnTo>
                    <a:pt x="10408" y="7713"/>
                  </a:lnTo>
                  <a:cubicBezTo>
                    <a:pt x="10708" y="7513"/>
                    <a:pt x="10908" y="7212"/>
                    <a:pt x="10908" y="6879"/>
                  </a:cubicBezTo>
                  <a:cubicBezTo>
                    <a:pt x="10908" y="6668"/>
                    <a:pt x="10810" y="6539"/>
                    <a:pt x="10647" y="6539"/>
                  </a:cubicBezTo>
                  <a:close/>
                  <a:moveTo>
                    <a:pt x="7014" y="5931"/>
                  </a:moveTo>
                  <a:cubicBezTo>
                    <a:pt x="6942" y="5931"/>
                    <a:pt x="6859" y="5957"/>
                    <a:pt x="6772" y="6012"/>
                  </a:cubicBezTo>
                  <a:lnTo>
                    <a:pt x="6772" y="5978"/>
                  </a:lnTo>
                  <a:lnTo>
                    <a:pt x="501" y="9614"/>
                  </a:lnTo>
                  <a:cubicBezTo>
                    <a:pt x="201" y="9814"/>
                    <a:pt x="34" y="10115"/>
                    <a:pt x="1" y="10448"/>
                  </a:cubicBezTo>
                  <a:cubicBezTo>
                    <a:pt x="1" y="10659"/>
                    <a:pt x="116" y="10788"/>
                    <a:pt x="277" y="10788"/>
                  </a:cubicBezTo>
                  <a:cubicBezTo>
                    <a:pt x="345" y="10788"/>
                    <a:pt x="421" y="10765"/>
                    <a:pt x="501" y="10715"/>
                  </a:cubicBezTo>
                  <a:lnTo>
                    <a:pt x="6772" y="7079"/>
                  </a:lnTo>
                  <a:cubicBezTo>
                    <a:pt x="7039" y="6879"/>
                    <a:pt x="7239" y="6579"/>
                    <a:pt x="7239" y="6245"/>
                  </a:cubicBezTo>
                  <a:cubicBezTo>
                    <a:pt x="7262" y="6043"/>
                    <a:pt x="7163" y="5931"/>
                    <a:pt x="7014" y="5931"/>
                  </a:cubicBezTo>
                  <a:close/>
                  <a:moveTo>
                    <a:pt x="7014" y="8667"/>
                  </a:moveTo>
                  <a:cubicBezTo>
                    <a:pt x="6942" y="8667"/>
                    <a:pt x="6859" y="8693"/>
                    <a:pt x="6772" y="8747"/>
                  </a:cubicBezTo>
                  <a:lnTo>
                    <a:pt x="501" y="12349"/>
                  </a:lnTo>
                  <a:cubicBezTo>
                    <a:pt x="201" y="12550"/>
                    <a:pt x="34" y="12850"/>
                    <a:pt x="1" y="13183"/>
                  </a:cubicBezTo>
                  <a:cubicBezTo>
                    <a:pt x="1" y="13394"/>
                    <a:pt x="116" y="13523"/>
                    <a:pt x="277" y="13523"/>
                  </a:cubicBezTo>
                  <a:cubicBezTo>
                    <a:pt x="345" y="13523"/>
                    <a:pt x="421" y="13500"/>
                    <a:pt x="501" y="13450"/>
                  </a:cubicBezTo>
                  <a:lnTo>
                    <a:pt x="6772" y="9814"/>
                  </a:lnTo>
                  <a:cubicBezTo>
                    <a:pt x="7039" y="9648"/>
                    <a:pt x="7239" y="9314"/>
                    <a:pt x="7239" y="8980"/>
                  </a:cubicBezTo>
                  <a:cubicBezTo>
                    <a:pt x="7262" y="8778"/>
                    <a:pt x="7163" y="8667"/>
                    <a:pt x="7014" y="8667"/>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1155573" y="2068147"/>
              <a:ext cx="42215" cy="975680"/>
            </a:xfrm>
            <a:custGeom>
              <a:avLst/>
              <a:gdLst/>
              <a:ahLst/>
              <a:cxnLst/>
              <a:rect l="l" t="t" r="r" b="b"/>
              <a:pathLst>
                <a:path w="2569" h="59375" extrusionOk="0">
                  <a:moveTo>
                    <a:pt x="2353" y="0"/>
                  </a:moveTo>
                  <a:cubicBezTo>
                    <a:pt x="2306" y="0"/>
                    <a:pt x="2255" y="13"/>
                    <a:pt x="2202" y="39"/>
                  </a:cubicBezTo>
                  <a:lnTo>
                    <a:pt x="334" y="1107"/>
                  </a:lnTo>
                  <a:cubicBezTo>
                    <a:pt x="133" y="1240"/>
                    <a:pt x="0" y="1474"/>
                    <a:pt x="0" y="1707"/>
                  </a:cubicBezTo>
                  <a:lnTo>
                    <a:pt x="0" y="2408"/>
                  </a:lnTo>
                  <a:cubicBezTo>
                    <a:pt x="0" y="2554"/>
                    <a:pt x="72" y="2647"/>
                    <a:pt x="188" y="2647"/>
                  </a:cubicBezTo>
                  <a:cubicBezTo>
                    <a:pt x="231" y="2647"/>
                    <a:pt x="280" y="2635"/>
                    <a:pt x="334" y="2608"/>
                  </a:cubicBezTo>
                  <a:lnTo>
                    <a:pt x="2202" y="1507"/>
                  </a:lnTo>
                  <a:cubicBezTo>
                    <a:pt x="2402" y="1374"/>
                    <a:pt x="2535" y="1173"/>
                    <a:pt x="2569" y="907"/>
                  </a:cubicBezTo>
                  <a:lnTo>
                    <a:pt x="2569" y="239"/>
                  </a:lnTo>
                  <a:cubicBezTo>
                    <a:pt x="2569" y="93"/>
                    <a:pt x="2479" y="0"/>
                    <a:pt x="2353" y="0"/>
                  </a:cubicBezTo>
                  <a:close/>
                  <a:moveTo>
                    <a:pt x="2374" y="2762"/>
                  </a:moveTo>
                  <a:cubicBezTo>
                    <a:pt x="2322" y="2762"/>
                    <a:pt x="2264" y="2777"/>
                    <a:pt x="2202" y="2808"/>
                  </a:cubicBezTo>
                  <a:lnTo>
                    <a:pt x="2202" y="2775"/>
                  </a:lnTo>
                  <a:lnTo>
                    <a:pt x="334" y="3875"/>
                  </a:lnTo>
                  <a:cubicBezTo>
                    <a:pt x="133" y="4009"/>
                    <a:pt x="0" y="4242"/>
                    <a:pt x="0" y="4476"/>
                  </a:cubicBezTo>
                  <a:lnTo>
                    <a:pt x="0" y="5176"/>
                  </a:lnTo>
                  <a:cubicBezTo>
                    <a:pt x="0" y="5323"/>
                    <a:pt x="72" y="5416"/>
                    <a:pt x="188" y="5416"/>
                  </a:cubicBezTo>
                  <a:cubicBezTo>
                    <a:pt x="231" y="5416"/>
                    <a:pt x="280" y="5403"/>
                    <a:pt x="334" y="5377"/>
                  </a:cubicBezTo>
                  <a:lnTo>
                    <a:pt x="2202" y="4276"/>
                  </a:lnTo>
                  <a:cubicBezTo>
                    <a:pt x="2402" y="4142"/>
                    <a:pt x="2535" y="3909"/>
                    <a:pt x="2569" y="3675"/>
                  </a:cubicBezTo>
                  <a:lnTo>
                    <a:pt x="2569" y="2975"/>
                  </a:lnTo>
                  <a:cubicBezTo>
                    <a:pt x="2569" y="2837"/>
                    <a:pt x="2489" y="2762"/>
                    <a:pt x="2374" y="2762"/>
                  </a:cubicBezTo>
                  <a:close/>
                  <a:moveTo>
                    <a:pt x="2372" y="5517"/>
                  </a:moveTo>
                  <a:cubicBezTo>
                    <a:pt x="2321" y="5517"/>
                    <a:pt x="2263" y="5536"/>
                    <a:pt x="2202" y="5577"/>
                  </a:cubicBezTo>
                  <a:lnTo>
                    <a:pt x="2202" y="5543"/>
                  </a:lnTo>
                  <a:lnTo>
                    <a:pt x="334" y="6644"/>
                  </a:lnTo>
                  <a:cubicBezTo>
                    <a:pt x="133" y="6778"/>
                    <a:pt x="0" y="6978"/>
                    <a:pt x="0" y="7245"/>
                  </a:cubicBezTo>
                  <a:lnTo>
                    <a:pt x="0" y="7945"/>
                  </a:lnTo>
                  <a:cubicBezTo>
                    <a:pt x="0" y="8108"/>
                    <a:pt x="65" y="8190"/>
                    <a:pt x="173" y="8190"/>
                  </a:cubicBezTo>
                  <a:cubicBezTo>
                    <a:pt x="220" y="8190"/>
                    <a:pt x="274" y="8175"/>
                    <a:pt x="334" y="8145"/>
                  </a:cubicBezTo>
                  <a:lnTo>
                    <a:pt x="2202" y="7044"/>
                  </a:lnTo>
                  <a:cubicBezTo>
                    <a:pt x="2402" y="6911"/>
                    <a:pt x="2535" y="6711"/>
                    <a:pt x="2569" y="6477"/>
                  </a:cubicBezTo>
                  <a:lnTo>
                    <a:pt x="2569" y="5777"/>
                  </a:lnTo>
                  <a:cubicBezTo>
                    <a:pt x="2569" y="5615"/>
                    <a:pt x="2488" y="5517"/>
                    <a:pt x="2372" y="5517"/>
                  </a:cubicBezTo>
                  <a:close/>
                  <a:moveTo>
                    <a:pt x="2372" y="8286"/>
                  </a:moveTo>
                  <a:cubicBezTo>
                    <a:pt x="2321" y="8286"/>
                    <a:pt x="2263" y="8304"/>
                    <a:pt x="2202" y="8345"/>
                  </a:cubicBezTo>
                  <a:lnTo>
                    <a:pt x="2202" y="8312"/>
                  </a:lnTo>
                  <a:lnTo>
                    <a:pt x="334" y="9413"/>
                  </a:lnTo>
                  <a:cubicBezTo>
                    <a:pt x="133" y="9546"/>
                    <a:pt x="0" y="9746"/>
                    <a:pt x="0" y="10013"/>
                  </a:cubicBezTo>
                  <a:lnTo>
                    <a:pt x="0" y="10680"/>
                  </a:lnTo>
                  <a:cubicBezTo>
                    <a:pt x="0" y="10842"/>
                    <a:pt x="64" y="10940"/>
                    <a:pt x="171" y="10940"/>
                  </a:cubicBezTo>
                  <a:cubicBezTo>
                    <a:pt x="217" y="10940"/>
                    <a:pt x="272" y="10921"/>
                    <a:pt x="334" y="10880"/>
                  </a:cubicBezTo>
                  <a:lnTo>
                    <a:pt x="2202" y="9813"/>
                  </a:lnTo>
                  <a:cubicBezTo>
                    <a:pt x="2402" y="9680"/>
                    <a:pt x="2535" y="9446"/>
                    <a:pt x="2569" y="9213"/>
                  </a:cubicBezTo>
                  <a:lnTo>
                    <a:pt x="2569" y="8545"/>
                  </a:lnTo>
                  <a:cubicBezTo>
                    <a:pt x="2569" y="8383"/>
                    <a:pt x="2488" y="8286"/>
                    <a:pt x="2372" y="8286"/>
                  </a:cubicBezTo>
                  <a:close/>
                  <a:moveTo>
                    <a:pt x="2374" y="13703"/>
                  </a:moveTo>
                  <a:cubicBezTo>
                    <a:pt x="2322" y="13703"/>
                    <a:pt x="2264" y="13718"/>
                    <a:pt x="2202" y="13749"/>
                  </a:cubicBezTo>
                  <a:lnTo>
                    <a:pt x="2202" y="13716"/>
                  </a:lnTo>
                  <a:lnTo>
                    <a:pt x="334" y="14817"/>
                  </a:lnTo>
                  <a:cubicBezTo>
                    <a:pt x="133" y="14950"/>
                    <a:pt x="0" y="15184"/>
                    <a:pt x="0" y="15417"/>
                  </a:cubicBezTo>
                  <a:lnTo>
                    <a:pt x="0" y="16118"/>
                  </a:lnTo>
                  <a:cubicBezTo>
                    <a:pt x="0" y="16255"/>
                    <a:pt x="63" y="16345"/>
                    <a:pt x="167" y="16345"/>
                  </a:cubicBezTo>
                  <a:cubicBezTo>
                    <a:pt x="215" y="16345"/>
                    <a:pt x="271" y="16326"/>
                    <a:pt x="334" y="16284"/>
                  </a:cubicBezTo>
                  <a:lnTo>
                    <a:pt x="2202" y="15217"/>
                  </a:lnTo>
                  <a:cubicBezTo>
                    <a:pt x="2402" y="15083"/>
                    <a:pt x="2535" y="14850"/>
                    <a:pt x="2569" y="14616"/>
                  </a:cubicBezTo>
                  <a:lnTo>
                    <a:pt x="2569" y="13916"/>
                  </a:lnTo>
                  <a:cubicBezTo>
                    <a:pt x="2569" y="13778"/>
                    <a:pt x="2489" y="13703"/>
                    <a:pt x="2374" y="13703"/>
                  </a:cubicBezTo>
                  <a:close/>
                  <a:moveTo>
                    <a:pt x="2372" y="16458"/>
                  </a:moveTo>
                  <a:cubicBezTo>
                    <a:pt x="2321" y="16458"/>
                    <a:pt x="2263" y="16477"/>
                    <a:pt x="2202" y="16518"/>
                  </a:cubicBezTo>
                  <a:lnTo>
                    <a:pt x="2202" y="16484"/>
                  </a:lnTo>
                  <a:lnTo>
                    <a:pt x="334" y="17585"/>
                  </a:lnTo>
                  <a:cubicBezTo>
                    <a:pt x="133" y="17719"/>
                    <a:pt x="0" y="17919"/>
                    <a:pt x="0" y="18186"/>
                  </a:cubicBezTo>
                  <a:lnTo>
                    <a:pt x="0" y="18853"/>
                  </a:lnTo>
                  <a:cubicBezTo>
                    <a:pt x="0" y="19015"/>
                    <a:pt x="64" y="19113"/>
                    <a:pt x="171" y="19113"/>
                  </a:cubicBezTo>
                  <a:cubicBezTo>
                    <a:pt x="217" y="19113"/>
                    <a:pt x="272" y="19094"/>
                    <a:pt x="334" y="19053"/>
                  </a:cubicBezTo>
                  <a:lnTo>
                    <a:pt x="2202" y="17986"/>
                  </a:lnTo>
                  <a:cubicBezTo>
                    <a:pt x="2402" y="17852"/>
                    <a:pt x="2535" y="17619"/>
                    <a:pt x="2569" y="17385"/>
                  </a:cubicBezTo>
                  <a:lnTo>
                    <a:pt x="2569" y="16718"/>
                  </a:lnTo>
                  <a:cubicBezTo>
                    <a:pt x="2569" y="16556"/>
                    <a:pt x="2488" y="16458"/>
                    <a:pt x="2372" y="16458"/>
                  </a:cubicBezTo>
                  <a:close/>
                  <a:moveTo>
                    <a:pt x="2353" y="19214"/>
                  </a:moveTo>
                  <a:cubicBezTo>
                    <a:pt x="2306" y="19214"/>
                    <a:pt x="2255" y="19226"/>
                    <a:pt x="2202" y="19253"/>
                  </a:cubicBezTo>
                  <a:lnTo>
                    <a:pt x="334" y="20354"/>
                  </a:lnTo>
                  <a:cubicBezTo>
                    <a:pt x="133" y="20454"/>
                    <a:pt x="0" y="20687"/>
                    <a:pt x="0" y="20921"/>
                  </a:cubicBezTo>
                  <a:lnTo>
                    <a:pt x="0" y="21621"/>
                  </a:lnTo>
                  <a:cubicBezTo>
                    <a:pt x="0" y="21785"/>
                    <a:pt x="65" y="21867"/>
                    <a:pt x="173" y="21867"/>
                  </a:cubicBezTo>
                  <a:cubicBezTo>
                    <a:pt x="220" y="21867"/>
                    <a:pt x="274" y="21852"/>
                    <a:pt x="334" y="21822"/>
                  </a:cubicBezTo>
                  <a:lnTo>
                    <a:pt x="2202" y="20721"/>
                  </a:lnTo>
                  <a:cubicBezTo>
                    <a:pt x="2402" y="20587"/>
                    <a:pt x="2535" y="20387"/>
                    <a:pt x="2569" y="20154"/>
                  </a:cubicBezTo>
                  <a:lnTo>
                    <a:pt x="2569" y="19453"/>
                  </a:lnTo>
                  <a:cubicBezTo>
                    <a:pt x="2569" y="19307"/>
                    <a:pt x="2479" y="19214"/>
                    <a:pt x="2353" y="19214"/>
                  </a:cubicBezTo>
                  <a:close/>
                  <a:moveTo>
                    <a:pt x="2353" y="21982"/>
                  </a:moveTo>
                  <a:cubicBezTo>
                    <a:pt x="2306" y="21982"/>
                    <a:pt x="2255" y="21995"/>
                    <a:pt x="2202" y="22022"/>
                  </a:cubicBezTo>
                  <a:lnTo>
                    <a:pt x="334" y="23089"/>
                  </a:lnTo>
                  <a:cubicBezTo>
                    <a:pt x="133" y="23223"/>
                    <a:pt x="0" y="23456"/>
                    <a:pt x="0" y="23690"/>
                  </a:cubicBezTo>
                  <a:lnTo>
                    <a:pt x="0" y="24390"/>
                  </a:lnTo>
                  <a:cubicBezTo>
                    <a:pt x="0" y="24537"/>
                    <a:pt x="72" y="24630"/>
                    <a:pt x="188" y="24630"/>
                  </a:cubicBezTo>
                  <a:cubicBezTo>
                    <a:pt x="231" y="24630"/>
                    <a:pt x="280" y="24617"/>
                    <a:pt x="334" y="24590"/>
                  </a:cubicBezTo>
                  <a:lnTo>
                    <a:pt x="2202" y="23489"/>
                  </a:lnTo>
                  <a:cubicBezTo>
                    <a:pt x="2402" y="23356"/>
                    <a:pt x="2535" y="23156"/>
                    <a:pt x="2569" y="22889"/>
                  </a:cubicBezTo>
                  <a:lnTo>
                    <a:pt x="2569" y="22222"/>
                  </a:lnTo>
                  <a:cubicBezTo>
                    <a:pt x="2569" y="22075"/>
                    <a:pt x="2479" y="21982"/>
                    <a:pt x="2353" y="21982"/>
                  </a:cubicBezTo>
                  <a:close/>
                  <a:moveTo>
                    <a:pt x="2376" y="27398"/>
                  </a:moveTo>
                  <a:cubicBezTo>
                    <a:pt x="2324" y="27398"/>
                    <a:pt x="2264" y="27417"/>
                    <a:pt x="2202" y="27459"/>
                  </a:cubicBezTo>
                  <a:lnTo>
                    <a:pt x="2202" y="27426"/>
                  </a:lnTo>
                  <a:lnTo>
                    <a:pt x="334" y="28526"/>
                  </a:lnTo>
                  <a:cubicBezTo>
                    <a:pt x="133" y="28660"/>
                    <a:pt x="0" y="28860"/>
                    <a:pt x="0" y="29127"/>
                  </a:cubicBezTo>
                  <a:lnTo>
                    <a:pt x="0" y="29794"/>
                  </a:lnTo>
                  <a:cubicBezTo>
                    <a:pt x="0" y="29956"/>
                    <a:pt x="64" y="30054"/>
                    <a:pt x="171" y="30054"/>
                  </a:cubicBezTo>
                  <a:cubicBezTo>
                    <a:pt x="217" y="30054"/>
                    <a:pt x="272" y="30035"/>
                    <a:pt x="334" y="29994"/>
                  </a:cubicBezTo>
                  <a:lnTo>
                    <a:pt x="2202" y="28893"/>
                  </a:lnTo>
                  <a:cubicBezTo>
                    <a:pt x="2402" y="28793"/>
                    <a:pt x="2535" y="28560"/>
                    <a:pt x="2569" y="28326"/>
                  </a:cubicBezTo>
                  <a:lnTo>
                    <a:pt x="2569" y="27626"/>
                  </a:lnTo>
                  <a:cubicBezTo>
                    <a:pt x="2569" y="27488"/>
                    <a:pt x="2490" y="27398"/>
                    <a:pt x="2376" y="27398"/>
                  </a:cubicBezTo>
                  <a:close/>
                  <a:moveTo>
                    <a:pt x="2353" y="30155"/>
                  </a:moveTo>
                  <a:cubicBezTo>
                    <a:pt x="2306" y="30155"/>
                    <a:pt x="2255" y="30167"/>
                    <a:pt x="2202" y="30194"/>
                  </a:cubicBezTo>
                  <a:lnTo>
                    <a:pt x="334" y="31295"/>
                  </a:lnTo>
                  <a:cubicBezTo>
                    <a:pt x="133" y="31428"/>
                    <a:pt x="0" y="31662"/>
                    <a:pt x="0" y="31895"/>
                  </a:cubicBezTo>
                  <a:lnTo>
                    <a:pt x="0" y="32596"/>
                  </a:lnTo>
                  <a:cubicBezTo>
                    <a:pt x="0" y="32743"/>
                    <a:pt x="72" y="32835"/>
                    <a:pt x="188" y="32835"/>
                  </a:cubicBezTo>
                  <a:cubicBezTo>
                    <a:pt x="231" y="32835"/>
                    <a:pt x="280" y="32823"/>
                    <a:pt x="334" y="32796"/>
                  </a:cubicBezTo>
                  <a:lnTo>
                    <a:pt x="2202" y="31695"/>
                  </a:lnTo>
                  <a:cubicBezTo>
                    <a:pt x="2402" y="31562"/>
                    <a:pt x="2535" y="31328"/>
                    <a:pt x="2569" y="31095"/>
                  </a:cubicBezTo>
                  <a:lnTo>
                    <a:pt x="2569" y="30394"/>
                  </a:lnTo>
                  <a:cubicBezTo>
                    <a:pt x="2569" y="30248"/>
                    <a:pt x="2479" y="30155"/>
                    <a:pt x="2353" y="30155"/>
                  </a:cubicBezTo>
                  <a:close/>
                  <a:moveTo>
                    <a:pt x="2353" y="32924"/>
                  </a:moveTo>
                  <a:cubicBezTo>
                    <a:pt x="2306" y="32924"/>
                    <a:pt x="2255" y="32936"/>
                    <a:pt x="2202" y="32963"/>
                  </a:cubicBezTo>
                  <a:lnTo>
                    <a:pt x="334" y="34064"/>
                  </a:lnTo>
                  <a:cubicBezTo>
                    <a:pt x="133" y="34197"/>
                    <a:pt x="0" y="34397"/>
                    <a:pt x="0" y="34664"/>
                  </a:cubicBezTo>
                  <a:lnTo>
                    <a:pt x="0" y="35331"/>
                  </a:lnTo>
                  <a:cubicBezTo>
                    <a:pt x="0" y="35495"/>
                    <a:pt x="65" y="35576"/>
                    <a:pt x="173" y="35576"/>
                  </a:cubicBezTo>
                  <a:cubicBezTo>
                    <a:pt x="220" y="35576"/>
                    <a:pt x="274" y="35561"/>
                    <a:pt x="334" y="35531"/>
                  </a:cubicBezTo>
                  <a:lnTo>
                    <a:pt x="2202" y="34464"/>
                  </a:lnTo>
                  <a:cubicBezTo>
                    <a:pt x="2402" y="34331"/>
                    <a:pt x="2535" y="34097"/>
                    <a:pt x="2569" y="33864"/>
                  </a:cubicBezTo>
                  <a:lnTo>
                    <a:pt x="2569" y="33163"/>
                  </a:lnTo>
                  <a:cubicBezTo>
                    <a:pt x="2569" y="33017"/>
                    <a:pt x="2479" y="32924"/>
                    <a:pt x="2353" y="32924"/>
                  </a:cubicBezTo>
                  <a:close/>
                  <a:moveTo>
                    <a:pt x="2369" y="35687"/>
                  </a:moveTo>
                  <a:cubicBezTo>
                    <a:pt x="2319" y="35687"/>
                    <a:pt x="2262" y="35702"/>
                    <a:pt x="2202" y="35732"/>
                  </a:cubicBezTo>
                  <a:lnTo>
                    <a:pt x="334" y="36832"/>
                  </a:lnTo>
                  <a:cubicBezTo>
                    <a:pt x="133" y="36932"/>
                    <a:pt x="0" y="37166"/>
                    <a:pt x="0" y="37399"/>
                  </a:cubicBezTo>
                  <a:lnTo>
                    <a:pt x="0" y="38100"/>
                  </a:lnTo>
                  <a:cubicBezTo>
                    <a:pt x="0" y="38263"/>
                    <a:pt x="65" y="38345"/>
                    <a:pt x="173" y="38345"/>
                  </a:cubicBezTo>
                  <a:cubicBezTo>
                    <a:pt x="220" y="38345"/>
                    <a:pt x="274" y="38330"/>
                    <a:pt x="334" y="38300"/>
                  </a:cubicBezTo>
                  <a:lnTo>
                    <a:pt x="2202" y="37199"/>
                  </a:lnTo>
                  <a:cubicBezTo>
                    <a:pt x="2402" y="37066"/>
                    <a:pt x="2535" y="36866"/>
                    <a:pt x="2569" y="36632"/>
                  </a:cubicBezTo>
                  <a:lnTo>
                    <a:pt x="2569" y="35932"/>
                  </a:lnTo>
                  <a:cubicBezTo>
                    <a:pt x="2569" y="35768"/>
                    <a:pt x="2487" y="35687"/>
                    <a:pt x="2369" y="35687"/>
                  </a:cubicBezTo>
                  <a:close/>
                  <a:moveTo>
                    <a:pt x="2353" y="41096"/>
                  </a:moveTo>
                  <a:cubicBezTo>
                    <a:pt x="2306" y="41096"/>
                    <a:pt x="2255" y="41109"/>
                    <a:pt x="2202" y="41135"/>
                  </a:cubicBezTo>
                  <a:lnTo>
                    <a:pt x="334" y="42236"/>
                  </a:lnTo>
                  <a:cubicBezTo>
                    <a:pt x="133" y="42370"/>
                    <a:pt x="0" y="42570"/>
                    <a:pt x="0" y="42837"/>
                  </a:cubicBezTo>
                  <a:lnTo>
                    <a:pt x="0" y="43504"/>
                  </a:lnTo>
                  <a:cubicBezTo>
                    <a:pt x="0" y="43666"/>
                    <a:pt x="64" y="43764"/>
                    <a:pt x="171" y="43764"/>
                  </a:cubicBezTo>
                  <a:cubicBezTo>
                    <a:pt x="217" y="43764"/>
                    <a:pt x="272" y="43745"/>
                    <a:pt x="334" y="43704"/>
                  </a:cubicBezTo>
                  <a:lnTo>
                    <a:pt x="2202" y="42637"/>
                  </a:lnTo>
                  <a:cubicBezTo>
                    <a:pt x="2402" y="42503"/>
                    <a:pt x="2535" y="42270"/>
                    <a:pt x="2569" y="42036"/>
                  </a:cubicBezTo>
                  <a:lnTo>
                    <a:pt x="2569" y="41336"/>
                  </a:lnTo>
                  <a:cubicBezTo>
                    <a:pt x="2569" y="41189"/>
                    <a:pt x="2479" y="41096"/>
                    <a:pt x="2353" y="41096"/>
                  </a:cubicBezTo>
                  <a:close/>
                  <a:moveTo>
                    <a:pt x="2369" y="43859"/>
                  </a:moveTo>
                  <a:cubicBezTo>
                    <a:pt x="2319" y="43859"/>
                    <a:pt x="2262" y="43874"/>
                    <a:pt x="2202" y="43904"/>
                  </a:cubicBezTo>
                  <a:lnTo>
                    <a:pt x="334" y="45005"/>
                  </a:lnTo>
                  <a:cubicBezTo>
                    <a:pt x="133" y="45138"/>
                    <a:pt x="0" y="45338"/>
                    <a:pt x="0" y="45572"/>
                  </a:cubicBezTo>
                  <a:lnTo>
                    <a:pt x="0" y="46272"/>
                  </a:lnTo>
                  <a:cubicBezTo>
                    <a:pt x="0" y="46436"/>
                    <a:pt x="65" y="46518"/>
                    <a:pt x="173" y="46518"/>
                  </a:cubicBezTo>
                  <a:cubicBezTo>
                    <a:pt x="220" y="46518"/>
                    <a:pt x="274" y="46503"/>
                    <a:pt x="334" y="46473"/>
                  </a:cubicBezTo>
                  <a:lnTo>
                    <a:pt x="2202" y="45405"/>
                  </a:lnTo>
                  <a:cubicBezTo>
                    <a:pt x="2402" y="45238"/>
                    <a:pt x="2535" y="45038"/>
                    <a:pt x="2569" y="44805"/>
                  </a:cubicBezTo>
                  <a:lnTo>
                    <a:pt x="2569" y="44104"/>
                  </a:lnTo>
                  <a:cubicBezTo>
                    <a:pt x="2569" y="43941"/>
                    <a:pt x="2487" y="43859"/>
                    <a:pt x="2369" y="43859"/>
                  </a:cubicBezTo>
                  <a:close/>
                  <a:moveTo>
                    <a:pt x="2376" y="48413"/>
                  </a:moveTo>
                  <a:cubicBezTo>
                    <a:pt x="2324" y="48413"/>
                    <a:pt x="2264" y="48432"/>
                    <a:pt x="2202" y="48474"/>
                  </a:cubicBezTo>
                  <a:lnTo>
                    <a:pt x="2202" y="48441"/>
                  </a:lnTo>
                  <a:lnTo>
                    <a:pt x="334" y="49541"/>
                  </a:lnTo>
                  <a:cubicBezTo>
                    <a:pt x="133" y="49675"/>
                    <a:pt x="0" y="49875"/>
                    <a:pt x="0" y="50142"/>
                  </a:cubicBezTo>
                  <a:lnTo>
                    <a:pt x="0" y="50842"/>
                  </a:lnTo>
                  <a:cubicBezTo>
                    <a:pt x="0" y="50980"/>
                    <a:pt x="63" y="51070"/>
                    <a:pt x="167" y="51070"/>
                  </a:cubicBezTo>
                  <a:cubicBezTo>
                    <a:pt x="215" y="51070"/>
                    <a:pt x="271" y="51051"/>
                    <a:pt x="334" y="51009"/>
                  </a:cubicBezTo>
                  <a:lnTo>
                    <a:pt x="2202" y="49942"/>
                  </a:lnTo>
                  <a:cubicBezTo>
                    <a:pt x="2402" y="49808"/>
                    <a:pt x="2535" y="49575"/>
                    <a:pt x="2569" y="49341"/>
                  </a:cubicBezTo>
                  <a:lnTo>
                    <a:pt x="2569" y="48641"/>
                  </a:lnTo>
                  <a:cubicBezTo>
                    <a:pt x="2569" y="48503"/>
                    <a:pt x="2490" y="48413"/>
                    <a:pt x="2376" y="48413"/>
                  </a:cubicBezTo>
                  <a:close/>
                  <a:moveTo>
                    <a:pt x="2376" y="51182"/>
                  </a:moveTo>
                  <a:cubicBezTo>
                    <a:pt x="2324" y="51182"/>
                    <a:pt x="2264" y="51201"/>
                    <a:pt x="2202" y="51243"/>
                  </a:cubicBezTo>
                  <a:lnTo>
                    <a:pt x="2202" y="51209"/>
                  </a:lnTo>
                  <a:lnTo>
                    <a:pt x="334" y="52310"/>
                  </a:lnTo>
                  <a:cubicBezTo>
                    <a:pt x="133" y="52444"/>
                    <a:pt x="0" y="52644"/>
                    <a:pt x="0" y="52911"/>
                  </a:cubicBezTo>
                  <a:lnTo>
                    <a:pt x="0" y="53578"/>
                  </a:lnTo>
                  <a:cubicBezTo>
                    <a:pt x="0" y="53740"/>
                    <a:pt x="64" y="53838"/>
                    <a:pt x="171" y="53838"/>
                  </a:cubicBezTo>
                  <a:cubicBezTo>
                    <a:pt x="217" y="53838"/>
                    <a:pt x="272" y="53819"/>
                    <a:pt x="334" y="53778"/>
                  </a:cubicBezTo>
                  <a:lnTo>
                    <a:pt x="2202" y="52710"/>
                  </a:lnTo>
                  <a:cubicBezTo>
                    <a:pt x="2402" y="52577"/>
                    <a:pt x="2535" y="52343"/>
                    <a:pt x="2569" y="52110"/>
                  </a:cubicBezTo>
                  <a:lnTo>
                    <a:pt x="2569" y="51409"/>
                  </a:lnTo>
                  <a:cubicBezTo>
                    <a:pt x="2569" y="51272"/>
                    <a:pt x="2490" y="51182"/>
                    <a:pt x="2376" y="51182"/>
                  </a:cubicBezTo>
                  <a:close/>
                  <a:moveTo>
                    <a:pt x="2353" y="53939"/>
                  </a:moveTo>
                  <a:cubicBezTo>
                    <a:pt x="2306" y="53939"/>
                    <a:pt x="2255" y="53951"/>
                    <a:pt x="2202" y="53978"/>
                  </a:cubicBezTo>
                  <a:lnTo>
                    <a:pt x="334" y="55079"/>
                  </a:lnTo>
                  <a:cubicBezTo>
                    <a:pt x="133" y="55179"/>
                    <a:pt x="0" y="55412"/>
                    <a:pt x="0" y="55646"/>
                  </a:cubicBezTo>
                  <a:lnTo>
                    <a:pt x="0" y="56346"/>
                  </a:lnTo>
                  <a:cubicBezTo>
                    <a:pt x="0" y="56510"/>
                    <a:pt x="65" y="56591"/>
                    <a:pt x="173" y="56591"/>
                  </a:cubicBezTo>
                  <a:cubicBezTo>
                    <a:pt x="220" y="56591"/>
                    <a:pt x="274" y="56576"/>
                    <a:pt x="334" y="56546"/>
                  </a:cubicBezTo>
                  <a:lnTo>
                    <a:pt x="2202" y="55446"/>
                  </a:lnTo>
                  <a:cubicBezTo>
                    <a:pt x="2402" y="55312"/>
                    <a:pt x="2535" y="55112"/>
                    <a:pt x="2569" y="54879"/>
                  </a:cubicBezTo>
                  <a:lnTo>
                    <a:pt x="2569" y="54178"/>
                  </a:lnTo>
                  <a:cubicBezTo>
                    <a:pt x="2569" y="54032"/>
                    <a:pt x="2479" y="53939"/>
                    <a:pt x="2353" y="53939"/>
                  </a:cubicBezTo>
                  <a:close/>
                  <a:moveTo>
                    <a:pt x="2353" y="56707"/>
                  </a:moveTo>
                  <a:cubicBezTo>
                    <a:pt x="2306" y="56707"/>
                    <a:pt x="2255" y="56720"/>
                    <a:pt x="2202" y="56747"/>
                  </a:cubicBezTo>
                  <a:lnTo>
                    <a:pt x="334" y="57847"/>
                  </a:lnTo>
                  <a:cubicBezTo>
                    <a:pt x="133" y="57981"/>
                    <a:pt x="0" y="58181"/>
                    <a:pt x="0" y="58448"/>
                  </a:cubicBezTo>
                  <a:lnTo>
                    <a:pt x="0" y="59115"/>
                  </a:lnTo>
                  <a:cubicBezTo>
                    <a:pt x="0" y="59277"/>
                    <a:pt x="64" y="59375"/>
                    <a:pt x="171" y="59375"/>
                  </a:cubicBezTo>
                  <a:cubicBezTo>
                    <a:pt x="217" y="59375"/>
                    <a:pt x="272" y="59356"/>
                    <a:pt x="334" y="59315"/>
                  </a:cubicBezTo>
                  <a:lnTo>
                    <a:pt x="2202" y="58248"/>
                  </a:lnTo>
                  <a:cubicBezTo>
                    <a:pt x="2402" y="58114"/>
                    <a:pt x="2535" y="57881"/>
                    <a:pt x="2569" y="57647"/>
                  </a:cubicBezTo>
                  <a:lnTo>
                    <a:pt x="2569" y="56947"/>
                  </a:lnTo>
                  <a:cubicBezTo>
                    <a:pt x="2569" y="56800"/>
                    <a:pt x="2479" y="56707"/>
                    <a:pt x="2353" y="5670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1265737" y="1679962"/>
              <a:ext cx="841968" cy="493747"/>
            </a:xfrm>
            <a:custGeom>
              <a:avLst/>
              <a:gdLst/>
              <a:ahLst/>
              <a:cxnLst/>
              <a:rect l="l" t="t" r="r" b="b"/>
              <a:pathLst>
                <a:path w="51238" h="30047" extrusionOk="0">
                  <a:moveTo>
                    <a:pt x="51064" y="0"/>
                  </a:moveTo>
                  <a:cubicBezTo>
                    <a:pt x="51018" y="0"/>
                    <a:pt x="50964" y="15"/>
                    <a:pt x="50904" y="45"/>
                  </a:cubicBezTo>
                  <a:lnTo>
                    <a:pt x="368" y="29233"/>
                  </a:lnTo>
                  <a:cubicBezTo>
                    <a:pt x="168" y="29366"/>
                    <a:pt x="34" y="29567"/>
                    <a:pt x="1" y="29833"/>
                  </a:cubicBezTo>
                  <a:cubicBezTo>
                    <a:pt x="1" y="29972"/>
                    <a:pt x="80" y="30046"/>
                    <a:pt x="195" y="30046"/>
                  </a:cubicBezTo>
                  <a:cubicBezTo>
                    <a:pt x="247" y="30046"/>
                    <a:pt x="306" y="30031"/>
                    <a:pt x="368" y="30000"/>
                  </a:cubicBezTo>
                  <a:lnTo>
                    <a:pt x="50904" y="813"/>
                  </a:lnTo>
                  <a:cubicBezTo>
                    <a:pt x="51104" y="679"/>
                    <a:pt x="51237" y="479"/>
                    <a:pt x="51237" y="246"/>
                  </a:cubicBezTo>
                  <a:cubicBezTo>
                    <a:pt x="51237" y="82"/>
                    <a:pt x="51172" y="0"/>
                    <a:pt x="5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1266296" y="1529210"/>
              <a:ext cx="845239" cy="495095"/>
            </a:xfrm>
            <a:custGeom>
              <a:avLst/>
              <a:gdLst/>
              <a:ahLst/>
              <a:cxnLst/>
              <a:rect l="l" t="t" r="r" b="b"/>
              <a:pathLst>
                <a:path w="51437" h="30129" extrusionOk="0">
                  <a:moveTo>
                    <a:pt x="51253" y="0"/>
                  </a:moveTo>
                  <a:cubicBezTo>
                    <a:pt x="51207" y="0"/>
                    <a:pt x="51155" y="15"/>
                    <a:pt x="51103" y="46"/>
                  </a:cubicBezTo>
                  <a:lnTo>
                    <a:pt x="15378" y="20628"/>
                  </a:lnTo>
                  <a:cubicBezTo>
                    <a:pt x="15178" y="20761"/>
                    <a:pt x="15078" y="20961"/>
                    <a:pt x="15044" y="21195"/>
                  </a:cubicBezTo>
                  <a:cubicBezTo>
                    <a:pt x="15044" y="21341"/>
                    <a:pt x="15134" y="21434"/>
                    <a:pt x="15247" y="21434"/>
                  </a:cubicBezTo>
                  <a:cubicBezTo>
                    <a:pt x="15288" y="21434"/>
                    <a:pt x="15333" y="21422"/>
                    <a:pt x="15378" y="21395"/>
                  </a:cubicBezTo>
                  <a:lnTo>
                    <a:pt x="51103" y="813"/>
                  </a:lnTo>
                  <a:cubicBezTo>
                    <a:pt x="51303" y="680"/>
                    <a:pt x="51404" y="446"/>
                    <a:pt x="51437" y="213"/>
                  </a:cubicBezTo>
                  <a:cubicBezTo>
                    <a:pt x="51437" y="75"/>
                    <a:pt x="51357" y="0"/>
                    <a:pt x="51253" y="0"/>
                  </a:cubicBezTo>
                  <a:close/>
                  <a:moveTo>
                    <a:pt x="14216" y="21349"/>
                  </a:moveTo>
                  <a:cubicBezTo>
                    <a:pt x="14164" y="21349"/>
                    <a:pt x="14105" y="21364"/>
                    <a:pt x="14044" y="21395"/>
                  </a:cubicBezTo>
                  <a:lnTo>
                    <a:pt x="334" y="29334"/>
                  </a:lnTo>
                  <a:cubicBezTo>
                    <a:pt x="134" y="29467"/>
                    <a:pt x="0" y="29667"/>
                    <a:pt x="0" y="29901"/>
                  </a:cubicBezTo>
                  <a:cubicBezTo>
                    <a:pt x="0" y="30038"/>
                    <a:pt x="63" y="30128"/>
                    <a:pt x="167" y="30128"/>
                  </a:cubicBezTo>
                  <a:cubicBezTo>
                    <a:pt x="215" y="30128"/>
                    <a:pt x="271" y="30110"/>
                    <a:pt x="334" y="30068"/>
                  </a:cubicBezTo>
                  <a:lnTo>
                    <a:pt x="14044" y="22162"/>
                  </a:lnTo>
                  <a:cubicBezTo>
                    <a:pt x="14244" y="22029"/>
                    <a:pt x="14377" y="21795"/>
                    <a:pt x="14410" y="21562"/>
                  </a:cubicBezTo>
                  <a:cubicBezTo>
                    <a:pt x="14410" y="21423"/>
                    <a:pt x="14331" y="21349"/>
                    <a:pt x="14216" y="2134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1266296" y="1980085"/>
              <a:ext cx="125528" cy="79599"/>
            </a:xfrm>
            <a:custGeom>
              <a:avLst/>
              <a:gdLst/>
              <a:ahLst/>
              <a:cxnLst/>
              <a:rect l="l" t="t" r="r" b="b"/>
              <a:pathLst>
                <a:path w="7639" h="4844" extrusionOk="0">
                  <a:moveTo>
                    <a:pt x="7446" y="0"/>
                  </a:moveTo>
                  <a:cubicBezTo>
                    <a:pt x="7394" y="0"/>
                    <a:pt x="7335" y="19"/>
                    <a:pt x="7272" y="61"/>
                  </a:cubicBezTo>
                  <a:lnTo>
                    <a:pt x="334" y="4064"/>
                  </a:lnTo>
                  <a:cubicBezTo>
                    <a:pt x="134" y="4197"/>
                    <a:pt x="0" y="4398"/>
                    <a:pt x="0" y="4631"/>
                  </a:cubicBezTo>
                  <a:cubicBezTo>
                    <a:pt x="0" y="4769"/>
                    <a:pt x="64" y="4844"/>
                    <a:pt x="169" y="4844"/>
                  </a:cubicBezTo>
                  <a:cubicBezTo>
                    <a:pt x="216" y="4844"/>
                    <a:pt x="272" y="4829"/>
                    <a:pt x="334" y="4798"/>
                  </a:cubicBezTo>
                  <a:lnTo>
                    <a:pt x="7272" y="795"/>
                  </a:lnTo>
                  <a:cubicBezTo>
                    <a:pt x="7472" y="662"/>
                    <a:pt x="7606" y="461"/>
                    <a:pt x="7639" y="228"/>
                  </a:cubicBezTo>
                  <a:cubicBezTo>
                    <a:pt x="7639" y="91"/>
                    <a:pt x="7560" y="0"/>
                    <a:pt x="74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1266296" y="2041477"/>
              <a:ext cx="80043" cy="53537"/>
            </a:xfrm>
            <a:custGeom>
              <a:avLst/>
              <a:gdLst/>
              <a:ahLst/>
              <a:cxnLst/>
              <a:rect l="l" t="t" r="r" b="b"/>
              <a:pathLst>
                <a:path w="4871" h="3258" extrusionOk="0">
                  <a:moveTo>
                    <a:pt x="4678" y="0"/>
                  </a:moveTo>
                  <a:cubicBezTo>
                    <a:pt x="4626" y="0"/>
                    <a:pt x="4566" y="19"/>
                    <a:pt x="4503" y="61"/>
                  </a:cubicBezTo>
                  <a:lnTo>
                    <a:pt x="334" y="2430"/>
                  </a:lnTo>
                  <a:cubicBezTo>
                    <a:pt x="134" y="2563"/>
                    <a:pt x="0" y="2796"/>
                    <a:pt x="0" y="3030"/>
                  </a:cubicBezTo>
                  <a:cubicBezTo>
                    <a:pt x="0" y="3167"/>
                    <a:pt x="63" y="3258"/>
                    <a:pt x="167" y="3258"/>
                  </a:cubicBezTo>
                  <a:cubicBezTo>
                    <a:pt x="215" y="3258"/>
                    <a:pt x="271" y="3239"/>
                    <a:pt x="334" y="3197"/>
                  </a:cubicBezTo>
                  <a:lnTo>
                    <a:pt x="4503" y="795"/>
                  </a:lnTo>
                  <a:cubicBezTo>
                    <a:pt x="4704" y="662"/>
                    <a:pt x="4837" y="461"/>
                    <a:pt x="4870" y="228"/>
                  </a:cubicBezTo>
                  <a:cubicBezTo>
                    <a:pt x="4870" y="91"/>
                    <a:pt x="4792" y="0"/>
                    <a:pt x="4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1402225" y="1889345"/>
              <a:ext cx="144737" cy="91660"/>
            </a:xfrm>
            <a:custGeom>
              <a:avLst/>
              <a:gdLst/>
              <a:ahLst/>
              <a:cxnLst/>
              <a:rect l="l" t="t" r="r" b="b"/>
              <a:pathLst>
                <a:path w="8808" h="5578" extrusionOk="0">
                  <a:moveTo>
                    <a:pt x="8608" y="1"/>
                  </a:moveTo>
                  <a:cubicBezTo>
                    <a:pt x="8557" y="1"/>
                    <a:pt x="8500" y="16"/>
                    <a:pt x="8440" y="46"/>
                  </a:cubicBezTo>
                  <a:lnTo>
                    <a:pt x="334" y="4783"/>
                  </a:lnTo>
                  <a:cubicBezTo>
                    <a:pt x="134" y="4883"/>
                    <a:pt x="1" y="5116"/>
                    <a:pt x="1" y="5350"/>
                  </a:cubicBezTo>
                  <a:cubicBezTo>
                    <a:pt x="1" y="5487"/>
                    <a:pt x="79" y="5577"/>
                    <a:pt x="182" y="5577"/>
                  </a:cubicBezTo>
                  <a:cubicBezTo>
                    <a:pt x="230" y="5577"/>
                    <a:pt x="282" y="5558"/>
                    <a:pt x="334" y="5516"/>
                  </a:cubicBezTo>
                  <a:lnTo>
                    <a:pt x="8440" y="813"/>
                  </a:lnTo>
                  <a:cubicBezTo>
                    <a:pt x="8640" y="680"/>
                    <a:pt x="8774" y="480"/>
                    <a:pt x="8807" y="246"/>
                  </a:cubicBezTo>
                  <a:cubicBezTo>
                    <a:pt x="8807" y="83"/>
                    <a:pt x="8725" y="1"/>
                    <a:pt x="86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1353437" y="1965526"/>
              <a:ext cx="123901" cy="79369"/>
            </a:xfrm>
            <a:custGeom>
              <a:avLst/>
              <a:gdLst/>
              <a:ahLst/>
              <a:cxnLst/>
              <a:rect l="l" t="t" r="r" b="b"/>
              <a:pathLst>
                <a:path w="7540" h="4830" extrusionOk="0">
                  <a:moveTo>
                    <a:pt x="7345" y="1"/>
                  </a:moveTo>
                  <a:cubicBezTo>
                    <a:pt x="7293" y="1"/>
                    <a:pt x="7235" y="16"/>
                    <a:pt x="7173" y="47"/>
                  </a:cubicBezTo>
                  <a:lnTo>
                    <a:pt x="335" y="4016"/>
                  </a:lnTo>
                  <a:cubicBezTo>
                    <a:pt x="134" y="4149"/>
                    <a:pt x="1" y="4383"/>
                    <a:pt x="1" y="4616"/>
                  </a:cubicBezTo>
                  <a:cubicBezTo>
                    <a:pt x="1" y="4755"/>
                    <a:pt x="65" y="4829"/>
                    <a:pt x="170" y="4829"/>
                  </a:cubicBezTo>
                  <a:cubicBezTo>
                    <a:pt x="217" y="4829"/>
                    <a:pt x="273" y="4814"/>
                    <a:pt x="335" y="4783"/>
                  </a:cubicBezTo>
                  <a:lnTo>
                    <a:pt x="7206" y="814"/>
                  </a:lnTo>
                  <a:cubicBezTo>
                    <a:pt x="7406" y="680"/>
                    <a:pt x="7540" y="447"/>
                    <a:pt x="7540" y="213"/>
                  </a:cubicBezTo>
                  <a:cubicBezTo>
                    <a:pt x="7540" y="75"/>
                    <a:pt x="7460" y="1"/>
                    <a:pt x="7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1487740" y="1603206"/>
              <a:ext cx="620508" cy="363536"/>
            </a:xfrm>
            <a:custGeom>
              <a:avLst/>
              <a:gdLst/>
              <a:ahLst/>
              <a:cxnLst/>
              <a:rect l="l" t="t" r="r" b="b"/>
              <a:pathLst>
                <a:path w="37761" h="22123" extrusionOk="0">
                  <a:moveTo>
                    <a:pt x="37566" y="0"/>
                  </a:moveTo>
                  <a:cubicBezTo>
                    <a:pt x="37515" y="0"/>
                    <a:pt x="37456" y="15"/>
                    <a:pt x="37394" y="46"/>
                  </a:cubicBezTo>
                  <a:lnTo>
                    <a:pt x="367" y="21328"/>
                  </a:lnTo>
                  <a:cubicBezTo>
                    <a:pt x="167" y="21462"/>
                    <a:pt x="34" y="21662"/>
                    <a:pt x="0" y="21895"/>
                  </a:cubicBezTo>
                  <a:cubicBezTo>
                    <a:pt x="0" y="22033"/>
                    <a:pt x="79" y="22123"/>
                    <a:pt x="193" y="22123"/>
                  </a:cubicBezTo>
                  <a:cubicBezTo>
                    <a:pt x="245" y="22123"/>
                    <a:pt x="305" y="22104"/>
                    <a:pt x="367" y="22062"/>
                  </a:cubicBezTo>
                  <a:lnTo>
                    <a:pt x="37394" y="814"/>
                  </a:lnTo>
                  <a:cubicBezTo>
                    <a:pt x="37594" y="680"/>
                    <a:pt x="37727" y="447"/>
                    <a:pt x="37761" y="213"/>
                  </a:cubicBezTo>
                  <a:cubicBezTo>
                    <a:pt x="37761" y="75"/>
                    <a:pt x="37681" y="0"/>
                    <a:pt x="375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1265737" y="2003370"/>
              <a:ext cx="211601" cy="128683"/>
            </a:xfrm>
            <a:custGeom>
              <a:avLst/>
              <a:gdLst/>
              <a:ahLst/>
              <a:cxnLst/>
              <a:rect l="l" t="t" r="r" b="b"/>
              <a:pathLst>
                <a:path w="12877" h="7831" extrusionOk="0">
                  <a:moveTo>
                    <a:pt x="12677" y="0"/>
                  </a:moveTo>
                  <a:cubicBezTo>
                    <a:pt x="12627" y="0"/>
                    <a:pt x="12570" y="15"/>
                    <a:pt x="12510" y="45"/>
                  </a:cubicBezTo>
                  <a:lnTo>
                    <a:pt x="368" y="7017"/>
                  </a:lnTo>
                  <a:cubicBezTo>
                    <a:pt x="168" y="7150"/>
                    <a:pt x="34" y="7384"/>
                    <a:pt x="1" y="7617"/>
                  </a:cubicBezTo>
                  <a:cubicBezTo>
                    <a:pt x="1" y="7755"/>
                    <a:pt x="80" y="7830"/>
                    <a:pt x="195" y="7830"/>
                  </a:cubicBezTo>
                  <a:cubicBezTo>
                    <a:pt x="247" y="7830"/>
                    <a:pt x="306" y="7815"/>
                    <a:pt x="368" y="7784"/>
                  </a:cubicBezTo>
                  <a:lnTo>
                    <a:pt x="12510" y="812"/>
                  </a:lnTo>
                  <a:cubicBezTo>
                    <a:pt x="12710" y="679"/>
                    <a:pt x="12843" y="479"/>
                    <a:pt x="12877" y="245"/>
                  </a:cubicBezTo>
                  <a:cubicBezTo>
                    <a:pt x="12877" y="82"/>
                    <a:pt x="12795" y="0"/>
                    <a:pt x="126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1487740" y="1640787"/>
              <a:ext cx="620508" cy="363783"/>
            </a:xfrm>
            <a:custGeom>
              <a:avLst/>
              <a:gdLst/>
              <a:ahLst/>
              <a:cxnLst/>
              <a:rect l="l" t="t" r="r" b="b"/>
              <a:pathLst>
                <a:path w="37761" h="22138" extrusionOk="0">
                  <a:moveTo>
                    <a:pt x="37583" y="0"/>
                  </a:moveTo>
                  <a:cubicBezTo>
                    <a:pt x="37531" y="0"/>
                    <a:pt x="37467" y="19"/>
                    <a:pt x="37394" y="61"/>
                  </a:cubicBezTo>
                  <a:lnTo>
                    <a:pt x="367" y="21343"/>
                  </a:lnTo>
                  <a:cubicBezTo>
                    <a:pt x="167" y="21476"/>
                    <a:pt x="34" y="21677"/>
                    <a:pt x="0" y="21910"/>
                  </a:cubicBezTo>
                  <a:cubicBezTo>
                    <a:pt x="0" y="22047"/>
                    <a:pt x="79" y="22138"/>
                    <a:pt x="193" y="22138"/>
                  </a:cubicBezTo>
                  <a:cubicBezTo>
                    <a:pt x="245" y="22138"/>
                    <a:pt x="305" y="22119"/>
                    <a:pt x="367" y="22077"/>
                  </a:cubicBezTo>
                  <a:lnTo>
                    <a:pt x="37394" y="795"/>
                  </a:lnTo>
                  <a:cubicBezTo>
                    <a:pt x="37594" y="662"/>
                    <a:pt x="37727" y="461"/>
                    <a:pt x="37761" y="228"/>
                  </a:cubicBezTo>
                  <a:cubicBezTo>
                    <a:pt x="37761" y="91"/>
                    <a:pt x="37698" y="0"/>
                    <a:pt x="37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1267380" y="2424075"/>
              <a:ext cx="37844" cy="29168"/>
            </a:xfrm>
            <a:custGeom>
              <a:avLst/>
              <a:gdLst/>
              <a:ahLst/>
              <a:cxnLst/>
              <a:rect l="l" t="t" r="r" b="b"/>
              <a:pathLst>
                <a:path w="2303" h="1775" extrusionOk="0">
                  <a:moveTo>
                    <a:pt x="2110" y="1"/>
                  </a:moveTo>
                  <a:cubicBezTo>
                    <a:pt x="2058" y="1"/>
                    <a:pt x="1998" y="20"/>
                    <a:pt x="1936" y="62"/>
                  </a:cubicBezTo>
                  <a:lnTo>
                    <a:pt x="334" y="962"/>
                  </a:lnTo>
                  <a:cubicBezTo>
                    <a:pt x="134" y="1096"/>
                    <a:pt x="34" y="1296"/>
                    <a:pt x="1" y="1529"/>
                  </a:cubicBezTo>
                  <a:cubicBezTo>
                    <a:pt x="1" y="1693"/>
                    <a:pt x="83" y="1774"/>
                    <a:pt x="189" y="1774"/>
                  </a:cubicBezTo>
                  <a:cubicBezTo>
                    <a:pt x="234" y="1774"/>
                    <a:pt x="284" y="1759"/>
                    <a:pt x="334" y="1729"/>
                  </a:cubicBezTo>
                  <a:lnTo>
                    <a:pt x="1936" y="795"/>
                  </a:lnTo>
                  <a:cubicBezTo>
                    <a:pt x="2136" y="695"/>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1267380" y="2230829"/>
              <a:ext cx="37844" cy="28938"/>
            </a:xfrm>
            <a:custGeom>
              <a:avLst/>
              <a:gdLst/>
              <a:ahLst/>
              <a:cxnLst/>
              <a:rect l="l" t="t" r="r" b="b"/>
              <a:pathLst>
                <a:path w="2303" h="1761" extrusionOk="0">
                  <a:moveTo>
                    <a:pt x="2108" y="0"/>
                  </a:moveTo>
                  <a:cubicBezTo>
                    <a:pt x="2056" y="0"/>
                    <a:pt x="1998" y="15"/>
                    <a:pt x="1936" y="46"/>
                  </a:cubicBezTo>
                  <a:lnTo>
                    <a:pt x="334" y="980"/>
                  </a:lnTo>
                  <a:cubicBezTo>
                    <a:pt x="134" y="1081"/>
                    <a:pt x="1" y="1314"/>
                    <a:pt x="1" y="1548"/>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1267380" y="2307026"/>
              <a:ext cx="37844" cy="28921"/>
            </a:xfrm>
            <a:custGeom>
              <a:avLst/>
              <a:gdLst/>
              <a:ahLst/>
              <a:cxnLst/>
              <a:rect l="l" t="t" r="r" b="b"/>
              <a:pathLst>
                <a:path w="2303" h="1760" extrusionOk="0">
                  <a:moveTo>
                    <a:pt x="2108" y="0"/>
                  </a:moveTo>
                  <a:cubicBezTo>
                    <a:pt x="2056" y="0"/>
                    <a:pt x="1998" y="15"/>
                    <a:pt x="1936" y="46"/>
                  </a:cubicBezTo>
                  <a:lnTo>
                    <a:pt x="334" y="980"/>
                  </a:lnTo>
                  <a:cubicBezTo>
                    <a:pt x="134" y="1114"/>
                    <a:pt x="1" y="1314"/>
                    <a:pt x="1" y="1547"/>
                  </a:cubicBezTo>
                  <a:cubicBezTo>
                    <a:pt x="1" y="1685"/>
                    <a:pt x="80" y="1760"/>
                    <a:pt x="184" y="1760"/>
                  </a:cubicBezTo>
                  <a:cubicBezTo>
                    <a:pt x="231" y="1760"/>
                    <a:pt x="283" y="1745"/>
                    <a:pt x="334" y="1714"/>
                  </a:cubicBezTo>
                  <a:lnTo>
                    <a:pt x="1936" y="813"/>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1267380" y="2342290"/>
              <a:ext cx="37844" cy="29283"/>
            </a:xfrm>
            <a:custGeom>
              <a:avLst/>
              <a:gdLst/>
              <a:ahLst/>
              <a:cxnLst/>
              <a:rect l="l" t="t" r="r" b="b"/>
              <a:pathLst>
                <a:path w="2303" h="1782" extrusionOk="0">
                  <a:moveTo>
                    <a:pt x="2124" y="0"/>
                  </a:moveTo>
                  <a:cubicBezTo>
                    <a:pt x="2069" y="0"/>
                    <a:pt x="2004" y="23"/>
                    <a:pt x="1936" y="68"/>
                  </a:cubicBezTo>
                  <a:lnTo>
                    <a:pt x="334" y="969"/>
                  </a:lnTo>
                  <a:cubicBezTo>
                    <a:pt x="134" y="1102"/>
                    <a:pt x="1" y="1303"/>
                    <a:pt x="1" y="1536"/>
                  </a:cubicBezTo>
                  <a:cubicBezTo>
                    <a:pt x="1" y="1699"/>
                    <a:pt x="83" y="1781"/>
                    <a:pt x="189" y="1781"/>
                  </a:cubicBezTo>
                  <a:cubicBezTo>
                    <a:pt x="234" y="1781"/>
                    <a:pt x="284" y="1766"/>
                    <a:pt x="334" y="1736"/>
                  </a:cubicBezTo>
                  <a:lnTo>
                    <a:pt x="1936" y="802"/>
                  </a:lnTo>
                  <a:cubicBezTo>
                    <a:pt x="2136" y="669"/>
                    <a:pt x="2269" y="469"/>
                    <a:pt x="2303" y="235"/>
                  </a:cubicBezTo>
                  <a:cubicBezTo>
                    <a:pt x="2303" y="82"/>
                    <a:pt x="2231" y="0"/>
                    <a:pt x="21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1267380" y="2377735"/>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1267380" y="2456118"/>
              <a:ext cx="37844" cy="28938"/>
            </a:xfrm>
            <a:custGeom>
              <a:avLst/>
              <a:gdLst/>
              <a:ahLst/>
              <a:cxnLst/>
              <a:rect l="l" t="t" r="r" b="b"/>
              <a:pathLst>
                <a:path w="2303" h="1761" extrusionOk="0">
                  <a:moveTo>
                    <a:pt x="2108" y="0"/>
                  </a:moveTo>
                  <a:cubicBezTo>
                    <a:pt x="2056" y="0"/>
                    <a:pt x="1998" y="15"/>
                    <a:pt x="1936" y="46"/>
                  </a:cubicBezTo>
                  <a:lnTo>
                    <a:pt x="334" y="980"/>
                  </a:lnTo>
                  <a:cubicBezTo>
                    <a:pt x="134" y="1080"/>
                    <a:pt x="1" y="1314"/>
                    <a:pt x="1" y="1547"/>
                  </a:cubicBezTo>
                  <a:cubicBezTo>
                    <a:pt x="1" y="1686"/>
                    <a:pt x="80" y="1760"/>
                    <a:pt x="184" y="1760"/>
                  </a:cubicBezTo>
                  <a:cubicBezTo>
                    <a:pt x="231" y="1760"/>
                    <a:pt x="283" y="1745"/>
                    <a:pt x="334" y="1714"/>
                  </a:cubicBezTo>
                  <a:lnTo>
                    <a:pt x="1936" y="780"/>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1267380" y="2687439"/>
              <a:ext cx="37844" cy="29168"/>
            </a:xfrm>
            <a:custGeom>
              <a:avLst/>
              <a:gdLst/>
              <a:ahLst/>
              <a:cxnLst/>
              <a:rect l="l" t="t" r="r" b="b"/>
              <a:pathLst>
                <a:path w="2303" h="1775" extrusionOk="0">
                  <a:moveTo>
                    <a:pt x="2103" y="1"/>
                  </a:moveTo>
                  <a:cubicBezTo>
                    <a:pt x="2053" y="1"/>
                    <a:pt x="1996" y="16"/>
                    <a:pt x="1936" y="46"/>
                  </a:cubicBezTo>
                  <a:lnTo>
                    <a:pt x="334" y="980"/>
                  </a:lnTo>
                  <a:cubicBezTo>
                    <a:pt x="134" y="1113"/>
                    <a:pt x="1" y="1314"/>
                    <a:pt x="1" y="1547"/>
                  </a:cubicBezTo>
                  <a:cubicBezTo>
                    <a:pt x="1" y="1684"/>
                    <a:pt x="79" y="1775"/>
                    <a:pt x="183" y="1775"/>
                  </a:cubicBezTo>
                  <a:cubicBezTo>
                    <a:pt x="230" y="1775"/>
                    <a:pt x="282" y="1756"/>
                    <a:pt x="334" y="1714"/>
                  </a:cubicBezTo>
                  <a:lnTo>
                    <a:pt x="1936" y="813"/>
                  </a:lnTo>
                  <a:cubicBezTo>
                    <a:pt x="2136" y="680"/>
                    <a:pt x="2269" y="480"/>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1267380" y="2719531"/>
              <a:ext cx="37844" cy="29151"/>
            </a:xfrm>
            <a:custGeom>
              <a:avLst/>
              <a:gdLst/>
              <a:ahLst/>
              <a:cxnLst/>
              <a:rect l="l" t="t" r="r" b="b"/>
              <a:pathLst>
                <a:path w="2303" h="1774" extrusionOk="0">
                  <a:moveTo>
                    <a:pt x="2110" y="0"/>
                  </a:moveTo>
                  <a:cubicBezTo>
                    <a:pt x="2058" y="0"/>
                    <a:pt x="1998" y="19"/>
                    <a:pt x="1936" y="61"/>
                  </a:cubicBezTo>
                  <a:lnTo>
                    <a:pt x="334" y="962"/>
                  </a:lnTo>
                  <a:cubicBezTo>
                    <a:pt x="134" y="1095"/>
                    <a:pt x="1" y="1295"/>
                    <a:pt x="1" y="1529"/>
                  </a:cubicBezTo>
                  <a:cubicBezTo>
                    <a:pt x="1" y="1692"/>
                    <a:pt x="83" y="1774"/>
                    <a:pt x="189" y="1774"/>
                  </a:cubicBezTo>
                  <a:cubicBezTo>
                    <a:pt x="234" y="1774"/>
                    <a:pt x="284" y="1759"/>
                    <a:pt x="334" y="1729"/>
                  </a:cubicBezTo>
                  <a:lnTo>
                    <a:pt x="1936" y="795"/>
                  </a:lnTo>
                  <a:cubicBezTo>
                    <a:pt x="2136" y="662"/>
                    <a:pt x="2269" y="461"/>
                    <a:pt x="2303" y="228"/>
                  </a:cubicBezTo>
                  <a:cubicBezTo>
                    <a:pt x="2303" y="91"/>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1267380" y="2532299"/>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4"/>
                    <a:pt x="1" y="1548"/>
                  </a:cubicBezTo>
                  <a:cubicBezTo>
                    <a:pt x="1" y="1686"/>
                    <a:pt x="80" y="1761"/>
                    <a:pt x="184" y="1761"/>
                  </a:cubicBezTo>
                  <a:cubicBezTo>
                    <a:pt x="231" y="1761"/>
                    <a:pt x="283" y="1746"/>
                    <a:pt x="334" y="1715"/>
                  </a:cubicBezTo>
                  <a:lnTo>
                    <a:pt x="1936" y="781"/>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1267380" y="2567399"/>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80"/>
                  </a:cubicBezTo>
                  <a:cubicBezTo>
                    <a:pt x="1" y="1718"/>
                    <a:pt x="80" y="1793"/>
                    <a:pt x="184" y="1793"/>
                  </a:cubicBezTo>
                  <a:cubicBezTo>
                    <a:pt x="231" y="1793"/>
                    <a:pt x="283" y="1778"/>
                    <a:pt x="334" y="1747"/>
                  </a:cubicBezTo>
                  <a:lnTo>
                    <a:pt x="1936" y="813"/>
                  </a:lnTo>
                  <a:cubicBezTo>
                    <a:pt x="2136" y="680"/>
                    <a:pt x="2269" y="479"/>
                    <a:pt x="2303" y="246"/>
                  </a:cubicBezTo>
                  <a:cubicBezTo>
                    <a:pt x="2303" y="82"/>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3"/>
            <p:cNvSpPr/>
            <p:nvPr/>
          </p:nvSpPr>
          <p:spPr>
            <a:xfrm>
              <a:off x="1267380" y="2602778"/>
              <a:ext cx="37844" cy="29168"/>
            </a:xfrm>
            <a:custGeom>
              <a:avLst/>
              <a:gdLst/>
              <a:ahLst/>
              <a:cxnLst/>
              <a:rect l="l" t="t" r="r" b="b"/>
              <a:pathLst>
                <a:path w="2303" h="1775" extrusionOk="0">
                  <a:moveTo>
                    <a:pt x="2110" y="0"/>
                  </a:moveTo>
                  <a:cubicBezTo>
                    <a:pt x="2058" y="0"/>
                    <a:pt x="1998" y="19"/>
                    <a:pt x="1936" y="61"/>
                  </a:cubicBezTo>
                  <a:lnTo>
                    <a:pt x="334" y="962"/>
                  </a:lnTo>
                  <a:cubicBezTo>
                    <a:pt x="134" y="1095"/>
                    <a:pt x="1" y="1329"/>
                    <a:pt x="1" y="1562"/>
                  </a:cubicBezTo>
                  <a:cubicBezTo>
                    <a:pt x="1" y="1700"/>
                    <a:pt x="80" y="1775"/>
                    <a:pt x="184" y="1775"/>
                  </a:cubicBezTo>
                  <a:cubicBezTo>
                    <a:pt x="231" y="1775"/>
                    <a:pt x="283" y="1760"/>
                    <a:pt x="334" y="1729"/>
                  </a:cubicBezTo>
                  <a:lnTo>
                    <a:pt x="1936" y="795"/>
                  </a:lnTo>
                  <a:cubicBezTo>
                    <a:pt x="2136" y="661"/>
                    <a:pt x="2269" y="461"/>
                    <a:pt x="2303" y="228"/>
                  </a:cubicBezTo>
                  <a:cubicBezTo>
                    <a:pt x="2303" y="90"/>
                    <a:pt x="2224" y="0"/>
                    <a:pt x="21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1267380" y="2877628"/>
              <a:ext cx="37844" cy="28938"/>
            </a:xfrm>
            <a:custGeom>
              <a:avLst/>
              <a:gdLst/>
              <a:ahLst/>
              <a:cxnLst/>
              <a:rect l="l" t="t" r="r" b="b"/>
              <a:pathLst>
                <a:path w="2303" h="1761" extrusionOk="0">
                  <a:moveTo>
                    <a:pt x="2108" y="1"/>
                  </a:moveTo>
                  <a:cubicBezTo>
                    <a:pt x="2056" y="1"/>
                    <a:pt x="1998" y="16"/>
                    <a:pt x="1936" y="47"/>
                  </a:cubicBezTo>
                  <a:lnTo>
                    <a:pt x="334" y="981"/>
                  </a:lnTo>
                  <a:cubicBezTo>
                    <a:pt x="134" y="1081"/>
                    <a:pt x="1" y="1315"/>
                    <a:pt x="1" y="1548"/>
                  </a:cubicBezTo>
                  <a:cubicBezTo>
                    <a:pt x="1" y="1686"/>
                    <a:pt x="80" y="1761"/>
                    <a:pt x="184" y="1761"/>
                  </a:cubicBezTo>
                  <a:cubicBezTo>
                    <a:pt x="231" y="1761"/>
                    <a:pt x="283" y="1746"/>
                    <a:pt x="334" y="1715"/>
                  </a:cubicBezTo>
                  <a:lnTo>
                    <a:pt x="1936" y="814"/>
                  </a:lnTo>
                  <a:cubicBezTo>
                    <a:pt x="2136" y="681"/>
                    <a:pt x="2269" y="447"/>
                    <a:pt x="2303" y="214"/>
                  </a:cubicBezTo>
                  <a:cubicBezTo>
                    <a:pt x="2303" y="76"/>
                    <a:pt x="2223" y="1"/>
                    <a:pt x="21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1267380" y="2912728"/>
              <a:ext cx="37844" cy="29463"/>
            </a:xfrm>
            <a:custGeom>
              <a:avLst/>
              <a:gdLst/>
              <a:ahLst/>
              <a:cxnLst/>
              <a:rect l="l" t="t" r="r" b="b"/>
              <a:pathLst>
                <a:path w="2303" h="1793" extrusionOk="0">
                  <a:moveTo>
                    <a:pt x="2103" y="1"/>
                  </a:moveTo>
                  <a:cubicBezTo>
                    <a:pt x="2053" y="1"/>
                    <a:pt x="1996" y="16"/>
                    <a:pt x="1936" y="46"/>
                  </a:cubicBezTo>
                  <a:lnTo>
                    <a:pt x="334" y="980"/>
                  </a:lnTo>
                  <a:cubicBezTo>
                    <a:pt x="134" y="1113"/>
                    <a:pt x="1" y="1313"/>
                    <a:pt x="1" y="1547"/>
                  </a:cubicBezTo>
                  <a:cubicBezTo>
                    <a:pt x="1" y="1710"/>
                    <a:pt x="83" y="1792"/>
                    <a:pt x="189" y="1792"/>
                  </a:cubicBezTo>
                  <a:cubicBezTo>
                    <a:pt x="234" y="1792"/>
                    <a:pt x="284" y="1777"/>
                    <a:pt x="334" y="1747"/>
                  </a:cubicBezTo>
                  <a:lnTo>
                    <a:pt x="1936" y="813"/>
                  </a:lnTo>
                  <a:cubicBezTo>
                    <a:pt x="2136" y="680"/>
                    <a:pt x="2269" y="479"/>
                    <a:pt x="2303" y="246"/>
                  </a:cubicBezTo>
                  <a:cubicBezTo>
                    <a:pt x="2303" y="83"/>
                    <a:pt x="2221" y="1"/>
                    <a:pt x="2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7380" y="2807478"/>
              <a:ext cx="37844" cy="29365"/>
            </a:xfrm>
            <a:custGeom>
              <a:avLst/>
              <a:gdLst/>
              <a:ahLst/>
              <a:cxnLst/>
              <a:rect l="l" t="t" r="r" b="b"/>
              <a:pathLst>
                <a:path w="2303" h="1787" extrusionOk="0">
                  <a:moveTo>
                    <a:pt x="2108" y="0"/>
                  </a:moveTo>
                  <a:cubicBezTo>
                    <a:pt x="2056" y="0"/>
                    <a:pt x="1998" y="15"/>
                    <a:pt x="1936" y="46"/>
                  </a:cubicBezTo>
                  <a:lnTo>
                    <a:pt x="334" y="980"/>
                  </a:lnTo>
                  <a:cubicBezTo>
                    <a:pt x="134" y="1114"/>
                    <a:pt x="1" y="1314"/>
                    <a:pt x="1" y="1547"/>
                  </a:cubicBezTo>
                  <a:cubicBezTo>
                    <a:pt x="1" y="1694"/>
                    <a:pt x="90" y="1787"/>
                    <a:pt x="204" y="1787"/>
                  </a:cubicBezTo>
                  <a:cubicBezTo>
                    <a:pt x="245" y="1787"/>
                    <a:pt x="290" y="1774"/>
                    <a:pt x="334" y="1747"/>
                  </a:cubicBezTo>
                  <a:lnTo>
                    <a:pt x="1936" y="813"/>
                  </a:lnTo>
                  <a:cubicBezTo>
                    <a:pt x="2136" y="680"/>
                    <a:pt x="2269" y="447"/>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1267380" y="2842857"/>
              <a:ext cx="37844" cy="29184"/>
            </a:xfrm>
            <a:custGeom>
              <a:avLst/>
              <a:gdLst/>
              <a:ahLst/>
              <a:cxnLst/>
              <a:rect l="l" t="t" r="r" b="b"/>
              <a:pathLst>
                <a:path w="2303" h="1776" extrusionOk="0">
                  <a:moveTo>
                    <a:pt x="2110" y="1"/>
                  </a:moveTo>
                  <a:cubicBezTo>
                    <a:pt x="2058" y="1"/>
                    <a:pt x="1998" y="20"/>
                    <a:pt x="1936" y="61"/>
                  </a:cubicBezTo>
                  <a:lnTo>
                    <a:pt x="334" y="962"/>
                  </a:lnTo>
                  <a:cubicBezTo>
                    <a:pt x="134" y="1096"/>
                    <a:pt x="1" y="1296"/>
                    <a:pt x="1" y="1563"/>
                  </a:cubicBezTo>
                  <a:cubicBezTo>
                    <a:pt x="1" y="1701"/>
                    <a:pt x="80" y="1775"/>
                    <a:pt x="184" y="1775"/>
                  </a:cubicBezTo>
                  <a:cubicBezTo>
                    <a:pt x="231" y="1775"/>
                    <a:pt x="283" y="1760"/>
                    <a:pt x="334" y="1729"/>
                  </a:cubicBezTo>
                  <a:lnTo>
                    <a:pt x="1936" y="795"/>
                  </a:lnTo>
                  <a:cubicBezTo>
                    <a:pt x="2136" y="662"/>
                    <a:pt x="2269" y="462"/>
                    <a:pt x="2303" y="228"/>
                  </a:cubicBezTo>
                  <a:cubicBezTo>
                    <a:pt x="2303" y="91"/>
                    <a:pt x="2224" y="1"/>
                    <a:pt x="21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1325650" y="1804931"/>
              <a:ext cx="785884" cy="461934"/>
            </a:xfrm>
            <a:custGeom>
              <a:avLst/>
              <a:gdLst/>
              <a:ahLst/>
              <a:cxnLst/>
              <a:rect l="l" t="t" r="r" b="b"/>
              <a:pathLst>
                <a:path w="47825" h="28111" extrusionOk="0">
                  <a:moveTo>
                    <a:pt x="47637" y="1"/>
                  </a:moveTo>
                  <a:cubicBezTo>
                    <a:pt x="47591" y="1"/>
                    <a:pt x="47541" y="16"/>
                    <a:pt x="47491" y="46"/>
                  </a:cubicBezTo>
                  <a:lnTo>
                    <a:pt x="358" y="27299"/>
                  </a:lnTo>
                  <a:cubicBezTo>
                    <a:pt x="158" y="27432"/>
                    <a:pt x="24" y="27632"/>
                    <a:pt x="24" y="27866"/>
                  </a:cubicBezTo>
                  <a:cubicBezTo>
                    <a:pt x="1" y="28029"/>
                    <a:pt x="75" y="28111"/>
                    <a:pt x="191" y="28111"/>
                  </a:cubicBezTo>
                  <a:cubicBezTo>
                    <a:pt x="241" y="28111"/>
                    <a:pt x="298" y="28096"/>
                    <a:pt x="358" y="28066"/>
                  </a:cubicBezTo>
                  <a:lnTo>
                    <a:pt x="47491" y="813"/>
                  </a:lnTo>
                  <a:cubicBezTo>
                    <a:pt x="47691" y="680"/>
                    <a:pt x="47792" y="480"/>
                    <a:pt x="47825" y="246"/>
                  </a:cubicBezTo>
                  <a:cubicBezTo>
                    <a:pt x="47825" y="83"/>
                    <a:pt x="47743" y="1"/>
                    <a:pt x="47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3"/>
            <p:cNvSpPr/>
            <p:nvPr/>
          </p:nvSpPr>
          <p:spPr>
            <a:xfrm>
              <a:off x="1325666" y="1769601"/>
              <a:ext cx="785868" cy="461901"/>
            </a:xfrm>
            <a:custGeom>
              <a:avLst/>
              <a:gdLst/>
              <a:ahLst/>
              <a:cxnLst/>
              <a:rect l="l" t="t" r="r" b="b"/>
              <a:pathLst>
                <a:path w="47824" h="28109" extrusionOk="0">
                  <a:moveTo>
                    <a:pt x="47642" y="0"/>
                  </a:moveTo>
                  <a:cubicBezTo>
                    <a:pt x="47595" y="0"/>
                    <a:pt x="47543" y="19"/>
                    <a:pt x="47490" y="61"/>
                  </a:cubicBezTo>
                  <a:lnTo>
                    <a:pt x="357" y="27314"/>
                  </a:lnTo>
                  <a:cubicBezTo>
                    <a:pt x="157" y="27447"/>
                    <a:pt x="23" y="27647"/>
                    <a:pt x="23" y="27881"/>
                  </a:cubicBezTo>
                  <a:cubicBezTo>
                    <a:pt x="0" y="28018"/>
                    <a:pt x="72" y="28108"/>
                    <a:pt x="183" y="28108"/>
                  </a:cubicBezTo>
                  <a:cubicBezTo>
                    <a:pt x="234" y="28108"/>
                    <a:pt x="294" y="28090"/>
                    <a:pt x="357" y="28048"/>
                  </a:cubicBezTo>
                  <a:lnTo>
                    <a:pt x="47490" y="795"/>
                  </a:lnTo>
                  <a:cubicBezTo>
                    <a:pt x="47690" y="661"/>
                    <a:pt x="47791" y="461"/>
                    <a:pt x="47824" y="228"/>
                  </a:cubicBezTo>
                  <a:cubicBezTo>
                    <a:pt x="47824" y="90"/>
                    <a:pt x="47745" y="0"/>
                    <a:pt x="47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3"/>
            <p:cNvSpPr/>
            <p:nvPr/>
          </p:nvSpPr>
          <p:spPr>
            <a:xfrm>
              <a:off x="1326044" y="1841641"/>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5"/>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1326044" y="1877037"/>
              <a:ext cx="785490" cy="460800"/>
            </a:xfrm>
            <a:custGeom>
              <a:avLst/>
              <a:gdLst/>
              <a:ahLst/>
              <a:cxnLst/>
              <a:rect l="l" t="t" r="r" b="b"/>
              <a:pathLst>
                <a:path w="47801" h="28042" extrusionOk="0">
                  <a:moveTo>
                    <a:pt x="47619" y="0"/>
                  </a:moveTo>
                  <a:cubicBezTo>
                    <a:pt x="47572" y="0"/>
                    <a:pt x="47520" y="19"/>
                    <a:pt x="47467" y="61"/>
                  </a:cubicBezTo>
                  <a:lnTo>
                    <a:pt x="334" y="27247"/>
                  </a:lnTo>
                  <a:cubicBezTo>
                    <a:pt x="134" y="27381"/>
                    <a:pt x="0" y="27581"/>
                    <a:pt x="0" y="27814"/>
                  </a:cubicBezTo>
                  <a:cubicBezTo>
                    <a:pt x="0" y="27952"/>
                    <a:pt x="63" y="28042"/>
                    <a:pt x="167" y="28042"/>
                  </a:cubicBezTo>
                  <a:cubicBezTo>
                    <a:pt x="215" y="28042"/>
                    <a:pt x="271" y="28023"/>
                    <a:pt x="334" y="27981"/>
                  </a:cubicBezTo>
                  <a:lnTo>
                    <a:pt x="47467" y="828"/>
                  </a:lnTo>
                  <a:cubicBezTo>
                    <a:pt x="47667" y="695"/>
                    <a:pt x="47768" y="461"/>
                    <a:pt x="47801" y="228"/>
                  </a:cubicBezTo>
                  <a:cubicBezTo>
                    <a:pt x="47801" y="90"/>
                    <a:pt x="47722" y="0"/>
                    <a:pt x="47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1326044" y="1912350"/>
              <a:ext cx="785490" cy="460882"/>
            </a:xfrm>
            <a:custGeom>
              <a:avLst/>
              <a:gdLst/>
              <a:ahLst/>
              <a:cxnLst/>
              <a:rect l="l" t="t" r="r" b="b"/>
              <a:pathLst>
                <a:path w="47801" h="28047" extrusionOk="0">
                  <a:moveTo>
                    <a:pt x="47617" y="1"/>
                  </a:moveTo>
                  <a:cubicBezTo>
                    <a:pt x="47571" y="1"/>
                    <a:pt x="47519" y="16"/>
                    <a:pt x="47467" y="47"/>
                  </a:cubicBezTo>
                  <a:lnTo>
                    <a:pt x="334" y="27233"/>
                  </a:lnTo>
                  <a:cubicBezTo>
                    <a:pt x="134" y="27366"/>
                    <a:pt x="0" y="27600"/>
                    <a:pt x="0" y="27833"/>
                  </a:cubicBezTo>
                  <a:cubicBezTo>
                    <a:pt x="0" y="27972"/>
                    <a:pt x="64" y="28046"/>
                    <a:pt x="169" y="28046"/>
                  </a:cubicBezTo>
                  <a:cubicBezTo>
                    <a:pt x="216" y="28046"/>
                    <a:pt x="272" y="28031"/>
                    <a:pt x="334" y="28000"/>
                  </a:cubicBezTo>
                  <a:lnTo>
                    <a:pt x="47467" y="814"/>
                  </a:lnTo>
                  <a:cubicBezTo>
                    <a:pt x="47667" y="681"/>
                    <a:pt x="47768" y="447"/>
                    <a:pt x="47801" y="214"/>
                  </a:cubicBezTo>
                  <a:cubicBezTo>
                    <a:pt x="47801" y="76"/>
                    <a:pt x="47721" y="1"/>
                    <a:pt x="476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1325633" y="1959495"/>
              <a:ext cx="785901" cy="460767"/>
            </a:xfrm>
            <a:custGeom>
              <a:avLst/>
              <a:gdLst/>
              <a:ahLst/>
              <a:cxnLst/>
              <a:rect l="l" t="t" r="r" b="b"/>
              <a:pathLst>
                <a:path w="47826" h="28040" extrusionOk="0">
                  <a:moveTo>
                    <a:pt x="47642" y="1"/>
                  </a:moveTo>
                  <a:cubicBezTo>
                    <a:pt x="47596" y="1"/>
                    <a:pt x="47544" y="16"/>
                    <a:pt x="47492" y="47"/>
                  </a:cubicBezTo>
                  <a:lnTo>
                    <a:pt x="359" y="27233"/>
                  </a:lnTo>
                  <a:cubicBezTo>
                    <a:pt x="159" y="27366"/>
                    <a:pt x="25" y="27566"/>
                    <a:pt x="25" y="27800"/>
                  </a:cubicBezTo>
                  <a:cubicBezTo>
                    <a:pt x="1" y="27946"/>
                    <a:pt x="84" y="28039"/>
                    <a:pt x="208" y="28039"/>
                  </a:cubicBezTo>
                  <a:cubicBezTo>
                    <a:pt x="254" y="28039"/>
                    <a:pt x="305" y="28027"/>
                    <a:pt x="359" y="28000"/>
                  </a:cubicBezTo>
                  <a:lnTo>
                    <a:pt x="47492" y="814"/>
                  </a:lnTo>
                  <a:cubicBezTo>
                    <a:pt x="47692" y="680"/>
                    <a:pt x="47793" y="447"/>
                    <a:pt x="47826" y="213"/>
                  </a:cubicBezTo>
                  <a:cubicBezTo>
                    <a:pt x="47826" y="75"/>
                    <a:pt x="47746" y="1"/>
                    <a:pt x="476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1325683" y="1990372"/>
              <a:ext cx="785851" cy="462148"/>
            </a:xfrm>
            <a:custGeom>
              <a:avLst/>
              <a:gdLst/>
              <a:ahLst/>
              <a:cxnLst/>
              <a:rect l="l" t="t" r="r" b="b"/>
              <a:pathLst>
                <a:path w="47823" h="28124" extrusionOk="0">
                  <a:moveTo>
                    <a:pt x="47654" y="1"/>
                  </a:moveTo>
                  <a:cubicBezTo>
                    <a:pt x="47604" y="1"/>
                    <a:pt x="47547" y="23"/>
                    <a:pt x="47489" y="69"/>
                  </a:cubicBezTo>
                  <a:lnTo>
                    <a:pt x="356" y="27322"/>
                  </a:lnTo>
                  <a:cubicBezTo>
                    <a:pt x="156" y="27422"/>
                    <a:pt x="22" y="27655"/>
                    <a:pt x="22" y="27889"/>
                  </a:cubicBezTo>
                  <a:cubicBezTo>
                    <a:pt x="0" y="28042"/>
                    <a:pt x="65" y="28124"/>
                    <a:pt x="168" y="28124"/>
                  </a:cubicBezTo>
                  <a:cubicBezTo>
                    <a:pt x="222" y="28124"/>
                    <a:pt x="287" y="28101"/>
                    <a:pt x="356" y="28056"/>
                  </a:cubicBezTo>
                  <a:lnTo>
                    <a:pt x="47489" y="803"/>
                  </a:lnTo>
                  <a:cubicBezTo>
                    <a:pt x="47689" y="669"/>
                    <a:pt x="47790" y="469"/>
                    <a:pt x="47823" y="236"/>
                  </a:cubicBezTo>
                  <a:cubicBezTo>
                    <a:pt x="47823" y="82"/>
                    <a:pt x="47751" y="1"/>
                    <a:pt x="47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1328230" y="2573726"/>
              <a:ext cx="174332" cy="108109"/>
            </a:xfrm>
            <a:custGeom>
              <a:avLst/>
              <a:gdLst/>
              <a:ahLst/>
              <a:cxnLst/>
              <a:rect l="l" t="t" r="r" b="b"/>
              <a:pathLst>
                <a:path w="10609" h="6579" extrusionOk="0">
                  <a:moveTo>
                    <a:pt x="10441" y="0"/>
                  </a:moveTo>
                  <a:cubicBezTo>
                    <a:pt x="10394" y="0"/>
                    <a:pt x="10337" y="19"/>
                    <a:pt x="10275" y="61"/>
                  </a:cubicBezTo>
                  <a:lnTo>
                    <a:pt x="367" y="5765"/>
                  </a:lnTo>
                  <a:cubicBezTo>
                    <a:pt x="167" y="5899"/>
                    <a:pt x="34" y="6099"/>
                    <a:pt x="1" y="6366"/>
                  </a:cubicBezTo>
                  <a:cubicBezTo>
                    <a:pt x="1" y="6504"/>
                    <a:pt x="80" y="6578"/>
                    <a:pt x="195" y="6578"/>
                  </a:cubicBezTo>
                  <a:cubicBezTo>
                    <a:pt x="247" y="6578"/>
                    <a:pt x="305" y="6563"/>
                    <a:pt x="367" y="6532"/>
                  </a:cubicBezTo>
                  <a:lnTo>
                    <a:pt x="10275" y="795"/>
                  </a:lnTo>
                  <a:cubicBezTo>
                    <a:pt x="10475" y="661"/>
                    <a:pt x="10608" y="461"/>
                    <a:pt x="10608" y="228"/>
                  </a:cubicBezTo>
                  <a:cubicBezTo>
                    <a:pt x="10608" y="91"/>
                    <a:pt x="10545" y="0"/>
                    <a:pt x="104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1328230" y="2254163"/>
              <a:ext cx="780577" cy="458352"/>
            </a:xfrm>
            <a:custGeom>
              <a:avLst/>
              <a:gdLst/>
              <a:ahLst/>
              <a:cxnLst/>
              <a:rect l="l" t="t" r="r" b="b"/>
              <a:pathLst>
                <a:path w="47502" h="27893" extrusionOk="0">
                  <a:moveTo>
                    <a:pt x="47334" y="0"/>
                  </a:moveTo>
                  <a:cubicBezTo>
                    <a:pt x="47287" y="0"/>
                    <a:pt x="47230" y="19"/>
                    <a:pt x="47168" y="61"/>
                  </a:cubicBezTo>
                  <a:lnTo>
                    <a:pt x="334" y="27080"/>
                  </a:lnTo>
                  <a:cubicBezTo>
                    <a:pt x="134" y="27180"/>
                    <a:pt x="1" y="27414"/>
                    <a:pt x="1" y="27647"/>
                  </a:cubicBezTo>
                  <a:cubicBezTo>
                    <a:pt x="1" y="27811"/>
                    <a:pt x="82" y="27892"/>
                    <a:pt x="188" y="27892"/>
                  </a:cubicBezTo>
                  <a:cubicBezTo>
                    <a:pt x="234" y="27892"/>
                    <a:pt x="284" y="27877"/>
                    <a:pt x="334" y="27847"/>
                  </a:cubicBezTo>
                  <a:lnTo>
                    <a:pt x="47168" y="795"/>
                  </a:lnTo>
                  <a:cubicBezTo>
                    <a:pt x="47368" y="661"/>
                    <a:pt x="47501" y="461"/>
                    <a:pt x="47501" y="228"/>
                  </a:cubicBezTo>
                  <a:cubicBezTo>
                    <a:pt x="47501" y="90"/>
                    <a:pt x="47438" y="0"/>
                    <a:pt x="47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1326586" y="2067670"/>
              <a:ext cx="784948" cy="459831"/>
            </a:xfrm>
            <a:custGeom>
              <a:avLst/>
              <a:gdLst/>
              <a:ahLst/>
              <a:cxnLst/>
              <a:rect l="l" t="t" r="r" b="b"/>
              <a:pathLst>
                <a:path w="47768" h="27983" extrusionOk="0">
                  <a:moveTo>
                    <a:pt x="47599" y="0"/>
                  </a:moveTo>
                  <a:cubicBezTo>
                    <a:pt x="47549" y="0"/>
                    <a:pt x="47492" y="23"/>
                    <a:pt x="47434" y="68"/>
                  </a:cubicBezTo>
                  <a:lnTo>
                    <a:pt x="334" y="27188"/>
                  </a:lnTo>
                  <a:cubicBezTo>
                    <a:pt x="134" y="27321"/>
                    <a:pt x="0" y="27521"/>
                    <a:pt x="0" y="27755"/>
                  </a:cubicBezTo>
                  <a:cubicBezTo>
                    <a:pt x="0" y="27892"/>
                    <a:pt x="63" y="27982"/>
                    <a:pt x="167" y="27982"/>
                  </a:cubicBezTo>
                  <a:cubicBezTo>
                    <a:pt x="215" y="27982"/>
                    <a:pt x="271" y="27963"/>
                    <a:pt x="334" y="27922"/>
                  </a:cubicBezTo>
                  <a:lnTo>
                    <a:pt x="47434" y="802"/>
                  </a:lnTo>
                  <a:cubicBezTo>
                    <a:pt x="47634" y="669"/>
                    <a:pt x="47735" y="469"/>
                    <a:pt x="47768" y="235"/>
                  </a:cubicBezTo>
                  <a:cubicBezTo>
                    <a:pt x="47768" y="82"/>
                    <a:pt x="47696" y="0"/>
                    <a:pt x="475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1326586" y="2102557"/>
              <a:ext cx="784948" cy="459781"/>
            </a:xfrm>
            <a:custGeom>
              <a:avLst/>
              <a:gdLst/>
              <a:ahLst/>
              <a:cxnLst/>
              <a:rect l="l" t="t" r="r" b="b"/>
              <a:pathLst>
                <a:path w="47768" h="27980" extrusionOk="0">
                  <a:moveTo>
                    <a:pt x="47584" y="1"/>
                  </a:moveTo>
                  <a:cubicBezTo>
                    <a:pt x="47538" y="1"/>
                    <a:pt x="47486" y="16"/>
                    <a:pt x="47434" y="47"/>
                  </a:cubicBezTo>
                  <a:lnTo>
                    <a:pt x="334" y="27200"/>
                  </a:lnTo>
                  <a:cubicBezTo>
                    <a:pt x="134" y="27300"/>
                    <a:pt x="0" y="27533"/>
                    <a:pt x="0" y="27767"/>
                  </a:cubicBezTo>
                  <a:cubicBezTo>
                    <a:pt x="0" y="27905"/>
                    <a:pt x="64" y="27979"/>
                    <a:pt x="169" y="27979"/>
                  </a:cubicBezTo>
                  <a:cubicBezTo>
                    <a:pt x="216" y="27979"/>
                    <a:pt x="272" y="27964"/>
                    <a:pt x="334" y="27933"/>
                  </a:cubicBezTo>
                  <a:lnTo>
                    <a:pt x="47434" y="814"/>
                  </a:lnTo>
                  <a:cubicBezTo>
                    <a:pt x="47634" y="681"/>
                    <a:pt x="47735" y="447"/>
                    <a:pt x="47768" y="214"/>
                  </a:cubicBezTo>
                  <a:cubicBezTo>
                    <a:pt x="47768" y="75"/>
                    <a:pt x="47688" y="1"/>
                    <a:pt x="47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1326586" y="2138199"/>
              <a:ext cx="784948" cy="459765"/>
            </a:xfrm>
            <a:custGeom>
              <a:avLst/>
              <a:gdLst/>
              <a:ahLst/>
              <a:cxnLst/>
              <a:rect l="l" t="t" r="r" b="b"/>
              <a:pathLst>
                <a:path w="47768" h="27979" extrusionOk="0">
                  <a:moveTo>
                    <a:pt x="47584" y="0"/>
                  </a:moveTo>
                  <a:cubicBezTo>
                    <a:pt x="47538" y="0"/>
                    <a:pt x="47486" y="15"/>
                    <a:pt x="47434" y="46"/>
                  </a:cubicBezTo>
                  <a:lnTo>
                    <a:pt x="334" y="27165"/>
                  </a:lnTo>
                  <a:cubicBezTo>
                    <a:pt x="134" y="27299"/>
                    <a:pt x="0" y="27499"/>
                    <a:pt x="0" y="27766"/>
                  </a:cubicBezTo>
                  <a:cubicBezTo>
                    <a:pt x="0" y="27904"/>
                    <a:pt x="64" y="27979"/>
                    <a:pt x="169" y="27979"/>
                  </a:cubicBezTo>
                  <a:cubicBezTo>
                    <a:pt x="216" y="27979"/>
                    <a:pt x="272" y="27964"/>
                    <a:pt x="334" y="27933"/>
                  </a:cubicBezTo>
                  <a:lnTo>
                    <a:pt x="47434" y="780"/>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3"/>
            <p:cNvSpPr/>
            <p:nvPr/>
          </p:nvSpPr>
          <p:spPr>
            <a:xfrm>
              <a:off x="1326586" y="2413114"/>
              <a:ext cx="784948" cy="460011"/>
            </a:xfrm>
            <a:custGeom>
              <a:avLst/>
              <a:gdLst/>
              <a:ahLst/>
              <a:cxnLst/>
              <a:rect l="l" t="t" r="r" b="b"/>
              <a:pathLst>
                <a:path w="47768" h="27994" extrusionOk="0">
                  <a:moveTo>
                    <a:pt x="47586" y="1"/>
                  </a:moveTo>
                  <a:cubicBezTo>
                    <a:pt x="47539" y="1"/>
                    <a:pt x="47487" y="20"/>
                    <a:pt x="47434" y="61"/>
                  </a:cubicBezTo>
                  <a:lnTo>
                    <a:pt x="334" y="27181"/>
                  </a:lnTo>
                  <a:cubicBezTo>
                    <a:pt x="134" y="27314"/>
                    <a:pt x="0" y="27514"/>
                    <a:pt x="0" y="27748"/>
                  </a:cubicBezTo>
                  <a:cubicBezTo>
                    <a:pt x="0" y="27911"/>
                    <a:pt x="66" y="27993"/>
                    <a:pt x="174" y="27993"/>
                  </a:cubicBezTo>
                  <a:cubicBezTo>
                    <a:pt x="220" y="27993"/>
                    <a:pt x="274" y="27978"/>
                    <a:pt x="334" y="27948"/>
                  </a:cubicBezTo>
                  <a:lnTo>
                    <a:pt x="47434" y="795"/>
                  </a:lnTo>
                  <a:cubicBezTo>
                    <a:pt x="47634" y="662"/>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3"/>
            <p:cNvSpPr/>
            <p:nvPr/>
          </p:nvSpPr>
          <p:spPr>
            <a:xfrm>
              <a:off x="1326586" y="2447902"/>
              <a:ext cx="784948" cy="460011"/>
            </a:xfrm>
            <a:custGeom>
              <a:avLst/>
              <a:gdLst/>
              <a:ahLst/>
              <a:cxnLst/>
              <a:rect l="l" t="t" r="r" b="b"/>
              <a:pathLst>
                <a:path w="47768" h="27994" extrusionOk="0">
                  <a:moveTo>
                    <a:pt x="47580" y="1"/>
                  </a:moveTo>
                  <a:cubicBezTo>
                    <a:pt x="47534" y="1"/>
                    <a:pt x="47484" y="16"/>
                    <a:pt x="47434" y="46"/>
                  </a:cubicBezTo>
                  <a:lnTo>
                    <a:pt x="334" y="27199"/>
                  </a:lnTo>
                  <a:cubicBezTo>
                    <a:pt x="134" y="27332"/>
                    <a:pt x="0" y="27532"/>
                    <a:pt x="0" y="27766"/>
                  </a:cubicBezTo>
                  <a:cubicBezTo>
                    <a:pt x="0" y="27903"/>
                    <a:pt x="63" y="27993"/>
                    <a:pt x="167" y="27993"/>
                  </a:cubicBezTo>
                  <a:cubicBezTo>
                    <a:pt x="215" y="27993"/>
                    <a:pt x="271" y="27974"/>
                    <a:pt x="334" y="27933"/>
                  </a:cubicBezTo>
                  <a:lnTo>
                    <a:pt x="47434" y="813"/>
                  </a:lnTo>
                  <a:cubicBezTo>
                    <a:pt x="47634" y="680"/>
                    <a:pt x="47735" y="480"/>
                    <a:pt x="47768" y="246"/>
                  </a:cubicBezTo>
                  <a:cubicBezTo>
                    <a:pt x="47768" y="83"/>
                    <a:pt x="47686" y="1"/>
                    <a:pt x="47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326586" y="2342948"/>
              <a:ext cx="784948" cy="460028"/>
            </a:xfrm>
            <a:custGeom>
              <a:avLst/>
              <a:gdLst/>
              <a:ahLst/>
              <a:cxnLst/>
              <a:rect l="l" t="t" r="r" b="b"/>
              <a:pathLst>
                <a:path w="47768" h="27995" extrusionOk="0">
                  <a:moveTo>
                    <a:pt x="47586" y="1"/>
                  </a:moveTo>
                  <a:cubicBezTo>
                    <a:pt x="47539" y="1"/>
                    <a:pt x="47487" y="20"/>
                    <a:pt x="47434" y="62"/>
                  </a:cubicBezTo>
                  <a:lnTo>
                    <a:pt x="334" y="27181"/>
                  </a:lnTo>
                  <a:cubicBezTo>
                    <a:pt x="134" y="27315"/>
                    <a:pt x="0" y="27515"/>
                    <a:pt x="0" y="27782"/>
                  </a:cubicBezTo>
                  <a:cubicBezTo>
                    <a:pt x="0" y="27920"/>
                    <a:pt x="64" y="27994"/>
                    <a:pt x="169" y="27994"/>
                  </a:cubicBezTo>
                  <a:cubicBezTo>
                    <a:pt x="216" y="27994"/>
                    <a:pt x="272" y="27979"/>
                    <a:pt x="334" y="27948"/>
                  </a:cubicBezTo>
                  <a:lnTo>
                    <a:pt x="47434" y="829"/>
                  </a:lnTo>
                  <a:cubicBezTo>
                    <a:pt x="47634" y="695"/>
                    <a:pt x="47735" y="462"/>
                    <a:pt x="47768" y="228"/>
                  </a:cubicBezTo>
                  <a:cubicBezTo>
                    <a:pt x="47768" y="91"/>
                    <a:pt x="47689" y="1"/>
                    <a:pt x="475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326586" y="2377834"/>
              <a:ext cx="784948" cy="460209"/>
            </a:xfrm>
            <a:custGeom>
              <a:avLst/>
              <a:gdLst/>
              <a:ahLst/>
              <a:cxnLst/>
              <a:rect l="l" t="t" r="r" b="b"/>
              <a:pathLst>
                <a:path w="47768" h="28006" extrusionOk="0">
                  <a:moveTo>
                    <a:pt x="47565" y="1"/>
                  </a:moveTo>
                  <a:cubicBezTo>
                    <a:pt x="47524" y="1"/>
                    <a:pt x="47479" y="13"/>
                    <a:pt x="47434" y="40"/>
                  </a:cubicBezTo>
                  <a:lnTo>
                    <a:pt x="334" y="27193"/>
                  </a:lnTo>
                  <a:cubicBezTo>
                    <a:pt x="134" y="27326"/>
                    <a:pt x="0" y="27527"/>
                    <a:pt x="0" y="27760"/>
                  </a:cubicBezTo>
                  <a:cubicBezTo>
                    <a:pt x="0" y="27923"/>
                    <a:pt x="66" y="28005"/>
                    <a:pt x="174" y="28005"/>
                  </a:cubicBezTo>
                  <a:cubicBezTo>
                    <a:pt x="220" y="28005"/>
                    <a:pt x="274" y="27990"/>
                    <a:pt x="334" y="27960"/>
                  </a:cubicBezTo>
                  <a:lnTo>
                    <a:pt x="47434" y="807"/>
                  </a:lnTo>
                  <a:cubicBezTo>
                    <a:pt x="47634" y="674"/>
                    <a:pt x="47735" y="474"/>
                    <a:pt x="47768" y="240"/>
                  </a:cubicBezTo>
                  <a:cubicBezTo>
                    <a:pt x="47768" y="94"/>
                    <a:pt x="47679" y="1"/>
                    <a:pt x="47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326586" y="2483528"/>
              <a:ext cx="784948" cy="459765"/>
            </a:xfrm>
            <a:custGeom>
              <a:avLst/>
              <a:gdLst/>
              <a:ahLst/>
              <a:cxnLst/>
              <a:rect l="l" t="t" r="r" b="b"/>
              <a:pathLst>
                <a:path w="47768" h="27979" extrusionOk="0">
                  <a:moveTo>
                    <a:pt x="47584" y="0"/>
                  </a:moveTo>
                  <a:cubicBezTo>
                    <a:pt x="47538" y="0"/>
                    <a:pt x="47486" y="15"/>
                    <a:pt x="47434" y="46"/>
                  </a:cubicBezTo>
                  <a:lnTo>
                    <a:pt x="334" y="27199"/>
                  </a:lnTo>
                  <a:cubicBezTo>
                    <a:pt x="134" y="27299"/>
                    <a:pt x="0" y="27532"/>
                    <a:pt x="0" y="27766"/>
                  </a:cubicBezTo>
                  <a:cubicBezTo>
                    <a:pt x="0" y="27904"/>
                    <a:pt x="64" y="27979"/>
                    <a:pt x="169" y="27979"/>
                  </a:cubicBezTo>
                  <a:cubicBezTo>
                    <a:pt x="216" y="27979"/>
                    <a:pt x="272" y="27964"/>
                    <a:pt x="334" y="27933"/>
                  </a:cubicBezTo>
                  <a:lnTo>
                    <a:pt x="47434" y="813"/>
                  </a:lnTo>
                  <a:cubicBezTo>
                    <a:pt x="47634" y="680"/>
                    <a:pt x="47735" y="446"/>
                    <a:pt x="47768" y="213"/>
                  </a:cubicBezTo>
                  <a:cubicBezTo>
                    <a:pt x="47768" y="75"/>
                    <a:pt x="47688" y="0"/>
                    <a:pt x="47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3"/>
            <p:cNvSpPr/>
            <p:nvPr/>
          </p:nvSpPr>
          <p:spPr>
            <a:xfrm>
              <a:off x="1267380" y="2948354"/>
              <a:ext cx="37844" cy="28921"/>
            </a:xfrm>
            <a:custGeom>
              <a:avLst/>
              <a:gdLst/>
              <a:ahLst/>
              <a:cxnLst/>
              <a:rect l="l" t="t" r="r" b="b"/>
              <a:pathLst>
                <a:path w="2303" h="1760" extrusionOk="0">
                  <a:moveTo>
                    <a:pt x="2108" y="0"/>
                  </a:moveTo>
                  <a:cubicBezTo>
                    <a:pt x="2056" y="0"/>
                    <a:pt x="1998" y="15"/>
                    <a:pt x="1936" y="46"/>
                  </a:cubicBezTo>
                  <a:lnTo>
                    <a:pt x="334" y="980"/>
                  </a:lnTo>
                  <a:cubicBezTo>
                    <a:pt x="134" y="1080"/>
                    <a:pt x="1" y="1314"/>
                    <a:pt x="1" y="1547"/>
                  </a:cubicBezTo>
                  <a:cubicBezTo>
                    <a:pt x="1" y="1685"/>
                    <a:pt x="80" y="1760"/>
                    <a:pt x="184" y="1760"/>
                  </a:cubicBezTo>
                  <a:cubicBezTo>
                    <a:pt x="231" y="1760"/>
                    <a:pt x="283" y="1745"/>
                    <a:pt x="334" y="1714"/>
                  </a:cubicBezTo>
                  <a:lnTo>
                    <a:pt x="1936" y="780"/>
                  </a:lnTo>
                  <a:cubicBezTo>
                    <a:pt x="2136" y="680"/>
                    <a:pt x="2269" y="446"/>
                    <a:pt x="2303" y="213"/>
                  </a:cubicBezTo>
                  <a:cubicBezTo>
                    <a:pt x="2303" y="75"/>
                    <a:pt x="2223" y="0"/>
                    <a:pt x="2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3"/>
            <p:cNvSpPr/>
            <p:nvPr/>
          </p:nvSpPr>
          <p:spPr>
            <a:xfrm>
              <a:off x="2924417" y="1868163"/>
              <a:ext cx="498825" cy="866634"/>
            </a:xfrm>
            <a:custGeom>
              <a:avLst/>
              <a:gdLst/>
              <a:ahLst/>
              <a:cxnLst/>
              <a:rect l="l" t="t" r="r" b="b"/>
              <a:pathLst>
                <a:path w="30356" h="52739" extrusionOk="0">
                  <a:moveTo>
                    <a:pt x="28638" y="1"/>
                  </a:moveTo>
                  <a:cubicBezTo>
                    <a:pt x="28479" y="1"/>
                    <a:pt x="28321" y="34"/>
                    <a:pt x="28187" y="101"/>
                  </a:cubicBezTo>
                  <a:lnTo>
                    <a:pt x="434" y="16145"/>
                  </a:lnTo>
                  <a:cubicBezTo>
                    <a:pt x="167" y="16312"/>
                    <a:pt x="1" y="16613"/>
                    <a:pt x="1" y="16913"/>
                  </a:cubicBezTo>
                  <a:lnTo>
                    <a:pt x="1" y="51371"/>
                  </a:lnTo>
                  <a:cubicBezTo>
                    <a:pt x="1" y="51704"/>
                    <a:pt x="167" y="52005"/>
                    <a:pt x="434" y="52171"/>
                  </a:cubicBezTo>
                  <a:lnTo>
                    <a:pt x="1235" y="52638"/>
                  </a:lnTo>
                  <a:cubicBezTo>
                    <a:pt x="1385" y="52705"/>
                    <a:pt x="1543" y="52738"/>
                    <a:pt x="1702" y="52738"/>
                  </a:cubicBezTo>
                  <a:cubicBezTo>
                    <a:pt x="1860" y="52738"/>
                    <a:pt x="2019" y="52705"/>
                    <a:pt x="2169" y="52638"/>
                  </a:cubicBezTo>
                  <a:lnTo>
                    <a:pt x="29889" y="36627"/>
                  </a:lnTo>
                  <a:cubicBezTo>
                    <a:pt x="30155" y="36460"/>
                    <a:pt x="30322" y="36160"/>
                    <a:pt x="30356" y="35826"/>
                  </a:cubicBezTo>
                  <a:lnTo>
                    <a:pt x="30356" y="1368"/>
                  </a:lnTo>
                  <a:cubicBezTo>
                    <a:pt x="30322" y="1035"/>
                    <a:pt x="30155" y="734"/>
                    <a:pt x="29889" y="568"/>
                  </a:cubicBezTo>
                  <a:lnTo>
                    <a:pt x="29088" y="101"/>
                  </a:lnTo>
                  <a:cubicBezTo>
                    <a:pt x="28955" y="34"/>
                    <a:pt x="28796" y="1"/>
                    <a:pt x="286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3"/>
            <p:cNvSpPr/>
            <p:nvPr/>
          </p:nvSpPr>
          <p:spPr>
            <a:xfrm>
              <a:off x="2926603" y="1868163"/>
              <a:ext cx="496639" cy="286698"/>
            </a:xfrm>
            <a:custGeom>
              <a:avLst/>
              <a:gdLst/>
              <a:ahLst/>
              <a:cxnLst/>
              <a:rect l="l" t="t" r="r" b="b"/>
              <a:pathLst>
                <a:path w="30223" h="17447" extrusionOk="0">
                  <a:moveTo>
                    <a:pt x="28505" y="1"/>
                  </a:moveTo>
                  <a:cubicBezTo>
                    <a:pt x="28346" y="1"/>
                    <a:pt x="28188" y="34"/>
                    <a:pt x="28054" y="101"/>
                  </a:cubicBezTo>
                  <a:lnTo>
                    <a:pt x="301" y="16145"/>
                  </a:lnTo>
                  <a:cubicBezTo>
                    <a:pt x="168" y="16212"/>
                    <a:pt x="68" y="16346"/>
                    <a:pt x="1" y="16479"/>
                  </a:cubicBezTo>
                  <a:lnTo>
                    <a:pt x="1702" y="17446"/>
                  </a:lnTo>
                  <a:cubicBezTo>
                    <a:pt x="1769" y="17313"/>
                    <a:pt x="1902" y="17213"/>
                    <a:pt x="2036" y="17113"/>
                  </a:cubicBezTo>
                  <a:lnTo>
                    <a:pt x="29756" y="1101"/>
                  </a:lnTo>
                  <a:cubicBezTo>
                    <a:pt x="29827" y="1061"/>
                    <a:pt x="29895" y="1042"/>
                    <a:pt x="29957" y="1042"/>
                  </a:cubicBezTo>
                  <a:cubicBezTo>
                    <a:pt x="30096" y="1042"/>
                    <a:pt x="30199" y="1139"/>
                    <a:pt x="30223" y="1302"/>
                  </a:cubicBezTo>
                  <a:cubicBezTo>
                    <a:pt x="30189" y="1001"/>
                    <a:pt x="30022" y="734"/>
                    <a:pt x="29756" y="568"/>
                  </a:cubicBezTo>
                  <a:lnTo>
                    <a:pt x="28955" y="101"/>
                  </a:lnTo>
                  <a:cubicBezTo>
                    <a:pt x="28822" y="34"/>
                    <a:pt x="28663" y="1"/>
                    <a:pt x="285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3"/>
            <p:cNvSpPr/>
            <p:nvPr/>
          </p:nvSpPr>
          <p:spPr>
            <a:xfrm>
              <a:off x="2923875" y="2138955"/>
              <a:ext cx="33999" cy="596253"/>
            </a:xfrm>
            <a:custGeom>
              <a:avLst/>
              <a:gdLst/>
              <a:ahLst/>
              <a:cxnLst/>
              <a:rect l="l" t="t" r="r" b="b"/>
              <a:pathLst>
                <a:path w="2069" h="36285" extrusionOk="0">
                  <a:moveTo>
                    <a:pt x="134" y="0"/>
                  </a:moveTo>
                  <a:cubicBezTo>
                    <a:pt x="67" y="134"/>
                    <a:pt x="34" y="267"/>
                    <a:pt x="0" y="434"/>
                  </a:cubicBezTo>
                  <a:lnTo>
                    <a:pt x="0" y="34925"/>
                  </a:lnTo>
                  <a:cubicBezTo>
                    <a:pt x="34" y="35225"/>
                    <a:pt x="200" y="35526"/>
                    <a:pt x="467" y="35726"/>
                  </a:cubicBezTo>
                  <a:lnTo>
                    <a:pt x="1268" y="36159"/>
                  </a:lnTo>
                  <a:cubicBezTo>
                    <a:pt x="1429" y="36240"/>
                    <a:pt x="1591" y="36284"/>
                    <a:pt x="1753" y="36284"/>
                  </a:cubicBezTo>
                  <a:cubicBezTo>
                    <a:pt x="1858" y="36284"/>
                    <a:pt x="1963" y="36265"/>
                    <a:pt x="2068" y="36226"/>
                  </a:cubicBezTo>
                  <a:lnTo>
                    <a:pt x="2068" y="36226"/>
                  </a:lnTo>
                  <a:cubicBezTo>
                    <a:pt x="2033" y="36238"/>
                    <a:pt x="2001" y="36243"/>
                    <a:pt x="1970" y="36243"/>
                  </a:cubicBezTo>
                  <a:cubicBezTo>
                    <a:pt x="1826" y="36243"/>
                    <a:pt x="1735" y="36119"/>
                    <a:pt x="1735" y="35926"/>
                  </a:cubicBezTo>
                  <a:lnTo>
                    <a:pt x="1735" y="1434"/>
                  </a:lnTo>
                  <a:cubicBezTo>
                    <a:pt x="1735" y="1268"/>
                    <a:pt x="1768" y="1101"/>
                    <a:pt x="1868" y="967"/>
                  </a:cubicBezTo>
                  <a:lnTo>
                    <a:pt x="1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3"/>
            <p:cNvSpPr/>
            <p:nvPr/>
          </p:nvSpPr>
          <p:spPr>
            <a:xfrm>
              <a:off x="2952369" y="1885155"/>
              <a:ext cx="470873" cy="849084"/>
            </a:xfrm>
            <a:custGeom>
              <a:avLst/>
              <a:gdLst/>
              <a:ahLst/>
              <a:cxnLst/>
              <a:rect l="l" t="t" r="r" b="b"/>
              <a:pathLst>
                <a:path w="28655" h="51671" extrusionOk="0">
                  <a:moveTo>
                    <a:pt x="28388" y="234"/>
                  </a:moveTo>
                  <a:cubicBezTo>
                    <a:pt x="28388" y="234"/>
                    <a:pt x="28421" y="234"/>
                    <a:pt x="28454" y="268"/>
                  </a:cubicBezTo>
                  <a:lnTo>
                    <a:pt x="28454" y="301"/>
                  </a:lnTo>
                  <a:lnTo>
                    <a:pt x="28454" y="34826"/>
                  </a:lnTo>
                  <a:cubicBezTo>
                    <a:pt x="28421" y="35059"/>
                    <a:pt x="28288" y="35293"/>
                    <a:pt x="28088" y="35426"/>
                  </a:cubicBezTo>
                  <a:lnTo>
                    <a:pt x="368" y="51438"/>
                  </a:lnTo>
                  <a:lnTo>
                    <a:pt x="268" y="51471"/>
                  </a:lnTo>
                  <a:lnTo>
                    <a:pt x="234" y="51471"/>
                  </a:lnTo>
                  <a:cubicBezTo>
                    <a:pt x="201" y="51471"/>
                    <a:pt x="201" y="51371"/>
                    <a:pt x="201" y="51337"/>
                  </a:cubicBezTo>
                  <a:lnTo>
                    <a:pt x="201" y="16879"/>
                  </a:lnTo>
                  <a:cubicBezTo>
                    <a:pt x="201" y="16746"/>
                    <a:pt x="234" y="16646"/>
                    <a:pt x="301" y="16546"/>
                  </a:cubicBezTo>
                  <a:cubicBezTo>
                    <a:pt x="368" y="16412"/>
                    <a:pt x="434" y="16346"/>
                    <a:pt x="534" y="16279"/>
                  </a:cubicBezTo>
                  <a:lnTo>
                    <a:pt x="28288" y="268"/>
                  </a:lnTo>
                  <a:cubicBezTo>
                    <a:pt x="28321" y="234"/>
                    <a:pt x="28354" y="234"/>
                    <a:pt x="28388" y="234"/>
                  </a:cubicBezTo>
                  <a:close/>
                  <a:moveTo>
                    <a:pt x="28388" y="1"/>
                  </a:moveTo>
                  <a:cubicBezTo>
                    <a:pt x="28321" y="1"/>
                    <a:pt x="28254" y="34"/>
                    <a:pt x="28188" y="67"/>
                  </a:cubicBezTo>
                  <a:lnTo>
                    <a:pt x="434" y="16079"/>
                  </a:lnTo>
                  <a:cubicBezTo>
                    <a:pt x="168" y="16246"/>
                    <a:pt x="1" y="16546"/>
                    <a:pt x="1" y="16879"/>
                  </a:cubicBezTo>
                  <a:lnTo>
                    <a:pt x="1" y="51371"/>
                  </a:lnTo>
                  <a:cubicBezTo>
                    <a:pt x="1" y="51571"/>
                    <a:pt x="101" y="51671"/>
                    <a:pt x="234" y="51671"/>
                  </a:cubicBezTo>
                  <a:lnTo>
                    <a:pt x="334" y="51671"/>
                  </a:lnTo>
                  <a:lnTo>
                    <a:pt x="434" y="51638"/>
                  </a:lnTo>
                  <a:lnTo>
                    <a:pt x="28188" y="35626"/>
                  </a:lnTo>
                  <a:cubicBezTo>
                    <a:pt x="28454" y="35426"/>
                    <a:pt x="28621" y="35159"/>
                    <a:pt x="28655" y="34826"/>
                  </a:cubicBezTo>
                  <a:lnTo>
                    <a:pt x="28655" y="334"/>
                  </a:lnTo>
                  <a:cubicBezTo>
                    <a:pt x="28655" y="301"/>
                    <a:pt x="28655" y="301"/>
                    <a:pt x="28655" y="268"/>
                  </a:cubicBezTo>
                  <a:cubicBezTo>
                    <a:pt x="28655" y="134"/>
                    <a:pt x="28521" y="34"/>
                    <a:pt x="28388" y="34"/>
                  </a:cubicBezTo>
                  <a:lnTo>
                    <a:pt x="283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3"/>
            <p:cNvSpPr/>
            <p:nvPr/>
          </p:nvSpPr>
          <p:spPr>
            <a:xfrm>
              <a:off x="3317433" y="2205128"/>
              <a:ext cx="182549" cy="223811"/>
            </a:xfrm>
            <a:custGeom>
              <a:avLst/>
              <a:gdLst/>
              <a:ahLst/>
              <a:cxnLst/>
              <a:rect l="l" t="t" r="r" b="b"/>
              <a:pathLst>
                <a:path w="11109" h="13620" extrusionOk="0">
                  <a:moveTo>
                    <a:pt x="7590" y="1"/>
                  </a:moveTo>
                  <a:cubicBezTo>
                    <a:pt x="7452" y="1"/>
                    <a:pt x="7323" y="70"/>
                    <a:pt x="7239" y="209"/>
                  </a:cubicBezTo>
                  <a:lnTo>
                    <a:pt x="6539" y="1510"/>
                  </a:lnTo>
                  <a:cubicBezTo>
                    <a:pt x="6472" y="1644"/>
                    <a:pt x="6405" y="1711"/>
                    <a:pt x="6272" y="1777"/>
                  </a:cubicBezTo>
                  <a:lnTo>
                    <a:pt x="6505" y="2478"/>
                  </a:lnTo>
                  <a:cubicBezTo>
                    <a:pt x="6530" y="2601"/>
                    <a:pt x="6628" y="2670"/>
                    <a:pt x="6732" y="2670"/>
                  </a:cubicBezTo>
                  <a:cubicBezTo>
                    <a:pt x="6768" y="2670"/>
                    <a:pt x="6804" y="2662"/>
                    <a:pt x="6839" y="2645"/>
                  </a:cubicBezTo>
                  <a:cubicBezTo>
                    <a:pt x="7006" y="2578"/>
                    <a:pt x="7139" y="2544"/>
                    <a:pt x="7306" y="2511"/>
                  </a:cubicBezTo>
                  <a:cubicBezTo>
                    <a:pt x="7473" y="2444"/>
                    <a:pt x="7606" y="2344"/>
                    <a:pt x="7706" y="2178"/>
                  </a:cubicBezTo>
                  <a:lnTo>
                    <a:pt x="8407" y="877"/>
                  </a:lnTo>
                  <a:cubicBezTo>
                    <a:pt x="8490" y="738"/>
                    <a:pt x="8620" y="668"/>
                    <a:pt x="8757" y="668"/>
                  </a:cubicBezTo>
                  <a:cubicBezTo>
                    <a:pt x="8785" y="668"/>
                    <a:pt x="8812" y="671"/>
                    <a:pt x="8840" y="676"/>
                  </a:cubicBezTo>
                  <a:lnTo>
                    <a:pt x="9574" y="843"/>
                  </a:lnTo>
                  <a:lnTo>
                    <a:pt x="9641" y="877"/>
                  </a:lnTo>
                  <a:lnTo>
                    <a:pt x="9641" y="877"/>
                  </a:lnTo>
                  <a:lnTo>
                    <a:pt x="8473" y="209"/>
                  </a:lnTo>
                  <a:lnTo>
                    <a:pt x="8407" y="176"/>
                  </a:lnTo>
                  <a:lnTo>
                    <a:pt x="7673" y="9"/>
                  </a:lnTo>
                  <a:cubicBezTo>
                    <a:pt x="7645" y="4"/>
                    <a:pt x="7617" y="1"/>
                    <a:pt x="7590" y="1"/>
                  </a:cubicBezTo>
                  <a:close/>
                  <a:moveTo>
                    <a:pt x="9862" y="1952"/>
                  </a:moveTo>
                  <a:cubicBezTo>
                    <a:pt x="9824" y="1952"/>
                    <a:pt x="9791" y="1961"/>
                    <a:pt x="9774" y="1977"/>
                  </a:cubicBezTo>
                  <a:lnTo>
                    <a:pt x="9341" y="2278"/>
                  </a:lnTo>
                  <a:lnTo>
                    <a:pt x="9241" y="2544"/>
                  </a:lnTo>
                  <a:cubicBezTo>
                    <a:pt x="9207" y="2678"/>
                    <a:pt x="9241" y="2878"/>
                    <a:pt x="9341" y="2978"/>
                  </a:cubicBezTo>
                  <a:cubicBezTo>
                    <a:pt x="9407" y="3078"/>
                    <a:pt x="9474" y="3145"/>
                    <a:pt x="9541" y="3212"/>
                  </a:cubicBezTo>
                  <a:cubicBezTo>
                    <a:pt x="9608" y="3301"/>
                    <a:pt x="9704" y="3360"/>
                    <a:pt x="9800" y="3360"/>
                  </a:cubicBezTo>
                  <a:cubicBezTo>
                    <a:pt x="9848" y="3360"/>
                    <a:pt x="9897" y="3345"/>
                    <a:pt x="9941" y="3312"/>
                  </a:cubicBezTo>
                  <a:lnTo>
                    <a:pt x="10908" y="2678"/>
                  </a:lnTo>
                  <a:cubicBezTo>
                    <a:pt x="10942" y="2661"/>
                    <a:pt x="10975" y="2653"/>
                    <a:pt x="11009" y="2653"/>
                  </a:cubicBezTo>
                  <a:cubicBezTo>
                    <a:pt x="11042" y="2653"/>
                    <a:pt x="11075" y="2661"/>
                    <a:pt x="11109" y="2678"/>
                  </a:cubicBezTo>
                  <a:lnTo>
                    <a:pt x="9974" y="1977"/>
                  </a:lnTo>
                  <a:cubicBezTo>
                    <a:pt x="9941" y="1961"/>
                    <a:pt x="9899" y="1952"/>
                    <a:pt x="9862" y="1952"/>
                  </a:cubicBezTo>
                  <a:close/>
                  <a:moveTo>
                    <a:pt x="7245" y="4411"/>
                  </a:moveTo>
                  <a:cubicBezTo>
                    <a:pt x="7221" y="4411"/>
                    <a:pt x="7197" y="4411"/>
                    <a:pt x="7172" y="4412"/>
                  </a:cubicBezTo>
                  <a:cubicBezTo>
                    <a:pt x="7206" y="4579"/>
                    <a:pt x="7273" y="4713"/>
                    <a:pt x="7306" y="4879"/>
                  </a:cubicBezTo>
                  <a:cubicBezTo>
                    <a:pt x="7506" y="6147"/>
                    <a:pt x="6705" y="7915"/>
                    <a:pt x="5538" y="8849"/>
                  </a:cubicBezTo>
                  <a:cubicBezTo>
                    <a:pt x="5171" y="9149"/>
                    <a:pt x="4737" y="9349"/>
                    <a:pt x="4270" y="9416"/>
                  </a:cubicBezTo>
                  <a:cubicBezTo>
                    <a:pt x="4482" y="9858"/>
                    <a:pt x="4854" y="10094"/>
                    <a:pt x="5310" y="10094"/>
                  </a:cubicBezTo>
                  <a:cubicBezTo>
                    <a:pt x="5715" y="10094"/>
                    <a:pt x="6186" y="9908"/>
                    <a:pt x="6672" y="9516"/>
                  </a:cubicBezTo>
                  <a:cubicBezTo>
                    <a:pt x="7873" y="8582"/>
                    <a:pt x="8674" y="6814"/>
                    <a:pt x="8473" y="5547"/>
                  </a:cubicBezTo>
                  <a:cubicBezTo>
                    <a:pt x="8345" y="4809"/>
                    <a:pt x="7847" y="4411"/>
                    <a:pt x="7245" y="4411"/>
                  </a:cubicBezTo>
                  <a:close/>
                  <a:moveTo>
                    <a:pt x="4954" y="852"/>
                  </a:moveTo>
                  <a:cubicBezTo>
                    <a:pt x="4938" y="852"/>
                    <a:pt x="4921" y="860"/>
                    <a:pt x="4904" y="877"/>
                  </a:cubicBezTo>
                  <a:cubicBezTo>
                    <a:pt x="4871" y="877"/>
                    <a:pt x="4804" y="877"/>
                    <a:pt x="4771" y="910"/>
                  </a:cubicBezTo>
                  <a:lnTo>
                    <a:pt x="3670" y="1777"/>
                  </a:lnTo>
                  <a:cubicBezTo>
                    <a:pt x="3537" y="1911"/>
                    <a:pt x="3470" y="2077"/>
                    <a:pt x="3470" y="2244"/>
                  </a:cubicBezTo>
                  <a:lnTo>
                    <a:pt x="3537" y="3312"/>
                  </a:lnTo>
                  <a:cubicBezTo>
                    <a:pt x="3537" y="3478"/>
                    <a:pt x="3470" y="3645"/>
                    <a:pt x="3370" y="3812"/>
                  </a:cubicBezTo>
                  <a:cubicBezTo>
                    <a:pt x="3170" y="4012"/>
                    <a:pt x="3003" y="4246"/>
                    <a:pt x="2836" y="4479"/>
                  </a:cubicBezTo>
                  <a:cubicBezTo>
                    <a:pt x="2736" y="4613"/>
                    <a:pt x="2569" y="4713"/>
                    <a:pt x="2402" y="4713"/>
                  </a:cubicBezTo>
                  <a:lnTo>
                    <a:pt x="1702" y="4679"/>
                  </a:lnTo>
                  <a:cubicBezTo>
                    <a:pt x="1502" y="4679"/>
                    <a:pt x="1335" y="4746"/>
                    <a:pt x="1268" y="4913"/>
                  </a:cubicBezTo>
                  <a:lnTo>
                    <a:pt x="601" y="6414"/>
                  </a:lnTo>
                  <a:cubicBezTo>
                    <a:pt x="534" y="6547"/>
                    <a:pt x="601" y="6714"/>
                    <a:pt x="701" y="6781"/>
                  </a:cubicBezTo>
                  <a:lnTo>
                    <a:pt x="1502" y="7214"/>
                  </a:lnTo>
                  <a:cubicBezTo>
                    <a:pt x="1535" y="7281"/>
                    <a:pt x="1535" y="7348"/>
                    <a:pt x="1502" y="7415"/>
                  </a:cubicBezTo>
                  <a:cubicBezTo>
                    <a:pt x="1468" y="7648"/>
                    <a:pt x="1402" y="7915"/>
                    <a:pt x="1402" y="8148"/>
                  </a:cubicBezTo>
                  <a:cubicBezTo>
                    <a:pt x="1368" y="8315"/>
                    <a:pt x="1268" y="8482"/>
                    <a:pt x="1135" y="8615"/>
                  </a:cubicBezTo>
                  <a:lnTo>
                    <a:pt x="167" y="9516"/>
                  </a:lnTo>
                  <a:cubicBezTo>
                    <a:pt x="34" y="9650"/>
                    <a:pt x="1" y="9816"/>
                    <a:pt x="1" y="10016"/>
                  </a:cubicBezTo>
                  <a:lnTo>
                    <a:pt x="201" y="11084"/>
                  </a:lnTo>
                  <a:cubicBezTo>
                    <a:pt x="201" y="11117"/>
                    <a:pt x="234" y="11184"/>
                    <a:pt x="267" y="11217"/>
                  </a:cubicBezTo>
                  <a:lnTo>
                    <a:pt x="1435" y="11884"/>
                  </a:lnTo>
                  <a:cubicBezTo>
                    <a:pt x="1402" y="11851"/>
                    <a:pt x="1368" y="11818"/>
                    <a:pt x="1335" y="11751"/>
                  </a:cubicBezTo>
                  <a:lnTo>
                    <a:pt x="1168" y="10684"/>
                  </a:lnTo>
                  <a:cubicBezTo>
                    <a:pt x="1135" y="10517"/>
                    <a:pt x="1201" y="10317"/>
                    <a:pt x="1335" y="10183"/>
                  </a:cubicBezTo>
                  <a:lnTo>
                    <a:pt x="2302" y="9316"/>
                  </a:lnTo>
                  <a:cubicBezTo>
                    <a:pt x="2436" y="9149"/>
                    <a:pt x="2536" y="8982"/>
                    <a:pt x="2569" y="8782"/>
                  </a:cubicBezTo>
                  <a:cubicBezTo>
                    <a:pt x="2602" y="8549"/>
                    <a:pt x="2636" y="8315"/>
                    <a:pt x="2703" y="8082"/>
                  </a:cubicBezTo>
                  <a:cubicBezTo>
                    <a:pt x="2736" y="7915"/>
                    <a:pt x="2636" y="7715"/>
                    <a:pt x="2502" y="7648"/>
                  </a:cubicBezTo>
                  <a:lnTo>
                    <a:pt x="1935" y="7415"/>
                  </a:lnTo>
                  <a:cubicBezTo>
                    <a:pt x="1769" y="7348"/>
                    <a:pt x="1702" y="7181"/>
                    <a:pt x="1769" y="7048"/>
                  </a:cubicBezTo>
                  <a:lnTo>
                    <a:pt x="2436" y="5547"/>
                  </a:lnTo>
                  <a:cubicBezTo>
                    <a:pt x="2502" y="5380"/>
                    <a:pt x="2669" y="5280"/>
                    <a:pt x="2869" y="5280"/>
                  </a:cubicBezTo>
                  <a:lnTo>
                    <a:pt x="3570" y="5313"/>
                  </a:lnTo>
                  <a:cubicBezTo>
                    <a:pt x="3737" y="5313"/>
                    <a:pt x="3903" y="5246"/>
                    <a:pt x="4004" y="5080"/>
                  </a:cubicBezTo>
                  <a:cubicBezTo>
                    <a:pt x="4170" y="4846"/>
                    <a:pt x="4337" y="4646"/>
                    <a:pt x="4537" y="4412"/>
                  </a:cubicBezTo>
                  <a:cubicBezTo>
                    <a:pt x="4637" y="4279"/>
                    <a:pt x="4671" y="4112"/>
                    <a:pt x="4704" y="3945"/>
                  </a:cubicBezTo>
                  <a:lnTo>
                    <a:pt x="4604" y="2878"/>
                  </a:lnTo>
                  <a:cubicBezTo>
                    <a:pt x="4604" y="2711"/>
                    <a:pt x="4704" y="2544"/>
                    <a:pt x="4837" y="2411"/>
                  </a:cubicBezTo>
                  <a:lnTo>
                    <a:pt x="5938" y="1544"/>
                  </a:lnTo>
                  <a:cubicBezTo>
                    <a:pt x="5972" y="1527"/>
                    <a:pt x="6005" y="1519"/>
                    <a:pt x="6038" y="1519"/>
                  </a:cubicBezTo>
                  <a:cubicBezTo>
                    <a:pt x="6072" y="1519"/>
                    <a:pt x="6105" y="1527"/>
                    <a:pt x="6138" y="1544"/>
                  </a:cubicBezTo>
                  <a:lnTo>
                    <a:pt x="5004" y="877"/>
                  </a:lnTo>
                  <a:cubicBezTo>
                    <a:pt x="4988" y="860"/>
                    <a:pt x="4971" y="852"/>
                    <a:pt x="4954" y="852"/>
                  </a:cubicBezTo>
                  <a:close/>
                  <a:moveTo>
                    <a:pt x="5809" y="11843"/>
                  </a:moveTo>
                  <a:cubicBezTo>
                    <a:pt x="5785" y="11843"/>
                    <a:pt x="5761" y="11845"/>
                    <a:pt x="5738" y="11851"/>
                  </a:cubicBezTo>
                  <a:cubicBezTo>
                    <a:pt x="5571" y="11918"/>
                    <a:pt x="5438" y="11985"/>
                    <a:pt x="5271" y="12018"/>
                  </a:cubicBezTo>
                  <a:cubicBezTo>
                    <a:pt x="5238" y="12018"/>
                    <a:pt x="5171" y="12051"/>
                    <a:pt x="5138" y="12085"/>
                  </a:cubicBezTo>
                  <a:lnTo>
                    <a:pt x="5171" y="12185"/>
                  </a:lnTo>
                  <a:cubicBezTo>
                    <a:pt x="5171" y="12251"/>
                    <a:pt x="5204" y="12285"/>
                    <a:pt x="5271" y="12318"/>
                  </a:cubicBezTo>
                  <a:lnTo>
                    <a:pt x="6405" y="12952"/>
                  </a:lnTo>
                  <a:cubicBezTo>
                    <a:pt x="6372" y="12919"/>
                    <a:pt x="6339" y="12885"/>
                    <a:pt x="6339" y="12852"/>
                  </a:cubicBezTo>
                  <a:lnTo>
                    <a:pt x="6072" y="12018"/>
                  </a:lnTo>
                  <a:cubicBezTo>
                    <a:pt x="6044" y="11907"/>
                    <a:pt x="5925" y="11843"/>
                    <a:pt x="5809" y="11843"/>
                  </a:cubicBezTo>
                  <a:close/>
                  <a:moveTo>
                    <a:pt x="2803" y="11159"/>
                  </a:moveTo>
                  <a:cubicBezTo>
                    <a:pt x="2746" y="11159"/>
                    <a:pt x="2688" y="11178"/>
                    <a:pt x="2636" y="11217"/>
                  </a:cubicBezTo>
                  <a:lnTo>
                    <a:pt x="2069" y="11584"/>
                  </a:lnTo>
                  <a:lnTo>
                    <a:pt x="1668" y="12685"/>
                  </a:lnTo>
                  <a:cubicBezTo>
                    <a:pt x="1602" y="12785"/>
                    <a:pt x="1668" y="12919"/>
                    <a:pt x="1769" y="12985"/>
                  </a:cubicBezTo>
                  <a:lnTo>
                    <a:pt x="2857" y="13594"/>
                  </a:lnTo>
                  <a:lnTo>
                    <a:pt x="2857" y="13594"/>
                  </a:lnTo>
                  <a:cubicBezTo>
                    <a:pt x="2794" y="13541"/>
                    <a:pt x="2781" y="13435"/>
                    <a:pt x="2836" y="13352"/>
                  </a:cubicBezTo>
                  <a:lnTo>
                    <a:pt x="3303" y="11985"/>
                  </a:lnTo>
                  <a:cubicBezTo>
                    <a:pt x="3370" y="11818"/>
                    <a:pt x="3336" y="11651"/>
                    <a:pt x="3203" y="11518"/>
                  </a:cubicBezTo>
                  <a:cubicBezTo>
                    <a:pt x="3136" y="11451"/>
                    <a:pt x="3069" y="11384"/>
                    <a:pt x="3036" y="11284"/>
                  </a:cubicBezTo>
                  <a:cubicBezTo>
                    <a:pt x="2976" y="11203"/>
                    <a:pt x="2890" y="11159"/>
                    <a:pt x="2803" y="11159"/>
                  </a:cubicBezTo>
                  <a:close/>
                  <a:moveTo>
                    <a:pt x="2857" y="13594"/>
                  </a:moveTo>
                  <a:cubicBezTo>
                    <a:pt x="2870" y="13605"/>
                    <a:pt x="2885" y="13613"/>
                    <a:pt x="2903" y="13619"/>
                  </a:cubicBezTo>
                  <a:lnTo>
                    <a:pt x="2857" y="1359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3"/>
            <p:cNvSpPr/>
            <p:nvPr/>
          </p:nvSpPr>
          <p:spPr>
            <a:xfrm>
              <a:off x="3317975" y="2205128"/>
              <a:ext cx="181464" cy="171736"/>
            </a:xfrm>
            <a:custGeom>
              <a:avLst/>
              <a:gdLst/>
              <a:ahLst/>
              <a:cxnLst/>
              <a:rect l="l" t="t" r="r" b="b"/>
              <a:pathLst>
                <a:path w="11043" h="10451" extrusionOk="0">
                  <a:moveTo>
                    <a:pt x="7557" y="1"/>
                  </a:moveTo>
                  <a:cubicBezTo>
                    <a:pt x="7419" y="1"/>
                    <a:pt x="7290" y="70"/>
                    <a:pt x="7206" y="209"/>
                  </a:cubicBezTo>
                  <a:lnTo>
                    <a:pt x="6506" y="1510"/>
                  </a:lnTo>
                  <a:cubicBezTo>
                    <a:pt x="6472" y="1577"/>
                    <a:pt x="6439" y="1644"/>
                    <a:pt x="6372" y="1711"/>
                  </a:cubicBezTo>
                  <a:lnTo>
                    <a:pt x="7540" y="2378"/>
                  </a:lnTo>
                  <a:cubicBezTo>
                    <a:pt x="7573" y="2311"/>
                    <a:pt x="7640" y="2244"/>
                    <a:pt x="7673" y="2178"/>
                  </a:cubicBezTo>
                  <a:lnTo>
                    <a:pt x="8374" y="877"/>
                  </a:lnTo>
                  <a:cubicBezTo>
                    <a:pt x="8457" y="738"/>
                    <a:pt x="8587" y="668"/>
                    <a:pt x="8724" y="668"/>
                  </a:cubicBezTo>
                  <a:cubicBezTo>
                    <a:pt x="8752" y="668"/>
                    <a:pt x="8779" y="671"/>
                    <a:pt x="8807" y="676"/>
                  </a:cubicBezTo>
                  <a:lnTo>
                    <a:pt x="9541" y="843"/>
                  </a:lnTo>
                  <a:lnTo>
                    <a:pt x="9608" y="877"/>
                  </a:lnTo>
                  <a:lnTo>
                    <a:pt x="9608" y="877"/>
                  </a:lnTo>
                  <a:lnTo>
                    <a:pt x="8440" y="209"/>
                  </a:lnTo>
                  <a:lnTo>
                    <a:pt x="8374" y="176"/>
                  </a:lnTo>
                  <a:lnTo>
                    <a:pt x="7640" y="9"/>
                  </a:lnTo>
                  <a:cubicBezTo>
                    <a:pt x="7612" y="4"/>
                    <a:pt x="7584" y="1"/>
                    <a:pt x="7557" y="1"/>
                  </a:cubicBezTo>
                  <a:close/>
                  <a:moveTo>
                    <a:pt x="4884" y="840"/>
                  </a:moveTo>
                  <a:cubicBezTo>
                    <a:pt x="4833" y="840"/>
                    <a:pt x="4779" y="869"/>
                    <a:pt x="4738" y="910"/>
                  </a:cubicBezTo>
                  <a:lnTo>
                    <a:pt x="3637" y="1777"/>
                  </a:lnTo>
                  <a:cubicBezTo>
                    <a:pt x="3570" y="1844"/>
                    <a:pt x="3504" y="1944"/>
                    <a:pt x="3470" y="2044"/>
                  </a:cubicBezTo>
                  <a:lnTo>
                    <a:pt x="4604" y="2711"/>
                  </a:lnTo>
                  <a:cubicBezTo>
                    <a:pt x="4638" y="2611"/>
                    <a:pt x="4704" y="2511"/>
                    <a:pt x="4804" y="2444"/>
                  </a:cubicBezTo>
                  <a:lnTo>
                    <a:pt x="5905" y="1544"/>
                  </a:lnTo>
                  <a:cubicBezTo>
                    <a:pt x="5939" y="1527"/>
                    <a:pt x="5972" y="1519"/>
                    <a:pt x="6009" y="1519"/>
                  </a:cubicBezTo>
                  <a:cubicBezTo>
                    <a:pt x="6047" y="1519"/>
                    <a:pt x="6089" y="1527"/>
                    <a:pt x="6139" y="1544"/>
                  </a:cubicBezTo>
                  <a:lnTo>
                    <a:pt x="4971" y="877"/>
                  </a:lnTo>
                  <a:cubicBezTo>
                    <a:pt x="4946" y="851"/>
                    <a:pt x="4915" y="840"/>
                    <a:pt x="4884" y="840"/>
                  </a:cubicBezTo>
                  <a:close/>
                  <a:moveTo>
                    <a:pt x="9825" y="1952"/>
                  </a:moveTo>
                  <a:cubicBezTo>
                    <a:pt x="9783" y="1952"/>
                    <a:pt x="9741" y="1961"/>
                    <a:pt x="9708" y="1977"/>
                  </a:cubicBezTo>
                  <a:lnTo>
                    <a:pt x="9308" y="2278"/>
                  </a:lnTo>
                  <a:lnTo>
                    <a:pt x="9208" y="2544"/>
                  </a:lnTo>
                  <a:cubicBezTo>
                    <a:pt x="9174" y="2611"/>
                    <a:pt x="9174" y="2745"/>
                    <a:pt x="9208" y="2845"/>
                  </a:cubicBezTo>
                  <a:cubicBezTo>
                    <a:pt x="9241" y="2878"/>
                    <a:pt x="9241" y="2945"/>
                    <a:pt x="9274" y="2978"/>
                  </a:cubicBezTo>
                  <a:lnTo>
                    <a:pt x="9341" y="3045"/>
                  </a:lnTo>
                  <a:cubicBezTo>
                    <a:pt x="9408" y="3078"/>
                    <a:pt x="9441" y="3145"/>
                    <a:pt x="9474" y="3212"/>
                  </a:cubicBezTo>
                  <a:cubicBezTo>
                    <a:pt x="9508" y="3278"/>
                    <a:pt x="9575" y="3312"/>
                    <a:pt x="9641" y="3345"/>
                  </a:cubicBezTo>
                  <a:lnTo>
                    <a:pt x="9808" y="3345"/>
                  </a:lnTo>
                  <a:cubicBezTo>
                    <a:pt x="9841" y="3312"/>
                    <a:pt x="9841" y="3312"/>
                    <a:pt x="9875" y="3278"/>
                  </a:cubicBezTo>
                  <a:lnTo>
                    <a:pt x="10842" y="2645"/>
                  </a:lnTo>
                  <a:cubicBezTo>
                    <a:pt x="10875" y="2611"/>
                    <a:pt x="10942" y="2611"/>
                    <a:pt x="10976" y="2611"/>
                  </a:cubicBezTo>
                  <a:lnTo>
                    <a:pt x="11042" y="2611"/>
                  </a:lnTo>
                  <a:lnTo>
                    <a:pt x="9941" y="1977"/>
                  </a:lnTo>
                  <a:cubicBezTo>
                    <a:pt x="9908" y="1961"/>
                    <a:pt x="9866" y="1952"/>
                    <a:pt x="9825" y="1952"/>
                  </a:cubicBezTo>
                  <a:close/>
                  <a:moveTo>
                    <a:pt x="1669" y="4646"/>
                  </a:moveTo>
                  <a:cubicBezTo>
                    <a:pt x="1535" y="4646"/>
                    <a:pt x="1435" y="4679"/>
                    <a:pt x="1369" y="4746"/>
                  </a:cubicBezTo>
                  <a:lnTo>
                    <a:pt x="2536" y="5447"/>
                  </a:lnTo>
                  <a:cubicBezTo>
                    <a:pt x="2603" y="5380"/>
                    <a:pt x="2736" y="5346"/>
                    <a:pt x="2836" y="5346"/>
                  </a:cubicBezTo>
                  <a:lnTo>
                    <a:pt x="3537" y="5380"/>
                  </a:lnTo>
                  <a:cubicBezTo>
                    <a:pt x="3604" y="5380"/>
                    <a:pt x="3670" y="5380"/>
                    <a:pt x="3737" y="5346"/>
                  </a:cubicBezTo>
                  <a:lnTo>
                    <a:pt x="2569" y="4679"/>
                  </a:lnTo>
                  <a:cubicBezTo>
                    <a:pt x="2525" y="4679"/>
                    <a:pt x="2481" y="4694"/>
                    <a:pt x="2436" y="4694"/>
                  </a:cubicBezTo>
                  <a:cubicBezTo>
                    <a:pt x="2414" y="4694"/>
                    <a:pt x="2392" y="4690"/>
                    <a:pt x="2369" y="4679"/>
                  </a:cubicBezTo>
                  <a:lnTo>
                    <a:pt x="1669" y="4646"/>
                  </a:lnTo>
                  <a:close/>
                  <a:moveTo>
                    <a:pt x="1135" y="8615"/>
                  </a:moveTo>
                  <a:lnTo>
                    <a:pt x="168" y="9516"/>
                  </a:lnTo>
                  <a:cubicBezTo>
                    <a:pt x="101" y="9583"/>
                    <a:pt x="34" y="9683"/>
                    <a:pt x="1" y="9783"/>
                  </a:cubicBezTo>
                  <a:lnTo>
                    <a:pt x="1168" y="10450"/>
                  </a:lnTo>
                  <a:cubicBezTo>
                    <a:pt x="1202" y="10350"/>
                    <a:pt x="1235" y="10250"/>
                    <a:pt x="1335" y="10183"/>
                  </a:cubicBezTo>
                  <a:lnTo>
                    <a:pt x="2269" y="9283"/>
                  </a:lnTo>
                  <a:lnTo>
                    <a:pt x="1135" y="861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3"/>
            <p:cNvSpPr/>
            <p:nvPr/>
          </p:nvSpPr>
          <p:spPr>
            <a:xfrm>
              <a:off x="3336626" y="2216122"/>
              <a:ext cx="168285" cy="216235"/>
            </a:xfrm>
            <a:custGeom>
              <a:avLst/>
              <a:gdLst/>
              <a:ahLst/>
              <a:cxnLst/>
              <a:rect l="l" t="t" r="r" b="b"/>
              <a:pathLst>
                <a:path w="10241" h="13159" extrusionOk="0">
                  <a:moveTo>
                    <a:pt x="6107" y="3751"/>
                  </a:moveTo>
                  <a:cubicBezTo>
                    <a:pt x="6708" y="3751"/>
                    <a:pt x="7166" y="4143"/>
                    <a:pt x="7305" y="4878"/>
                  </a:cubicBezTo>
                  <a:cubicBezTo>
                    <a:pt x="7506" y="6145"/>
                    <a:pt x="6705" y="7913"/>
                    <a:pt x="5504" y="8847"/>
                  </a:cubicBezTo>
                  <a:cubicBezTo>
                    <a:pt x="5028" y="9241"/>
                    <a:pt x="4552" y="9431"/>
                    <a:pt x="4142" y="9431"/>
                  </a:cubicBezTo>
                  <a:cubicBezTo>
                    <a:pt x="3546" y="9431"/>
                    <a:pt x="3087" y="9031"/>
                    <a:pt x="2969" y="8280"/>
                  </a:cubicBezTo>
                  <a:cubicBezTo>
                    <a:pt x="2735" y="7046"/>
                    <a:pt x="3536" y="5245"/>
                    <a:pt x="4737" y="4311"/>
                  </a:cubicBezTo>
                  <a:cubicBezTo>
                    <a:pt x="5223" y="3932"/>
                    <a:pt x="5698" y="3751"/>
                    <a:pt x="6107" y="3751"/>
                  </a:cubicBezTo>
                  <a:close/>
                  <a:moveTo>
                    <a:pt x="7573" y="1"/>
                  </a:moveTo>
                  <a:cubicBezTo>
                    <a:pt x="7430" y="1"/>
                    <a:pt x="7297" y="92"/>
                    <a:pt x="7239" y="208"/>
                  </a:cubicBezTo>
                  <a:lnTo>
                    <a:pt x="6538" y="1542"/>
                  </a:lnTo>
                  <a:cubicBezTo>
                    <a:pt x="6438" y="1675"/>
                    <a:pt x="6305" y="1775"/>
                    <a:pt x="6138" y="1842"/>
                  </a:cubicBezTo>
                  <a:cubicBezTo>
                    <a:pt x="5971" y="1875"/>
                    <a:pt x="5838" y="1942"/>
                    <a:pt x="5671" y="1976"/>
                  </a:cubicBezTo>
                  <a:cubicBezTo>
                    <a:pt x="5635" y="1993"/>
                    <a:pt x="5597" y="2002"/>
                    <a:pt x="5560" y="2002"/>
                  </a:cubicBezTo>
                  <a:cubicBezTo>
                    <a:pt x="5458" y="2002"/>
                    <a:pt x="5362" y="1940"/>
                    <a:pt x="5337" y="1842"/>
                  </a:cubicBezTo>
                  <a:lnTo>
                    <a:pt x="5070" y="1008"/>
                  </a:lnTo>
                  <a:cubicBezTo>
                    <a:pt x="5050" y="904"/>
                    <a:pt x="4977" y="852"/>
                    <a:pt x="4900" y="852"/>
                  </a:cubicBezTo>
                  <a:cubicBezTo>
                    <a:pt x="4855" y="852"/>
                    <a:pt x="4808" y="871"/>
                    <a:pt x="4770" y="908"/>
                  </a:cubicBezTo>
                  <a:lnTo>
                    <a:pt x="3669" y="1775"/>
                  </a:lnTo>
                  <a:cubicBezTo>
                    <a:pt x="3536" y="1875"/>
                    <a:pt x="3469" y="2042"/>
                    <a:pt x="3469" y="2242"/>
                  </a:cubicBezTo>
                  <a:lnTo>
                    <a:pt x="3536" y="3276"/>
                  </a:lnTo>
                  <a:cubicBezTo>
                    <a:pt x="3536" y="3477"/>
                    <a:pt x="3469" y="3643"/>
                    <a:pt x="3369" y="3777"/>
                  </a:cubicBezTo>
                  <a:cubicBezTo>
                    <a:pt x="3169" y="4010"/>
                    <a:pt x="3002" y="4244"/>
                    <a:pt x="2836" y="4477"/>
                  </a:cubicBezTo>
                  <a:cubicBezTo>
                    <a:pt x="2735" y="4611"/>
                    <a:pt x="2569" y="4677"/>
                    <a:pt x="2402" y="4711"/>
                  </a:cubicBezTo>
                  <a:lnTo>
                    <a:pt x="1668" y="4677"/>
                  </a:lnTo>
                  <a:cubicBezTo>
                    <a:pt x="1646" y="4673"/>
                    <a:pt x="1625" y="4671"/>
                    <a:pt x="1604" y="4671"/>
                  </a:cubicBezTo>
                  <a:cubicBezTo>
                    <a:pt x="1460" y="4671"/>
                    <a:pt x="1326" y="4766"/>
                    <a:pt x="1268" y="4911"/>
                  </a:cubicBezTo>
                  <a:lnTo>
                    <a:pt x="601" y="6412"/>
                  </a:lnTo>
                  <a:cubicBezTo>
                    <a:pt x="534" y="6545"/>
                    <a:pt x="601" y="6712"/>
                    <a:pt x="734" y="6779"/>
                  </a:cubicBezTo>
                  <a:lnTo>
                    <a:pt x="1334" y="7012"/>
                  </a:lnTo>
                  <a:cubicBezTo>
                    <a:pt x="1468" y="7113"/>
                    <a:pt x="1568" y="7279"/>
                    <a:pt x="1501" y="7446"/>
                  </a:cubicBezTo>
                  <a:cubicBezTo>
                    <a:pt x="1468" y="7680"/>
                    <a:pt x="1434" y="7880"/>
                    <a:pt x="1401" y="8113"/>
                  </a:cubicBezTo>
                  <a:cubicBezTo>
                    <a:pt x="1368" y="8280"/>
                    <a:pt x="1301" y="8480"/>
                    <a:pt x="1168" y="8614"/>
                  </a:cubicBezTo>
                  <a:lnTo>
                    <a:pt x="200" y="9481"/>
                  </a:lnTo>
                  <a:cubicBezTo>
                    <a:pt x="67" y="9614"/>
                    <a:pt x="0" y="9814"/>
                    <a:pt x="33" y="9981"/>
                  </a:cubicBezTo>
                  <a:lnTo>
                    <a:pt x="200" y="11049"/>
                  </a:lnTo>
                  <a:cubicBezTo>
                    <a:pt x="200" y="11144"/>
                    <a:pt x="286" y="11223"/>
                    <a:pt x="384" y="11223"/>
                  </a:cubicBezTo>
                  <a:cubicBezTo>
                    <a:pt x="422" y="11223"/>
                    <a:pt x="463" y="11210"/>
                    <a:pt x="500" y="11182"/>
                  </a:cubicBezTo>
                  <a:lnTo>
                    <a:pt x="1468" y="10515"/>
                  </a:lnTo>
                  <a:cubicBezTo>
                    <a:pt x="1512" y="10493"/>
                    <a:pt x="1561" y="10482"/>
                    <a:pt x="1609" y="10482"/>
                  </a:cubicBezTo>
                  <a:cubicBezTo>
                    <a:pt x="1705" y="10482"/>
                    <a:pt x="1801" y="10526"/>
                    <a:pt x="1868" y="10615"/>
                  </a:cubicBezTo>
                  <a:cubicBezTo>
                    <a:pt x="1935" y="10682"/>
                    <a:pt x="1968" y="10782"/>
                    <a:pt x="2068" y="10849"/>
                  </a:cubicBezTo>
                  <a:cubicBezTo>
                    <a:pt x="2168" y="10982"/>
                    <a:pt x="2202" y="11149"/>
                    <a:pt x="2168" y="11316"/>
                  </a:cubicBezTo>
                  <a:lnTo>
                    <a:pt x="1668" y="12650"/>
                  </a:lnTo>
                  <a:cubicBezTo>
                    <a:pt x="1601" y="12817"/>
                    <a:pt x="1701" y="12950"/>
                    <a:pt x="1868" y="12983"/>
                  </a:cubicBezTo>
                  <a:lnTo>
                    <a:pt x="2602" y="13150"/>
                  </a:lnTo>
                  <a:cubicBezTo>
                    <a:pt x="2624" y="13156"/>
                    <a:pt x="2647" y="13159"/>
                    <a:pt x="2671" y="13159"/>
                  </a:cubicBezTo>
                  <a:cubicBezTo>
                    <a:pt x="2789" y="13159"/>
                    <a:pt x="2919" y="13089"/>
                    <a:pt x="3002" y="12950"/>
                  </a:cubicBezTo>
                  <a:lnTo>
                    <a:pt x="3703" y="11649"/>
                  </a:lnTo>
                  <a:cubicBezTo>
                    <a:pt x="3803" y="11482"/>
                    <a:pt x="3936" y="11382"/>
                    <a:pt x="4103" y="11349"/>
                  </a:cubicBezTo>
                  <a:cubicBezTo>
                    <a:pt x="4270" y="11282"/>
                    <a:pt x="4403" y="11249"/>
                    <a:pt x="4570" y="11182"/>
                  </a:cubicBezTo>
                  <a:cubicBezTo>
                    <a:pt x="4605" y="11165"/>
                    <a:pt x="4641" y="11157"/>
                    <a:pt x="4677" y="11157"/>
                  </a:cubicBezTo>
                  <a:cubicBezTo>
                    <a:pt x="4781" y="11157"/>
                    <a:pt x="4879" y="11225"/>
                    <a:pt x="4904" y="11349"/>
                  </a:cubicBezTo>
                  <a:lnTo>
                    <a:pt x="5171" y="12183"/>
                  </a:lnTo>
                  <a:cubicBezTo>
                    <a:pt x="5171" y="12272"/>
                    <a:pt x="5259" y="12331"/>
                    <a:pt x="5348" y="12331"/>
                  </a:cubicBezTo>
                  <a:cubicBezTo>
                    <a:pt x="5393" y="12331"/>
                    <a:pt x="5437" y="12316"/>
                    <a:pt x="5471" y="12283"/>
                  </a:cubicBezTo>
                  <a:lnTo>
                    <a:pt x="6572" y="11416"/>
                  </a:lnTo>
                  <a:cubicBezTo>
                    <a:pt x="6705" y="11282"/>
                    <a:pt x="6772" y="11115"/>
                    <a:pt x="6772" y="10949"/>
                  </a:cubicBezTo>
                  <a:lnTo>
                    <a:pt x="6705" y="9881"/>
                  </a:lnTo>
                  <a:cubicBezTo>
                    <a:pt x="6705" y="9714"/>
                    <a:pt x="6772" y="9514"/>
                    <a:pt x="6905" y="9381"/>
                  </a:cubicBezTo>
                  <a:cubicBezTo>
                    <a:pt x="7072" y="9181"/>
                    <a:pt x="7239" y="8947"/>
                    <a:pt x="7405" y="8714"/>
                  </a:cubicBezTo>
                  <a:cubicBezTo>
                    <a:pt x="7506" y="8547"/>
                    <a:pt x="7672" y="8480"/>
                    <a:pt x="7839" y="8480"/>
                  </a:cubicBezTo>
                  <a:lnTo>
                    <a:pt x="8573" y="8514"/>
                  </a:lnTo>
                  <a:cubicBezTo>
                    <a:pt x="8740" y="8514"/>
                    <a:pt x="8907" y="8413"/>
                    <a:pt x="8973" y="8247"/>
                  </a:cubicBezTo>
                  <a:lnTo>
                    <a:pt x="9640" y="6779"/>
                  </a:lnTo>
                  <a:cubicBezTo>
                    <a:pt x="9707" y="6612"/>
                    <a:pt x="9640" y="6445"/>
                    <a:pt x="9507" y="6379"/>
                  </a:cubicBezTo>
                  <a:lnTo>
                    <a:pt x="8907" y="6145"/>
                  </a:lnTo>
                  <a:cubicBezTo>
                    <a:pt x="8740" y="6078"/>
                    <a:pt x="8673" y="5912"/>
                    <a:pt x="8706" y="5745"/>
                  </a:cubicBezTo>
                  <a:cubicBezTo>
                    <a:pt x="8773" y="5511"/>
                    <a:pt x="8806" y="5278"/>
                    <a:pt x="8840" y="5011"/>
                  </a:cubicBezTo>
                  <a:cubicBezTo>
                    <a:pt x="8873" y="4844"/>
                    <a:pt x="8940" y="4677"/>
                    <a:pt x="9073" y="4544"/>
                  </a:cubicBezTo>
                  <a:lnTo>
                    <a:pt x="10041" y="3643"/>
                  </a:lnTo>
                  <a:cubicBezTo>
                    <a:pt x="10174" y="3510"/>
                    <a:pt x="10241" y="3343"/>
                    <a:pt x="10241" y="3176"/>
                  </a:cubicBezTo>
                  <a:lnTo>
                    <a:pt x="10041" y="2109"/>
                  </a:lnTo>
                  <a:cubicBezTo>
                    <a:pt x="10041" y="2011"/>
                    <a:pt x="9951" y="1949"/>
                    <a:pt x="9851" y="1949"/>
                  </a:cubicBezTo>
                  <a:cubicBezTo>
                    <a:pt x="9814" y="1949"/>
                    <a:pt x="9776" y="1958"/>
                    <a:pt x="9740" y="1976"/>
                  </a:cubicBezTo>
                  <a:lnTo>
                    <a:pt x="8773" y="2643"/>
                  </a:lnTo>
                  <a:cubicBezTo>
                    <a:pt x="8729" y="2665"/>
                    <a:pt x="8680" y="2676"/>
                    <a:pt x="8632" y="2676"/>
                  </a:cubicBezTo>
                  <a:cubicBezTo>
                    <a:pt x="8536" y="2676"/>
                    <a:pt x="8440" y="2632"/>
                    <a:pt x="8373" y="2543"/>
                  </a:cubicBezTo>
                  <a:cubicBezTo>
                    <a:pt x="8339" y="2476"/>
                    <a:pt x="8273" y="2376"/>
                    <a:pt x="8206" y="2309"/>
                  </a:cubicBezTo>
                  <a:cubicBezTo>
                    <a:pt x="8073" y="2209"/>
                    <a:pt x="8039" y="2009"/>
                    <a:pt x="8073" y="1875"/>
                  </a:cubicBezTo>
                  <a:lnTo>
                    <a:pt x="8573" y="508"/>
                  </a:lnTo>
                  <a:cubicBezTo>
                    <a:pt x="8640" y="374"/>
                    <a:pt x="8540" y="208"/>
                    <a:pt x="8406" y="174"/>
                  </a:cubicBezTo>
                  <a:lnTo>
                    <a:pt x="7639" y="7"/>
                  </a:lnTo>
                  <a:cubicBezTo>
                    <a:pt x="7617" y="3"/>
                    <a:pt x="7595" y="1"/>
                    <a:pt x="75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3"/>
            <p:cNvSpPr/>
            <p:nvPr/>
          </p:nvSpPr>
          <p:spPr>
            <a:xfrm>
              <a:off x="2984166" y="2089788"/>
              <a:ext cx="345345" cy="420820"/>
            </a:xfrm>
            <a:custGeom>
              <a:avLst/>
              <a:gdLst/>
              <a:ahLst/>
              <a:cxnLst/>
              <a:rect l="l" t="t" r="r" b="b"/>
              <a:pathLst>
                <a:path w="21016" h="25609" extrusionOk="0">
                  <a:moveTo>
                    <a:pt x="15951" y="0"/>
                  </a:moveTo>
                  <a:cubicBezTo>
                    <a:pt x="15843" y="0"/>
                    <a:pt x="15741" y="52"/>
                    <a:pt x="15678" y="157"/>
                  </a:cubicBezTo>
                  <a:lnTo>
                    <a:pt x="13810" y="2992"/>
                  </a:lnTo>
                  <a:cubicBezTo>
                    <a:pt x="13677" y="3126"/>
                    <a:pt x="13510" y="3226"/>
                    <a:pt x="13310" y="3226"/>
                  </a:cubicBezTo>
                  <a:lnTo>
                    <a:pt x="12943" y="3226"/>
                  </a:lnTo>
                  <a:lnTo>
                    <a:pt x="13010" y="3826"/>
                  </a:lnTo>
                  <a:cubicBezTo>
                    <a:pt x="13010" y="3963"/>
                    <a:pt x="13122" y="4077"/>
                    <a:pt x="13254" y="4077"/>
                  </a:cubicBezTo>
                  <a:cubicBezTo>
                    <a:pt x="13283" y="4077"/>
                    <a:pt x="13313" y="4072"/>
                    <a:pt x="13343" y="4060"/>
                  </a:cubicBezTo>
                  <a:cubicBezTo>
                    <a:pt x="13670" y="4005"/>
                    <a:pt x="13997" y="3951"/>
                    <a:pt x="14342" y="3951"/>
                  </a:cubicBezTo>
                  <a:cubicBezTo>
                    <a:pt x="14420" y="3951"/>
                    <a:pt x="14498" y="3953"/>
                    <a:pt x="14578" y="3959"/>
                  </a:cubicBezTo>
                  <a:cubicBezTo>
                    <a:pt x="14744" y="3959"/>
                    <a:pt x="14944" y="3859"/>
                    <a:pt x="15045" y="3693"/>
                  </a:cubicBezTo>
                  <a:lnTo>
                    <a:pt x="16946" y="891"/>
                  </a:lnTo>
                  <a:cubicBezTo>
                    <a:pt x="17014" y="777"/>
                    <a:pt x="17114" y="725"/>
                    <a:pt x="17223" y="725"/>
                  </a:cubicBezTo>
                  <a:cubicBezTo>
                    <a:pt x="17274" y="725"/>
                    <a:pt x="17327" y="736"/>
                    <a:pt x="17380" y="757"/>
                  </a:cubicBezTo>
                  <a:lnTo>
                    <a:pt x="16145" y="57"/>
                  </a:lnTo>
                  <a:cubicBezTo>
                    <a:pt x="16083" y="19"/>
                    <a:pt x="16016" y="0"/>
                    <a:pt x="15951" y="0"/>
                  </a:cubicBezTo>
                  <a:close/>
                  <a:moveTo>
                    <a:pt x="19669" y="5269"/>
                  </a:moveTo>
                  <a:cubicBezTo>
                    <a:pt x="19631" y="5269"/>
                    <a:pt x="19598" y="5277"/>
                    <a:pt x="19581" y="5294"/>
                  </a:cubicBezTo>
                  <a:lnTo>
                    <a:pt x="17847" y="6061"/>
                  </a:lnTo>
                  <a:cubicBezTo>
                    <a:pt x="17980" y="6328"/>
                    <a:pt x="18113" y="6595"/>
                    <a:pt x="18180" y="6862"/>
                  </a:cubicBezTo>
                  <a:cubicBezTo>
                    <a:pt x="18205" y="6985"/>
                    <a:pt x="18321" y="7054"/>
                    <a:pt x="18434" y="7054"/>
                  </a:cubicBezTo>
                  <a:cubicBezTo>
                    <a:pt x="18474" y="7054"/>
                    <a:pt x="18513" y="7046"/>
                    <a:pt x="18547" y="7028"/>
                  </a:cubicBezTo>
                  <a:lnTo>
                    <a:pt x="20815" y="6028"/>
                  </a:lnTo>
                  <a:cubicBezTo>
                    <a:pt x="20849" y="6011"/>
                    <a:pt x="20882" y="6003"/>
                    <a:pt x="20915" y="6003"/>
                  </a:cubicBezTo>
                  <a:cubicBezTo>
                    <a:pt x="20949" y="6003"/>
                    <a:pt x="20982" y="6011"/>
                    <a:pt x="21015" y="6028"/>
                  </a:cubicBezTo>
                  <a:lnTo>
                    <a:pt x="19781" y="5294"/>
                  </a:lnTo>
                  <a:cubicBezTo>
                    <a:pt x="19748" y="5277"/>
                    <a:pt x="19706" y="5269"/>
                    <a:pt x="19669" y="5269"/>
                  </a:cubicBezTo>
                  <a:close/>
                  <a:moveTo>
                    <a:pt x="13644" y="7929"/>
                  </a:moveTo>
                  <a:cubicBezTo>
                    <a:pt x="13657" y="7932"/>
                    <a:pt x="13670" y="7935"/>
                    <a:pt x="13683" y="7939"/>
                  </a:cubicBezTo>
                  <a:lnTo>
                    <a:pt x="13683" y="7939"/>
                  </a:lnTo>
                  <a:cubicBezTo>
                    <a:pt x="13681" y="7935"/>
                    <a:pt x="13679" y="7932"/>
                    <a:pt x="13677" y="7929"/>
                  </a:cubicBezTo>
                  <a:close/>
                  <a:moveTo>
                    <a:pt x="13683" y="7939"/>
                  </a:moveTo>
                  <a:cubicBezTo>
                    <a:pt x="14079" y="8637"/>
                    <a:pt x="14277" y="9434"/>
                    <a:pt x="14211" y="10197"/>
                  </a:cubicBezTo>
                  <a:cubicBezTo>
                    <a:pt x="14211" y="12933"/>
                    <a:pt x="12309" y="16268"/>
                    <a:pt x="9941" y="17636"/>
                  </a:cubicBezTo>
                  <a:cubicBezTo>
                    <a:pt x="9221" y="18047"/>
                    <a:pt x="8581" y="18260"/>
                    <a:pt x="8050" y="18260"/>
                  </a:cubicBezTo>
                  <a:cubicBezTo>
                    <a:pt x="7892" y="18260"/>
                    <a:pt x="7744" y="18241"/>
                    <a:pt x="7606" y="18203"/>
                  </a:cubicBezTo>
                  <a:lnTo>
                    <a:pt x="7606" y="18203"/>
                  </a:lnTo>
                  <a:cubicBezTo>
                    <a:pt x="8022" y="18691"/>
                    <a:pt x="8595" y="18954"/>
                    <a:pt x="9271" y="18954"/>
                  </a:cubicBezTo>
                  <a:cubicBezTo>
                    <a:pt x="9843" y="18954"/>
                    <a:pt x="10488" y="18767"/>
                    <a:pt x="11175" y="18370"/>
                  </a:cubicBezTo>
                  <a:cubicBezTo>
                    <a:pt x="13543" y="17002"/>
                    <a:pt x="15478" y="13666"/>
                    <a:pt x="15478" y="10931"/>
                  </a:cubicBezTo>
                  <a:cubicBezTo>
                    <a:pt x="15445" y="9283"/>
                    <a:pt x="14761" y="8221"/>
                    <a:pt x="13683" y="7939"/>
                  </a:cubicBezTo>
                  <a:close/>
                  <a:moveTo>
                    <a:pt x="11275" y="457"/>
                  </a:moveTo>
                  <a:cubicBezTo>
                    <a:pt x="11242" y="457"/>
                    <a:pt x="11208" y="457"/>
                    <a:pt x="11175" y="490"/>
                  </a:cubicBezTo>
                  <a:lnTo>
                    <a:pt x="8640" y="1958"/>
                  </a:lnTo>
                  <a:cubicBezTo>
                    <a:pt x="8473" y="2058"/>
                    <a:pt x="8340" y="2225"/>
                    <a:pt x="8340" y="2425"/>
                  </a:cubicBezTo>
                  <a:lnTo>
                    <a:pt x="8073" y="5260"/>
                  </a:lnTo>
                  <a:cubicBezTo>
                    <a:pt x="8040" y="5461"/>
                    <a:pt x="7973" y="5627"/>
                    <a:pt x="7839" y="5794"/>
                  </a:cubicBezTo>
                  <a:cubicBezTo>
                    <a:pt x="7339" y="6261"/>
                    <a:pt x="6872" y="6761"/>
                    <a:pt x="6438" y="7295"/>
                  </a:cubicBezTo>
                  <a:cubicBezTo>
                    <a:pt x="6341" y="7393"/>
                    <a:pt x="6207" y="7455"/>
                    <a:pt x="6077" y="7455"/>
                  </a:cubicBezTo>
                  <a:cubicBezTo>
                    <a:pt x="6030" y="7455"/>
                    <a:pt x="5983" y="7446"/>
                    <a:pt x="5938" y="7429"/>
                  </a:cubicBezTo>
                  <a:lnTo>
                    <a:pt x="4304" y="6862"/>
                  </a:lnTo>
                  <a:cubicBezTo>
                    <a:pt x="4275" y="6856"/>
                    <a:pt x="4245" y="6853"/>
                    <a:pt x="4215" y="6853"/>
                  </a:cubicBezTo>
                  <a:cubicBezTo>
                    <a:pt x="4071" y="6853"/>
                    <a:pt x="3919" y="6918"/>
                    <a:pt x="3837" y="7028"/>
                  </a:cubicBezTo>
                  <a:lnTo>
                    <a:pt x="1969" y="10264"/>
                  </a:lnTo>
                  <a:cubicBezTo>
                    <a:pt x="1902" y="10431"/>
                    <a:pt x="1935" y="10631"/>
                    <a:pt x="2069" y="10731"/>
                  </a:cubicBezTo>
                  <a:lnTo>
                    <a:pt x="3370" y="11865"/>
                  </a:lnTo>
                  <a:cubicBezTo>
                    <a:pt x="3503" y="11999"/>
                    <a:pt x="3536" y="12199"/>
                    <a:pt x="3503" y="12365"/>
                  </a:cubicBezTo>
                  <a:cubicBezTo>
                    <a:pt x="3269" y="13033"/>
                    <a:pt x="3069" y="13666"/>
                    <a:pt x="2903" y="14334"/>
                  </a:cubicBezTo>
                  <a:cubicBezTo>
                    <a:pt x="2869" y="14534"/>
                    <a:pt x="2736" y="14700"/>
                    <a:pt x="2569" y="14834"/>
                  </a:cubicBezTo>
                  <a:lnTo>
                    <a:pt x="267" y="16468"/>
                  </a:lnTo>
                  <a:cubicBezTo>
                    <a:pt x="101" y="16602"/>
                    <a:pt x="0" y="16769"/>
                    <a:pt x="0" y="16969"/>
                  </a:cubicBezTo>
                  <a:lnTo>
                    <a:pt x="0" y="19871"/>
                  </a:lnTo>
                  <a:cubicBezTo>
                    <a:pt x="0" y="19971"/>
                    <a:pt x="34" y="20038"/>
                    <a:pt x="101" y="20071"/>
                  </a:cubicBezTo>
                  <a:lnTo>
                    <a:pt x="1335" y="20805"/>
                  </a:lnTo>
                  <a:cubicBezTo>
                    <a:pt x="1268" y="20738"/>
                    <a:pt x="1235" y="20671"/>
                    <a:pt x="1235" y="20605"/>
                  </a:cubicBezTo>
                  <a:lnTo>
                    <a:pt x="1235" y="17703"/>
                  </a:lnTo>
                  <a:cubicBezTo>
                    <a:pt x="1268" y="17502"/>
                    <a:pt x="1368" y="17302"/>
                    <a:pt x="1502" y="17202"/>
                  </a:cubicBezTo>
                  <a:lnTo>
                    <a:pt x="3837" y="15568"/>
                  </a:lnTo>
                  <a:cubicBezTo>
                    <a:pt x="4003" y="15434"/>
                    <a:pt x="4103" y="15268"/>
                    <a:pt x="4137" y="15067"/>
                  </a:cubicBezTo>
                  <a:cubicBezTo>
                    <a:pt x="4304" y="14400"/>
                    <a:pt x="4504" y="13733"/>
                    <a:pt x="4737" y="13099"/>
                  </a:cubicBezTo>
                  <a:cubicBezTo>
                    <a:pt x="4804" y="12933"/>
                    <a:pt x="4737" y="12732"/>
                    <a:pt x="4604" y="12599"/>
                  </a:cubicBezTo>
                  <a:lnTo>
                    <a:pt x="3303" y="11465"/>
                  </a:lnTo>
                  <a:cubicBezTo>
                    <a:pt x="3169" y="11331"/>
                    <a:pt x="3136" y="11131"/>
                    <a:pt x="3236" y="10998"/>
                  </a:cubicBezTo>
                  <a:lnTo>
                    <a:pt x="5104" y="7762"/>
                  </a:lnTo>
                  <a:cubicBezTo>
                    <a:pt x="5178" y="7638"/>
                    <a:pt x="5289" y="7570"/>
                    <a:pt x="5410" y="7570"/>
                  </a:cubicBezTo>
                  <a:cubicBezTo>
                    <a:pt x="5452" y="7570"/>
                    <a:pt x="5495" y="7578"/>
                    <a:pt x="5538" y="7595"/>
                  </a:cubicBezTo>
                  <a:lnTo>
                    <a:pt x="7172" y="8162"/>
                  </a:lnTo>
                  <a:cubicBezTo>
                    <a:pt x="7217" y="8170"/>
                    <a:pt x="7261" y="8174"/>
                    <a:pt x="7302" y="8174"/>
                  </a:cubicBezTo>
                  <a:cubicBezTo>
                    <a:pt x="7446" y="8174"/>
                    <a:pt x="7569" y="8125"/>
                    <a:pt x="7673" y="7996"/>
                  </a:cubicBezTo>
                  <a:cubicBezTo>
                    <a:pt x="8106" y="7462"/>
                    <a:pt x="8573" y="6962"/>
                    <a:pt x="9107" y="6495"/>
                  </a:cubicBezTo>
                  <a:cubicBezTo>
                    <a:pt x="9240" y="6361"/>
                    <a:pt x="9340" y="6161"/>
                    <a:pt x="9340" y="5961"/>
                  </a:cubicBezTo>
                  <a:lnTo>
                    <a:pt x="9607" y="3159"/>
                  </a:lnTo>
                  <a:cubicBezTo>
                    <a:pt x="9641" y="2959"/>
                    <a:pt x="9741" y="2792"/>
                    <a:pt x="9908" y="2658"/>
                  </a:cubicBezTo>
                  <a:lnTo>
                    <a:pt x="12443" y="1224"/>
                  </a:lnTo>
                  <a:cubicBezTo>
                    <a:pt x="12462" y="1185"/>
                    <a:pt x="12493" y="1169"/>
                    <a:pt x="12529" y="1169"/>
                  </a:cubicBezTo>
                  <a:cubicBezTo>
                    <a:pt x="12554" y="1169"/>
                    <a:pt x="12582" y="1177"/>
                    <a:pt x="12609" y="1191"/>
                  </a:cubicBezTo>
                  <a:lnTo>
                    <a:pt x="11375" y="457"/>
                  </a:lnTo>
                  <a:close/>
                  <a:moveTo>
                    <a:pt x="3916" y="19745"/>
                  </a:moveTo>
                  <a:cubicBezTo>
                    <a:pt x="3877" y="19745"/>
                    <a:pt x="3838" y="19754"/>
                    <a:pt x="3803" y="19771"/>
                  </a:cubicBezTo>
                  <a:lnTo>
                    <a:pt x="3269" y="20038"/>
                  </a:lnTo>
                  <a:cubicBezTo>
                    <a:pt x="3303" y="20138"/>
                    <a:pt x="3370" y="20238"/>
                    <a:pt x="3436" y="20338"/>
                  </a:cubicBezTo>
                  <a:cubicBezTo>
                    <a:pt x="3536" y="20505"/>
                    <a:pt x="3536" y="20705"/>
                    <a:pt x="3470" y="20905"/>
                  </a:cubicBezTo>
                  <a:lnTo>
                    <a:pt x="1969" y="23940"/>
                  </a:lnTo>
                  <a:cubicBezTo>
                    <a:pt x="1868" y="24107"/>
                    <a:pt x="1935" y="24274"/>
                    <a:pt x="2102" y="24374"/>
                  </a:cubicBezTo>
                  <a:lnTo>
                    <a:pt x="3336" y="25108"/>
                  </a:lnTo>
                  <a:cubicBezTo>
                    <a:pt x="3203" y="25008"/>
                    <a:pt x="3136" y="24808"/>
                    <a:pt x="3203" y="24641"/>
                  </a:cubicBezTo>
                  <a:lnTo>
                    <a:pt x="4737" y="21605"/>
                  </a:lnTo>
                  <a:cubicBezTo>
                    <a:pt x="4804" y="21439"/>
                    <a:pt x="4771" y="21238"/>
                    <a:pt x="4670" y="21072"/>
                  </a:cubicBezTo>
                  <a:cubicBezTo>
                    <a:pt x="4470" y="20705"/>
                    <a:pt x="4304" y="20338"/>
                    <a:pt x="4170" y="19938"/>
                  </a:cubicBezTo>
                  <a:cubicBezTo>
                    <a:pt x="4145" y="19814"/>
                    <a:pt x="4029" y="19745"/>
                    <a:pt x="3916" y="19745"/>
                  </a:cubicBezTo>
                  <a:close/>
                  <a:moveTo>
                    <a:pt x="9071" y="22733"/>
                  </a:moveTo>
                  <a:cubicBezTo>
                    <a:pt x="9050" y="22733"/>
                    <a:pt x="9028" y="22735"/>
                    <a:pt x="9007" y="22740"/>
                  </a:cubicBezTo>
                  <a:cubicBezTo>
                    <a:pt x="8740" y="22806"/>
                    <a:pt x="8473" y="22840"/>
                    <a:pt x="8173" y="22873"/>
                  </a:cubicBezTo>
                  <a:lnTo>
                    <a:pt x="8373" y="24741"/>
                  </a:lnTo>
                  <a:cubicBezTo>
                    <a:pt x="8373" y="24808"/>
                    <a:pt x="8406" y="24874"/>
                    <a:pt x="8473" y="24908"/>
                  </a:cubicBezTo>
                  <a:lnTo>
                    <a:pt x="9690" y="25599"/>
                  </a:lnTo>
                  <a:lnTo>
                    <a:pt x="9690" y="25599"/>
                  </a:lnTo>
                  <a:cubicBezTo>
                    <a:pt x="9635" y="25563"/>
                    <a:pt x="9604" y="25502"/>
                    <a:pt x="9574" y="25441"/>
                  </a:cubicBezTo>
                  <a:lnTo>
                    <a:pt x="9607" y="25441"/>
                  </a:lnTo>
                  <a:lnTo>
                    <a:pt x="9340" y="22973"/>
                  </a:lnTo>
                  <a:cubicBezTo>
                    <a:pt x="9340" y="22828"/>
                    <a:pt x="9214" y="22733"/>
                    <a:pt x="9071" y="22733"/>
                  </a:cubicBezTo>
                  <a:close/>
                  <a:moveTo>
                    <a:pt x="9690" y="25599"/>
                  </a:moveTo>
                  <a:cubicBezTo>
                    <a:pt x="9696" y="25602"/>
                    <a:pt x="9701" y="25605"/>
                    <a:pt x="9707" y="25608"/>
                  </a:cubicBezTo>
                  <a:lnTo>
                    <a:pt x="9690" y="2559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3"/>
            <p:cNvSpPr/>
            <p:nvPr/>
          </p:nvSpPr>
          <p:spPr>
            <a:xfrm>
              <a:off x="3004032" y="2101981"/>
              <a:ext cx="326990" cy="416120"/>
            </a:xfrm>
            <a:custGeom>
              <a:avLst/>
              <a:gdLst/>
              <a:ahLst/>
              <a:cxnLst/>
              <a:rect l="l" t="t" r="r" b="b"/>
              <a:pathLst>
                <a:path w="19899" h="25323" extrusionOk="0">
                  <a:moveTo>
                    <a:pt x="11889" y="7133"/>
                  </a:moveTo>
                  <a:cubicBezTo>
                    <a:pt x="13298" y="7133"/>
                    <a:pt x="14269" y="8251"/>
                    <a:pt x="14269" y="10189"/>
                  </a:cubicBezTo>
                  <a:cubicBezTo>
                    <a:pt x="14269" y="12924"/>
                    <a:pt x="12334" y="16260"/>
                    <a:pt x="9966" y="17628"/>
                  </a:cubicBezTo>
                  <a:cubicBezTo>
                    <a:pt x="9276" y="18026"/>
                    <a:pt x="8623" y="18215"/>
                    <a:pt x="8044" y="18215"/>
                  </a:cubicBezTo>
                  <a:cubicBezTo>
                    <a:pt x="6635" y="18215"/>
                    <a:pt x="5663" y="17098"/>
                    <a:pt x="5663" y="15159"/>
                  </a:cubicBezTo>
                  <a:cubicBezTo>
                    <a:pt x="5663" y="12424"/>
                    <a:pt x="7598" y="9088"/>
                    <a:pt x="9966" y="7721"/>
                  </a:cubicBezTo>
                  <a:cubicBezTo>
                    <a:pt x="10656" y="7322"/>
                    <a:pt x="11309" y="7133"/>
                    <a:pt x="11889" y="7133"/>
                  </a:cubicBezTo>
                  <a:close/>
                  <a:moveTo>
                    <a:pt x="15998" y="0"/>
                  </a:moveTo>
                  <a:cubicBezTo>
                    <a:pt x="15881" y="0"/>
                    <a:pt x="15770" y="60"/>
                    <a:pt x="15704" y="149"/>
                  </a:cubicBezTo>
                  <a:lnTo>
                    <a:pt x="13836" y="2984"/>
                  </a:lnTo>
                  <a:cubicBezTo>
                    <a:pt x="13702" y="3117"/>
                    <a:pt x="13535" y="3217"/>
                    <a:pt x="13335" y="3217"/>
                  </a:cubicBezTo>
                  <a:cubicBezTo>
                    <a:pt x="12935" y="3217"/>
                    <a:pt x="12535" y="3251"/>
                    <a:pt x="12134" y="3351"/>
                  </a:cubicBezTo>
                  <a:cubicBezTo>
                    <a:pt x="12113" y="3355"/>
                    <a:pt x="12091" y="3357"/>
                    <a:pt x="12070" y="3357"/>
                  </a:cubicBezTo>
                  <a:cubicBezTo>
                    <a:pt x="11927" y="3357"/>
                    <a:pt x="11796" y="3263"/>
                    <a:pt x="11767" y="3117"/>
                  </a:cubicBezTo>
                  <a:lnTo>
                    <a:pt x="11534" y="649"/>
                  </a:lnTo>
                  <a:cubicBezTo>
                    <a:pt x="11557" y="512"/>
                    <a:pt x="11470" y="421"/>
                    <a:pt x="11370" y="421"/>
                  </a:cubicBezTo>
                  <a:cubicBezTo>
                    <a:pt x="11324" y="421"/>
                    <a:pt x="11276" y="440"/>
                    <a:pt x="11234" y="482"/>
                  </a:cubicBezTo>
                  <a:lnTo>
                    <a:pt x="8665" y="1916"/>
                  </a:lnTo>
                  <a:cubicBezTo>
                    <a:pt x="8498" y="2050"/>
                    <a:pt x="8398" y="2217"/>
                    <a:pt x="8365" y="2417"/>
                  </a:cubicBezTo>
                  <a:lnTo>
                    <a:pt x="8131" y="5219"/>
                  </a:lnTo>
                  <a:cubicBezTo>
                    <a:pt x="8098" y="5419"/>
                    <a:pt x="7998" y="5619"/>
                    <a:pt x="7865" y="5753"/>
                  </a:cubicBezTo>
                  <a:cubicBezTo>
                    <a:pt x="7364" y="6220"/>
                    <a:pt x="6897" y="6720"/>
                    <a:pt x="6464" y="7254"/>
                  </a:cubicBezTo>
                  <a:cubicBezTo>
                    <a:pt x="6366" y="7351"/>
                    <a:pt x="6233" y="7413"/>
                    <a:pt x="6103" y="7413"/>
                  </a:cubicBezTo>
                  <a:cubicBezTo>
                    <a:pt x="6055" y="7413"/>
                    <a:pt x="6008" y="7405"/>
                    <a:pt x="5963" y="7387"/>
                  </a:cubicBezTo>
                  <a:lnTo>
                    <a:pt x="4329" y="6820"/>
                  </a:lnTo>
                  <a:cubicBezTo>
                    <a:pt x="4294" y="6814"/>
                    <a:pt x="4261" y="6812"/>
                    <a:pt x="4229" y="6812"/>
                  </a:cubicBezTo>
                  <a:cubicBezTo>
                    <a:pt x="4073" y="6812"/>
                    <a:pt x="3945" y="6876"/>
                    <a:pt x="3862" y="6987"/>
                  </a:cubicBezTo>
                  <a:lnTo>
                    <a:pt x="1994" y="10222"/>
                  </a:lnTo>
                  <a:cubicBezTo>
                    <a:pt x="1927" y="10389"/>
                    <a:pt x="1960" y="10589"/>
                    <a:pt x="2094" y="10723"/>
                  </a:cubicBezTo>
                  <a:lnTo>
                    <a:pt x="3395" y="11824"/>
                  </a:lnTo>
                  <a:cubicBezTo>
                    <a:pt x="3528" y="11957"/>
                    <a:pt x="3562" y="12157"/>
                    <a:pt x="3528" y="12324"/>
                  </a:cubicBezTo>
                  <a:cubicBezTo>
                    <a:pt x="3261" y="12991"/>
                    <a:pt x="3061" y="13625"/>
                    <a:pt x="2928" y="14292"/>
                  </a:cubicBezTo>
                  <a:cubicBezTo>
                    <a:pt x="2861" y="14492"/>
                    <a:pt x="2761" y="14659"/>
                    <a:pt x="2594" y="14792"/>
                  </a:cubicBezTo>
                  <a:lnTo>
                    <a:pt x="293" y="16427"/>
                  </a:lnTo>
                  <a:cubicBezTo>
                    <a:pt x="126" y="16560"/>
                    <a:pt x="26" y="16727"/>
                    <a:pt x="26" y="16927"/>
                  </a:cubicBezTo>
                  <a:lnTo>
                    <a:pt x="26" y="19863"/>
                  </a:lnTo>
                  <a:cubicBezTo>
                    <a:pt x="0" y="19964"/>
                    <a:pt x="90" y="20064"/>
                    <a:pt x="207" y="20064"/>
                  </a:cubicBezTo>
                  <a:cubicBezTo>
                    <a:pt x="245" y="20064"/>
                    <a:pt x="285" y="20054"/>
                    <a:pt x="326" y="20029"/>
                  </a:cubicBezTo>
                  <a:lnTo>
                    <a:pt x="2561" y="19029"/>
                  </a:lnTo>
                  <a:cubicBezTo>
                    <a:pt x="2607" y="19001"/>
                    <a:pt x="2653" y="18989"/>
                    <a:pt x="2696" y="18989"/>
                  </a:cubicBezTo>
                  <a:cubicBezTo>
                    <a:pt x="2812" y="18989"/>
                    <a:pt x="2913" y="19075"/>
                    <a:pt x="2961" y="19196"/>
                  </a:cubicBezTo>
                  <a:cubicBezTo>
                    <a:pt x="3061" y="19596"/>
                    <a:pt x="3228" y="19963"/>
                    <a:pt x="3461" y="20296"/>
                  </a:cubicBezTo>
                  <a:cubicBezTo>
                    <a:pt x="3528" y="20463"/>
                    <a:pt x="3562" y="20663"/>
                    <a:pt x="3495" y="20863"/>
                  </a:cubicBezTo>
                  <a:lnTo>
                    <a:pt x="1960" y="23899"/>
                  </a:lnTo>
                  <a:cubicBezTo>
                    <a:pt x="1894" y="24066"/>
                    <a:pt x="1960" y="24232"/>
                    <a:pt x="2094" y="24333"/>
                  </a:cubicBezTo>
                  <a:lnTo>
                    <a:pt x="3728" y="25267"/>
                  </a:lnTo>
                  <a:cubicBezTo>
                    <a:pt x="3791" y="25304"/>
                    <a:pt x="3858" y="25323"/>
                    <a:pt x="3923" y="25323"/>
                  </a:cubicBezTo>
                  <a:cubicBezTo>
                    <a:pt x="4031" y="25323"/>
                    <a:pt x="4133" y="25271"/>
                    <a:pt x="4195" y="25166"/>
                  </a:cubicBezTo>
                  <a:lnTo>
                    <a:pt x="6063" y="22364"/>
                  </a:lnTo>
                  <a:cubicBezTo>
                    <a:pt x="6197" y="22198"/>
                    <a:pt x="6364" y="22098"/>
                    <a:pt x="6564" y="22098"/>
                  </a:cubicBezTo>
                  <a:cubicBezTo>
                    <a:pt x="6635" y="22104"/>
                    <a:pt x="6707" y="22106"/>
                    <a:pt x="6779" y="22106"/>
                  </a:cubicBezTo>
                  <a:cubicBezTo>
                    <a:pt x="7117" y="22106"/>
                    <a:pt x="7469" y="22047"/>
                    <a:pt x="7798" y="21964"/>
                  </a:cubicBezTo>
                  <a:cubicBezTo>
                    <a:pt x="7815" y="21961"/>
                    <a:pt x="7832" y="21959"/>
                    <a:pt x="7849" y="21959"/>
                  </a:cubicBezTo>
                  <a:cubicBezTo>
                    <a:pt x="7991" y="21959"/>
                    <a:pt x="8102" y="22082"/>
                    <a:pt x="8131" y="22231"/>
                  </a:cubicBezTo>
                  <a:lnTo>
                    <a:pt x="8365" y="24699"/>
                  </a:lnTo>
                  <a:cubicBezTo>
                    <a:pt x="8365" y="24795"/>
                    <a:pt x="8468" y="24874"/>
                    <a:pt x="8563" y="24874"/>
                  </a:cubicBezTo>
                  <a:cubicBezTo>
                    <a:pt x="8600" y="24874"/>
                    <a:pt x="8637" y="24861"/>
                    <a:pt x="8665" y="24833"/>
                  </a:cubicBezTo>
                  <a:lnTo>
                    <a:pt x="11234" y="23399"/>
                  </a:lnTo>
                  <a:cubicBezTo>
                    <a:pt x="11367" y="23298"/>
                    <a:pt x="11501" y="23132"/>
                    <a:pt x="11534" y="22932"/>
                  </a:cubicBezTo>
                  <a:lnTo>
                    <a:pt x="11767" y="20096"/>
                  </a:lnTo>
                  <a:cubicBezTo>
                    <a:pt x="11801" y="19896"/>
                    <a:pt x="11901" y="19729"/>
                    <a:pt x="12034" y="19562"/>
                  </a:cubicBezTo>
                  <a:cubicBezTo>
                    <a:pt x="12535" y="19095"/>
                    <a:pt x="13002" y="18595"/>
                    <a:pt x="13435" y="18095"/>
                  </a:cubicBezTo>
                  <a:cubicBezTo>
                    <a:pt x="13539" y="17965"/>
                    <a:pt x="13682" y="17916"/>
                    <a:pt x="13819" y="17916"/>
                  </a:cubicBezTo>
                  <a:cubicBezTo>
                    <a:pt x="13859" y="17916"/>
                    <a:pt x="13898" y="17920"/>
                    <a:pt x="13936" y="17928"/>
                  </a:cubicBezTo>
                  <a:lnTo>
                    <a:pt x="15570" y="18495"/>
                  </a:lnTo>
                  <a:cubicBezTo>
                    <a:pt x="15613" y="18512"/>
                    <a:pt x="15659" y="18521"/>
                    <a:pt x="15704" y="18521"/>
                  </a:cubicBezTo>
                  <a:cubicBezTo>
                    <a:pt x="15834" y="18521"/>
                    <a:pt x="15963" y="18452"/>
                    <a:pt x="16037" y="18328"/>
                  </a:cubicBezTo>
                  <a:lnTo>
                    <a:pt x="17905" y="15093"/>
                  </a:lnTo>
                  <a:cubicBezTo>
                    <a:pt x="17972" y="14959"/>
                    <a:pt x="17938" y="14759"/>
                    <a:pt x="17805" y="14626"/>
                  </a:cubicBezTo>
                  <a:lnTo>
                    <a:pt x="16504" y="13491"/>
                  </a:lnTo>
                  <a:cubicBezTo>
                    <a:pt x="16371" y="13358"/>
                    <a:pt x="16337" y="13158"/>
                    <a:pt x="16371" y="12991"/>
                  </a:cubicBezTo>
                  <a:cubicBezTo>
                    <a:pt x="16638" y="12357"/>
                    <a:pt x="16804" y="11690"/>
                    <a:pt x="16971" y="11023"/>
                  </a:cubicBezTo>
                  <a:cubicBezTo>
                    <a:pt x="17038" y="10823"/>
                    <a:pt x="17138" y="10656"/>
                    <a:pt x="17305" y="10523"/>
                  </a:cubicBezTo>
                  <a:lnTo>
                    <a:pt x="19606" y="8888"/>
                  </a:lnTo>
                  <a:cubicBezTo>
                    <a:pt x="19773" y="8788"/>
                    <a:pt x="19873" y="8588"/>
                    <a:pt x="19873" y="8388"/>
                  </a:cubicBezTo>
                  <a:lnTo>
                    <a:pt x="19873" y="5486"/>
                  </a:lnTo>
                  <a:cubicBezTo>
                    <a:pt x="19899" y="5359"/>
                    <a:pt x="19808" y="5251"/>
                    <a:pt x="19704" y="5251"/>
                  </a:cubicBezTo>
                  <a:cubicBezTo>
                    <a:pt x="19672" y="5251"/>
                    <a:pt x="19638" y="5262"/>
                    <a:pt x="19606" y="5286"/>
                  </a:cubicBezTo>
                  <a:lnTo>
                    <a:pt x="17338" y="6320"/>
                  </a:lnTo>
                  <a:cubicBezTo>
                    <a:pt x="17302" y="6334"/>
                    <a:pt x="17267" y="6341"/>
                    <a:pt x="17232" y="6341"/>
                  </a:cubicBezTo>
                  <a:cubicBezTo>
                    <a:pt x="17106" y="6341"/>
                    <a:pt x="16997" y="6251"/>
                    <a:pt x="16971" y="6120"/>
                  </a:cubicBezTo>
                  <a:cubicBezTo>
                    <a:pt x="16838" y="5753"/>
                    <a:pt x="16671" y="5352"/>
                    <a:pt x="16471" y="5019"/>
                  </a:cubicBezTo>
                  <a:cubicBezTo>
                    <a:pt x="16371" y="4852"/>
                    <a:pt x="16337" y="4652"/>
                    <a:pt x="16437" y="4452"/>
                  </a:cubicBezTo>
                  <a:lnTo>
                    <a:pt x="17938" y="1416"/>
                  </a:lnTo>
                  <a:cubicBezTo>
                    <a:pt x="18005" y="1249"/>
                    <a:pt x="17938" y="1083"/>
                    <a:pt x="17805" y="982"/>
                  </a:cubicBezTo>
                  <a:lnTo>
                    <a:pt x="16171" y="48"/>
                  </a:lnTo>
                  <a:cubicBezTo>
                    <a:pt x="16115" y="15"/>
                    <a:pt x="16056" y="0"/>
                    <a:pt x="15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3"/>
            <p:cNvSpPr/>
            <p:nvPr/>
          </p:nvSpPr>
          <p:spPr>
            <a:xfrm>
              <a:off x="2985809" y="2090166"/>
              <a:ext cx="342601" cy="284496"/>
            </a:xfrm>
            <a:custGeom>
              <a:avLst/>
              <a:gdLst/>
              <a:ahLst/>
              <a:cxnLst/>
              <a:rect l="l" t="t" r="r" b="b"/>
              <a:pathLst>
                <a:path w="20849" h="17313" extrusionOk="0">
                  <a:moveTo>
                    <a:pt x="17194" y="737"/>
                  </a:moveTo>
                  <a:lnTo>
                    <a:pt x="17246" y="767"/>
                  </a:lnTo>
                  <a:cubicBezTo>
                    <a:pt x="17230" y="755"/>
                    <a:pt x="17212" y="745"/>
                    <a:pt x="17194" y="737"/>
                  </a:cubicBezTo>
                  <a:close/>
                  <a:moveTo>
                    <a:pt x="11275" y="434"/>
                  </a:moveTo>
                  <a:cubicBezTo>
                    <a:pt x="11209" y="434"/>
                    <a:pt x="11142" y="434"/>
                    <a:pt x="11075" y="467"/>
                  </a:cubicBezTo>
                  <a:lnTo>
                    <a:pt x="8540" y="1935"/>
                  </a:lnTo>
                  <a:cubicBezTo>
                    <a:pt x="8407" y="2002"/>
                    <a:pt x="8340" y="2102"/>
                    <a:pt x="8273" y="2235"/>
                  </a:cubicBezTo>
                  <a:lnTo>
                    <a:pt x="9541" y="2969"/>
                  </a:lnTo>
                  <a:cubicBezTo>
                    <a:pt x="9574" y="2836"/>
                    <a:pt x="9674" y="2736"/>
                    <a:pt x="9808" y="2635"/>
                  </a:cubicBezTo>
                  <a:lnTo>
                    <a:pt x="12343" y="1201"/>
                  </a:lnTo>
                  <a:cubicBezTo>
                    <a:pt x="12362" y="1162"/>
                    <a:pt x="12393" y="1146"/>
                    <a:pt x="12429" y="1146"/>
                  </a:cubicBezTo>
                  <a:cubicBezTo>
                    <a:pt x="12454" y="1146"/>
                    <a:pt x="12482" y="1154"/>
                    <a:pt x="12509" y="1168"/>
                  </a:cubicBezTo>
                  <a:lnTo>
                    <a:pt x="11275" y="434"/>
                  </a:lnTo>
                  <a:close/>
                  <a:moveTo>
                    <a:pt x="15848" y="0"/>
                  </a:moveTo>
                  <a:cubicBezTo>
                    <a:pt x="15741" y="0"/>
                    <a:pt x="15645" y="45"/>
                    <a:pt x="15578" y="134"/>
                  </a:cubicBezTo>
                  <a:lnTo>
                    <a:pt x="15545" y="134"/>
                  </a:lnTo>
                  <a:lnTo>
                    <a:pt x="13677" y="2969"/>
                  </a:lnTo>
                  <a:cubicBezTo>
                    <a:pt x="13644" y="3002"/>
                    <a:pt x="13610" y="3036"/>
                    <a:pt x="13544" y="3069"/>
                  </a:cubicBezTo>
                  <a:lnTo>
                    <a:pt x="14811" y="3803"/>
                  </a:lnTo>
                  <a:cubicBezTo>
                    <a:pt x="14844" y="3770"/>
                    <a:pt x="14911" y="3736"/>
                    <a:pt x="14945" y="3670"/>
                  </a:cubicBezTo>
                  <a:lnTo>
                    <a:pt x="16813" y="868"/>
                  </a:lnTo>
                  <a:cubicBezTo>
                    <a:pt x="16875" y="763"/>
                    <a:pt x="16977" y="711"/>
                    <a:pt x="17077" y="711"/>
                  </a:cubicBezTo>
                  <a:cubicBezTo>
                    <a:pt x="17117" y="711"/>
                    <a:pt x="17157" y="720"/>
                    <a:pt x="17194" y="737"/>
                  </a:cubicBezTo>
                  <a:lnTo>
                    <a:pt x="17194" y="737"/>
                  </a:lnTo>
                  <a:lnTo>
                    <a:pt x="16012" y="34"/>
                  </a:lnTo>
                  <a:cubicBezTo>
                    <a:pt x="15956" y="11"/>
                    <a:pt x="15901" y="0"/>
                    <a:pt x="15848" y="0"/>
                  </a:cubicBezTo>
                  <a:close/>
                  <a:moveTo>
                    <a:pt x="19615" y="5237"/>
                  </a:moveTo>
                  <a:lnTo>
                    <a:pt x="19648" y="5271"/>
                  </a:lnTo>
                  <a:cubicBezTo>
                    <a:pt x="19615" y="5254"/>
                    <a:pt x="19573" y="5246"/>
                    <a:pt x="19535" y="5246"/>
                  </a:cubicBezTo>
                  <a:cubicBezTo>
                    <a:pt x="19498" y="5246"/>
                    <a:pt x="19464" y="5254"/>
                    <a:pt x="19448" y="5271"/>
                  </a:cubicBezTo>
                  <a:lnTo>
                    <a:pt x="17713" y="6038"/>
                  </a:lnTo>
                  <a:cubicBezTo>
                    <a:pt x="17780" y="6171"/>
                    <a:pt x="17847" y="6305"/>
                    <a:pt x="17913" y="6438"/>
                  </a:cubicBezTo>
                  <a:cubicBezTo>
                    <a:pt x="17980" y="6572"/>
                    <a:pt x="18013" y="6705"/>
                    <a:pt x="18047" y="6805"/>
                  </a:cubicBezTo>
                  <a:cubicBezTo>
                    <a:pt x="18080" y="6872"/>
                    <a:pt x="18113" y="6939"/>
                    <a:pt x="18147" y="6972"/>
                  </a:cubicBezTo>
                  <a:cubicBezTo>
                    <a:pt x="18186" y="7011"/>
                    <a:pt x="18248" y="7027"/>
                    <a:pt x="18306" y="7027"/>
                  </a:cubicBezTo>
                  <a:cubicBezTo>
                    <a:pt x="18347" y="7027"/>
                    <a:pt x="18386" y="7019"/>
                    <a:pt x="18414" y="7005"/>
                  </a:cubicBezTo>
                  <a:lnTo>
                    <a:pt x="20682" y="5971"/>
                  </a:lnTo>
                  <a:cubicBezTo>
                    <a:pt x="20715" y="5971"/>
                    <a:pt x="20749" y="5938"/>
                    <a:pt x="20782" y="5938"/>
                  </a:cubicBezTo>
                  <a:lnTo>
                    <a:pt x="20849" y="5938"/>
                  </a:lnTo>
                  <a:lnTo>
                    <a:pt x="19615" y="5237"/>
                  </a:lnTo>
                  <a:close/>
                  <a:moveTo>
                    <a:pt x="4037" y="6805"/>
                  </a:moveTo>
                  <a:cubicBezTo>
                    <a:pt x="3903" y="6805"/>
                    <a:pt x="3803" y="6872"/>
                    <a:pt x="3737" y="7005"/>
                  </a:cubicBezTo>
                  <a:lnTo>
                    <a:pt x="1869" y="10241"/>
                  </a:lnTo>
                  <a:cubicBezTo>
                    <a:pt x="1835" y="10308"/>
                    <a:pt x="1802" y="10374"/>
                    <a:pt x="1802" y="10474"/>
                  </a:cubicBezTo>
                  <a:lnTo>
                    <a:pt x="3069" y="11175"/>
                  </a:lnTo>
                  <a:cubicBezTo>
                    <a:pt x="3069" y="11108"/>
                    <a:pt x="3069" y="11008"/>
                    <a:pt x="3103" y="10941"/>
                  </a:cubicBezTo>
                  <a:lnTo>
                    <a:pt x="4971" y="7706"/>
                  </a:lnTo>
                  <a:cubicBezTo>
                    <a:pt x="5037" y="7606"/>
                    <a:pt x="5171" y="7539"/>
                    <a:pt x="5304" y="7539"/>
                  </a:cubicBezTo>
                  <a:lnTo>
                    <a:pt x="4037" y="6805"/>
                  </a:lnTo>
                  <a:close/>
                  <a:moveTo>
                    <a:pt x="2669" y="14611"/>
                  </a:moveTo>
                  <a:cubicBezTo>
                    <a:pt x="2602" y="14677"/>
                    <a:pt x="2536" y="14744"/>
                    <a:pt x="2469" y="14811"/>
                  </a:cubicBezTo>
                  <a:lnTo>
                    <a:pt x="167" y="16445"/>
                  </a:lnTo>
                  <a:cubicBezTo>
                    <a:pt x="101" y="16479"/>
                    <a:pt x="34" y="16545"/>
                    <a:pt x="1" y="16612"/>
                  </a:cubicBezTo>
                  <a:lnTo>
                    <a:pt x="1268" y="17313"/>
                  </a:lnTo>
                  <a:cubicBezTo>
                    <a:pt x="1301" y="17246"/>
                    <a:pt x="1335" y="17213"/>
                    <a:pt x="1402" y="17146"/>
                  </a:cubicBezTo>
                  <a:lnTo>
                    <a:pt x="3737" y="15511"/>
                  </a:lnTo>
                  <a:cubicBezTo>
                    <a:pt x="3803" y="15478"/>
                    <a:pt x="3870" y="15411"/>
                    <a:pt x="3903" y="15345"/>
                  </a:cubicBezTo>
                  <a:lnTo>
                    <a:pt x="2669" y="1461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3"/>
            <p:cNvSpPr/>
            <p:nvPr/>
          </p:nvSpPr>
          <p:spPr>
            <a:xfrm>
              <a:off x="573436" y="1289854"/>
              <a:ext cx="425930" cy="527943"/>
            </a:xfrm>
            <a:custGeom>
              <a:avLst/>
              <a:gdLst/>
              <a:ahLst/>
              <a:cxnLst/>
              <a:rect l="l" t="t" r="r" b="b"/>
              <a:pathLst>
                <a:path w="25920" h="32128" extrusionOk="0">
                  <a:moveTo>
                    <a:pt x="15502" y="9702"/>
                  </a:moveTo>
                  <a:cubicBezTo>
                    <a:pt x="15573" y="9702"/>
                    <a:pt x="15643" y="9704"/>
                    <a:pt x="15712" y="9709"/>
                  </a:cubicBezTo>
                  <a:cubicBezTo>
                    <a:pt x="15945" y="9742"/>
                    <a:pt x="16179" y="9809"/>
                    <a:pt x="16379" y="9875"/>
                  </a:cubicBezTo>
                  <a:cubicBezTo>
                    <a:pt x="17213" y="10242"/>
                    <a:pt x="17713" y="11010"/>
                    <a:pt x="17880" y="12177"/>
                  </a:cubicBezTo>
                  <a:cubicBezTo>
                    <a:pt x="18314" y="15079"/>
                    <a:pt x="16346" y="19149"/>
                    <a:pt x="13510" y="21217"/>
                  </a:cubicBezTo>
                  <a:cubicBezTo>
                    <a:pt x="12445" y="22016"/>
                    <a:pt x="11397" y="22429"/>
                    <a:pt x="10494" y="22429"/>
                  </a:cubicBezTo>
                  <a:cubicBezTo>
                    <a:pt x="10153" y="22429"/>
                    <a:pt x="9833" y="22370"/>
                    <a:pt x="9541" y="22251"/>
                  </a:cubicBezTo>
                  <a:cubicBezTo>
                    <a:pt x="8707" y="21884"/>
                    <a:pt x="8207" y="21117"/>
                    <a:pt x="8040" y="19949"/>
                  </a:cubicBezTo>
                  <a:cubicBezTo>
                    <a:pt x="7640" y="17047"/>
                    <a:pt x="9608" y="12978"/>
                    <a:pt x="12410" y="10910"/>
                  </a:cubicBezTo>
                  <a:cubicBezTo>
                    <a:pt x="13494" y="10104"/>
                    <a:pt x="14578" y="9702"/>
                    <a:pt x="15502" y="9702"/>
                  </a:cubicBezTo>
                  <a:close/>
                  <a:moveTo>
                    <a:pt x="15441" y="8929"/>
                  </a:moveTo>
                  <a:cubicBezTo>
                    <a:pt x="14369" y="8929"/>
                    <a:pt x="13147" y="9402"/>
                    <a:pt x="11943" y="10276"/>
                  </a:cubicBezTo>
                  <a:cubicBezTo>
                    <a:pt x="8907" y="12511"/>
                    <a:pt x="6806" y="16914"/>
                    <a:pt x="7239" y="20049"/>
                  </a:cubicBezTo>
                  <a:cubicBezTo>
                    <a:pt x="7439" y="21484"/>
                    <a:pt x="8140" y="22518"/>
                    <a:pt x="9241" y="22985"/>
                  </a:cubicBezTo>
                  <a:cubicBezTo>
                    <a:pt x="9508" y="23085"/>
                    <a:pt x="9841" y="23185"/>
                    <a:pt x="10141" y="23218"/>
                  </a:cubicBezTo>
                  <a:cubicBezTo>
                    <a:pt x="10245" y="23227"/>
                    <a:pt x="10350" y="23232"/>
                    <a:pt x="10456" y="23232"/>
                  </a:cubicBezTo>
                  <a:cubicBezTo>
                    <a:pt x="11545" y="23232"/>
                    <a:pt x="12761" y="22766"/>
                    <a:pt x="13977" y="21884"/>
                  </a:cubicBezTo>
                  <a:cubicBezTo>
                    <a:pt x="17013" y="19649"/>
                    <a:pt x="19114" y="15246"/>
                    <a:pt x="18681" y="12110"/>
                  </a:cubicBezTo>
                  <a:cubicBezTo>
                    <a:pt x="18481" y="10676"/>
                    <a:pt x="17780" y="9642"/>
                    <a:pt x="16679" y="9175"/>
                  </a:cubicBezTo>
                  <a:cubicBezTo>
                    <a:pt x="16300" y="9009"/>
                    <a:pt x="15883" y="8929"/>
                    <a:pt x="15441" y="8929"/>
                  </a:cubicBezTo>
                  <a:close/>
                  <a:moveTo>
                    <a:pt x="19273" y="782"/>
                  </a:moveTo>
                  <a:cubicBezTo>
                    <a:pt x="19319" y="782"/>
                    <a:pt x="19366" y="788"/>
                    <a:pt x="19415" y="802"/>
                  </a:cubicBezTo>
                  <a:lnTo>
                    <a:pt x="21183" y="1236"/>
                  </a:lnTo>
                  <a:cubicBezTo>
                    <a:pt x="21249" y="1236"/>
                    <a:pt x="21283" y="1269"/>
                    <a:pt x="21316" y="1336"/>
                  </a:cubicBezTo>
                  <a:cubicBezTo>
                    <a:pt x="21349" y="1403"/>
                    <a:pt x="21349" y="1469"/>
                    <a:pt x="21316" y="1536"/>
                  </a:cubicBezTo>
                  <a:lnTo>
                    <a:pt x="20015" y="4738"/>
                  </a:lnTo>
                  <a:cubicBezTo>
                    <a:pt x="19848" y="5272"/>
                    <a:pt x="19948" y="5873"/>
                    <a:pt x="20315" y="6273"/>
                  </a:cubicBezTo>
                  <a:cubicBezTo>
                    <a:pt x="20482" y="6440"/>
                    <a:pt x="20615" y="6606"/>
                    <a:pt x="20749" y="6807"/>
                  </a:cubicBezTo>
                  <a:cubicBezTo>
                    <a:pt x="20948" y="7138"/>
                    <a:pt x="21307" y="7323"/>
                    <a:pt x="21673" y="7323"/>
                  </a:cubicBezTo>
                  <a:cubicBezTo>
                    <a:pt x="21860" y="7323"/>
                    <a:pt x="22048" y="7275"/>
                    <a:pt x="22217" y="7174"/>
                  </a:cubicBezTo>
                  <a:lnTo>
                    <a:pt x="24618" y="5706"/>
                  </a:lnTo>
                  <a:lnTo>
                    <a:pt x="24685" y="5672"/>
                  </a:lnTo>
                  <a:cubicBezTo>
                    <a:pt x="24685" y="5672"/>
                    <a:pt x="24685" y="5706"/>
                    <a:pt x="24718" y="5739"/>
                  </a:cubicBezTo>
                  <a:lnTo>
                    <a:pt x="25085" y="8308"/>
                  </a:lnTo>
                  <a:cubicBezTo>
                    <a:pt x="25085" y="8608"/>
                    <a:pt x="24985" y="8875"/>
                    <a:pt x="24785" y="9108"/>
                  </a:cubicBezTo>
                  <a:lnTo>
                    <a:pt x="22383" y="11176"/>
                  </a:lnTo>
                  <a:cubicBezTo>
                    <a:pt x="21983" y="11543"/>
                    <a:pt x="21716" y="12044"/>
                    <a:pt x="21616" y="12577"/>
                  </a:cubicBezTo>
                  <a:cubicBezTo>
                    <a:pt x="21549" y="13111"/>
                    <a:pt x="21416" y="13678"/>
                    <a:pt x="21283" y="14245"/>
                  </a:cubicBezTo>
                  <a:cubicBezTo>
                    <a:pt x="21149" y="14812"/>
                    <a:pt x="21416" y="15379"/>
                    <a:pt x="21950" y="15646"/>
                  </a:cubicBezTo>
                  <a:lnTo>
                    <a:pt x="23284" y="16280"/>
                  </a:lnTo>
                  <a:cubicBezTo>
                    <a:pt x="23351" y="16313"/>
                    <a:pt x="23417" y="16380"/>
                    <a:pt x="23451" y="16447"/>
                  </a:cubicBezTo>
                  <a:cubicBezTo>
                    <a:pt x="23484" y="16514"/>
                    <a:pt x="23484" y="16580"/>
                    <a:pt x="23451" y="16680"/>
                  </a:cubicBezTo>
                  <a:lnTo>
                    <a:pt x="21750" y="20216"/>
                  </a:lnTo>
                  <a:cubicBezTo>
                    <a:pt x="21616" y="20416"/>
                    <a:pt x="21383" y="20550"/>
                    <a:pt x="21149" y="20550"/>
                  </a:cubicBezTo>
                  <a:lnTo>
                    <a:pt x="19448" y="20416"/>
                  </a:lnTo>
                  <a:cubicBezTo>
                    <a:pt x="18881" y="20416"/>
                    <a:pt x="18347" y="20650"/>
                    <a:pt x="17980" y="21117"/>
                  </a:cubicBezTo>
                  <a:cubicBezTo>
                    <a:pt x="17580" y="21651"/>
                    <a:pt x="17146" y="22184"/>
                    <a:pt x="16746" y="22651"/>
                  </a:cubicBezTo>
                  <a:cubicBezTo>
                    <a:pt x="16379" y="23085"/>
                    <a:pt x="16179" y="23585"/>
                    <a:pt x="16179" y="24152"/>
                  </a:cubicBezTo>
                  <a:lnTo>
                    <a:pt x="16279" y="26688"/>
                  </a:lnTo>
                  <a:cubicBezTo>
                    <a:pt x="16246" y="26954"/>
                    <a:pt x="16112" y="27255"/>
                    <a:pt x="15879" y="27455"/>
                  </a:cubicBezTo>
                  <a:lnTo>
                    <a:pt x="13177" y="29456"/>
                  </a:lnTo>
                  <a:cubicBezTo>
                    <a:pt x="13143" y="29456"/>
                    <a:pt x="13143" y="29490"/>
                    <a:pt x="13110" y="29490"/>
                  </a:cubicBezTo>
                  <a:cubicBezTo>
                    <a:pt x="13077" y="29456"/>
                    <a:pt x="13077" y="29423"/>
                    <a:pt x="13077" y="29389"/>
                  </a:cubicBezTo>
                  <a:lnTo>
                    <a:pt x="12510" y="27388"/>
                  </a:lnTo>
                  <a:cubicBezTo>
                    <a:pt x="12443" y="27121"/>
                    <a:pt x="12276" y="26888"/>
                    <a:pt x="12009" y="26754"/>
                  </a:cubicBezTo>
                  <a:cubicBezTo>
                    <a:pt x="11854" y="26696"/>
                    <a:pt x="11688" y="26660"/>
                    <a:pt x="11523" y="26660"/>
                  </a:cubicBezTo>
                  <a:cubicBezTo>
                    <a:pt x="11405" y="26660"/>
                    <a:pt x="11287" y="26679"/>
                    <a:pt x="11175" y="26721"/>
                  </a:cubicBezTo>
                  <a:cubicBezTo>
                    <a:pt x="10842" y="26854"/>
                    <a:pt x="10508" y="26954"/>
                    <a:pt x="10141" y="27054"/>
                  </a:cubicBezTo>
                  <a:cubicBezTo>
                    <a:pt x="9608" y="27155"/>
                    <a:pt x="9141" y="27488"/>
                    <a:pt x="8840" y="27955"/>
                  </a:cubicBezTo>
                  <a:lnTo>
                    <a:pt x="7106" y="31091"/>
                  </a:lnTo>
                  <a:cubicBezTo>
                    <a:pt x="6990" y="31236"/>
                    <a:pt x="6798" y="31331"/>
                    <a:pt x="6618" y="31331"/>
                  </a:cubicBezTo>
                  <a:cubicBezTo>
                    <a:pt x="6591" y="31331"/>
                    <a:pt x="6565" y="31328"/>
                    <a:pt x="6539" y="31324"/>
                  </a:cubicBezTo>
                  <a:lnTo>
                    <a:pt x="4771" y="30891"/>
                  </a:lnTo>
                  <a:cubicBezTo>
                    <a:pt x="4704" y="30857"/>
                    <a:pt x="4671" y="30824"/>
                    <a:pt x="4637" y="30757"/>
                  </a:cubicBezTo>
                  <a:cubicBezTo>
                    <a:pt x="4604" y="30724"/>
                    <a:pt x="4604" y="30657"/>
                    <a:pt x="4637" y="30590"/>
                  </a:cubicBezTo>
                  <a:lnTo>
                    <a:pt x="5905" y="27388"/>
                  </a:lnTo>
                  <a:cubicBezTo>
                    <a:pt x="6105" y="26854"/>
                    <a:pt x="5972" y="26287"/>
                    <a:pt x="5605" y="25854"/>
                  </a:cubicBezTo>
                  <a:cubicBezTo>
                    <a:pt x="5438" y="25687"/>
                    <a:pt x="5305" y="25520"/>
                    <a:pt x="5204" y="25320"/>
                  </a:cubicBezTo>
                  <a:cubicBezTo>
                    <a:pt x="5004" y="25020"/>
                    <a:pt x="4704" y="24853"/>
                    <a:pt x="4371" y="24820"/>
                  </a:cubicBezTo>
                  <a:cubicBezTo>
                    <a:pt x="4312" y="24811"/>
                    <a:pt x="4254" y="24807"/>
                    <a:pt x="4196" y="24807"/>
                  </a:cubicBezTo>
                  <a:cubicBezTo>
                    <a:pt x="4024" y="24807"/>
                    <a:pt x="3862" y="24845"/>
                    <a:pt x="3737" y="24920"/>
                  </a:cubicBezTo>
                  <a:lnTo>
                    <a:pt x="1335" y="26421"/>
                  </a:lnTo>
                  <a:lnTo>
                    <a:pt x="1268" y="26454"/>
                  </a:lnTo>
                  <a:cubicBezTo>
                    <a:pt x="1268" y="26421"/>
                    <a:pt x="1235" y="26387"/>
                    <a:pt x="1235" y="26354"/>
                  </a:cubicBezTo>
                  <a:lnTo>
                    <a:pt x="868" y="23785"/>
                  </a:lnTo>
                  <a:cubicBezTo>
                    <a:pt x="868" y="23485"/>
                    <a:pt x="968" y="23218"/>
                    <a:pt x="1168" y="23018"/>
                  </a:cubicBezTo>
                  <a:lnTo>
                    <a:pt x="3603" y="20917"/>
                  </a:lnTo>
                  <a:cubicBezTo>
                    <a:pt x="3970" y="20550"/>
                    <a:pt x="4237" y="20049"/>
                    <a:pt x="4337" y="19516"/>
                  </a:cubicBezTo>
                  <a:cubicBezTo>
                    <a:pt x="4404" y="18982"/>
                    <a:pt x="4537" y="18415"/>
                    <a:pt x="4671" y="17848"/>
                  </a:cubicBezTo>
                  <a:cubicBezTo>
                    <a:pt x="4804" y="17281"/>
                    <a:pt x="4537" y="16714"/>
                    <a:pt x="4004" y="16447"/>
                  </a:cubicBezTo>
                  <a:lnTo>
                    <a:pt x="2636" y="15813"/>
                  </a:lnTo>
                  <a:cubicBezTo>
                    <a:pt x="2569" y="15780"/>
                    <a:pt x="2536" y="15713"/>
                    <a:pt x="2503" y="15646"/>
                  </a:cubicBezTo>
                  <a:cubicBezTo>
                    <a:pt x="2469" y="15580"/>
                    <a:pt x="2469" y="15479"/>
                    <a:pt x="2503" y="15413"/>
                  </a:cubicBezTo>
                  <a:lnTo>
                    <a:pt x="4204" y="11877"/>
                  </a:lnTo>
                  <a:cubicBezTo>
                    <a:pt x="4337" y="11677"/>
                    <a:pt x="4571" y="11543"/>
                    <a:pt x="4804" y="11543"/>
                  </a:cubicBezTo>
                  <a:lnTo>
                    <a:pt x="6505" y="11677"/>
                  </a:lnTo>
                  <a:cubicBezTo>
                    <a:pt x="7072" y="11677"/>
                    <a:pt x="7606" y="11443"/>
                    <a:pt x="7973" y="11010"/>
                  </a:cubicBezTo>
                  <a:cubicBezTo>
                    <a:pt x="8340" y="10443"/>
                    <a:pt x="8807" y="9909"/>
                    <a:pt x="9207" y="9442"/>
                  </a:cubicBezTo>
                  <a:cubicBezTo>
                    <a:pt x="9541" y="9008"/>
                    <a:pt x="9741" y="8474"/>
                    <a:pt x="9774" y="7941"/>
                  </a:cubicBezTo>
                  <a:lnTo>
                    <a:pt x="9674" y="5439"/>
                  </a:lnTo>
                  <a:cubicBezTo>
                    <a:pt x="9674" y="5139"/>
                    <a:pt x="9808" y="4872"/>
                    <a:pt x="10041" y="4672"/>
                  </a:cubicBezTo>
                  <a:lnTo>
                    <a:pt x="12777" y="2670"/>
                  </a:lnTo>
                  <a:cubicBezTo>
                    <a:pt x="12777" y="2637"/>
                    <a:pt x="12810" y="2637"/>
                    <a:pt x="12843" y="2637"/>
                  </a:cubicBezTo>
                  <a:cubicBezTo>
                    <a:pt x="12877" y="2637"/>
                    <a:pt x="12877" y="2670"/>
                    <a:pt x="12877" y="2704"/>
                  </a:cubicBezTo>
                  <a:lnTo>
                    <a:pt x="13410" y="4705"/>
                  </a:lnTo>
                  <a:cubicBezTo>
                    <a:pt x="13477" y="4972"/>
                    <a:pt x="13677" y="5205"/>
                    <a:pt x="13911" y="5339"/>
                  </a:cubicBezTo>
                  <a:cubicBezTo>
                    <a:pt x="14054" y="5410"/>
                    <a:pt x="14206" y="5444"/>
                    <a:pt x="14358" y="5444"/>
                  </a:cubicBezTo>
                  <a:cubicBezTo>
                    <a:pt x="14490" y="5444"/>
                    <a:pt x="14621" y="5419"/>
                    <a:pt x="14745" y="5372"/>
                  </a:cubicBezTo>
                  <a:cubicBezTo>
                    <a:pt x="15112" y="5239"/>
                    <a:pt x="15445" y="5139"/>
                    <a:pt x="15812" y="5072"/>
                  </a:cubicBezTo>
                  <a:cubicBezTo>
                    <a:pt x="16346" y="4939"/>
                    <a:pt x="16813" y="4605"/>
                    <a:pt x="17080" y="4138"/>
                  </a:cubicBezTo>
                  <a:lnTo>
                    <a:pt x="18848" y="1036"/>
                  </a:lnTo>
                  <a:cubicBezTo>
                    <a:pt x="18953" y="877"/>
                    <a:pt x="19100" y="782"/>
                    <a:pt x="19273" y="782"/>
                  </a:cubicBezTo>
                  <a:close/>
                  <a:moveTo>
                    <a:pt x="19319" y="1"/>
                  </a:moveTo>
                  <a:cubicBezTo>
                    <a:pt x="18849" y="1"/>
                    <a:pt x="18395" y="255"/>
                    <a:pt x="18147" y="669"/>
                  </a:cubicBezTo>
                  <a:lnTo>
                    <a:pt x="16379" y="3771"/>
                  </a:lnTo>
                  <a:cubicBezTo>
                    <a:pt x="16212" y="4038"/>
                    <a:pt x="15945" y="4238"/>
                    <a:pt x="15612" y="4305"/>
                  </a:cubicBezTo>
                  <a:cubicBezTo>
                    <a:pt x="15245" y="4405"/>
                    <a:pt x="14845" y="4505"/>
                    <a:pt x="14478" y="4638"/>
                  </a:cubicBezTo>
                  <a:cubicBezTo>
                    <a:pt x="14444" y="4655"/>
                    <a:pt x="14411" y="4663"/>
                    <a:pt x="14378" y="4663"/>
                  </a:cubicBezTo>
                  <a:cubicBezTo>
                    <a:pt x="14344" y="4663"/>
                    <a:pt x="14311" y="4655"/>
                    <a:pt x="14278" y="4638"/>
                  </a:cubicBezTo>
                  <a:cubicBezTo>
                    <a:pt x="14211" y="4605"/>
                    <a:pt x="14178" y="4572"/>
                    <a:pt x="14178" y="4505"/>
                  </a:cubicBezTo>
                  <a:lnTo>
                    <a:pt x="13644" y="2504"/>
                  </a:lnTo>
                  <a:cubicBezTo>
                    <a:pt x="13554" y="2099"/>
                    <a:pt x="13177" y="1846"/>
                    <a:pt x="12797" y="1846"/>
                  </a:cubicBezTo>
                  <a:cubicBezTo>
                    <a:pt x="12613" y="1846"/>
                    <a:pt x="12429" y="1906"/>
                    <a:pt x="12276" y="2037"/>
                  </a:cubicBezTo>
                  <a:lnTo>
                    <a:pt x="9574" y="4038"/>
                  </a:lnTo>
                  <a:cubicBezTo>
                    <a:pt x="9107" y="4405"/>
                    <a:pt x="8874" y="4939"/>
                    <a:pt x="8874" y="5472"/>
                  </a:cubicBezTo>
                  <a:lnTo>
                    <a:pt x="8940" y="8007"/>
                  </a:lnTo>
                  <a:cubicBezTo>
                    <a:pt x="8940" y="8341"/>
                    <a:pt x="8807" y="8675"/>
                    <a:pt x="8607" y="8941"/>
                  </a:cubicBezTo>
                  <a:cubicBezTo>
                    <a:pt x="8140" y="9442"/>
                    <a:pt x="7706" y="9976"/>
                    <a:pt x="7306" y="10576"/>
                  </a:cubicBezTo>
                  <a:cubicBezTo>
                    <a:pt x="7106" y="10776"/>
                    <a:pt x="6839" y="10910"/>
                    <a:pt x="6539" y="10910"/>
                  </a:cubicBezTo>
                  <a:lnTo>
                    <a:pt x="4871" y="10776"/>
                  </a:lnTo>
                  <a:cubicBezTo>
                    <a:pt x="4843" y="10775"/>
                    <a:pt x="4816" y="10774"/>
                    <a:pt x="4788" y="10774"/>
                  </a:cubicBezTo>
                  <a:cubicBezTo>
                    <a:pt x="4222" y="10774"/>
                    <a:pt x="3724" y="11099"/>
                    <a:pt x="3470" y="11577"/>
                  </a:cubicBezTo>
                  <a:lnTo>
                    <a:pt x="1769" y="15113"/>
                  </a:lnTo>
                  <a:cubicBezTo>
                    <a:pt x="1635" y="15379"/>
                    <a:pt x="1635" y="15680"/>
                    <a:pt x="1735" y="15946"/>
                  </a:cubicBezTo>
                  <a:cubicBezTo>
                    <a:pt x="1835" y="16213"/>
                    <a:pt x="2036" y="16447"/>
                    <a:pt x="2302" y="16580"/>
                  </a:cubicBezTo>
                  <a:lnTo>
                    <a:pt x="3637" y="17214"/>
                  </a:lnTo>
                  <a:cubicBezTo>
                    <a:pt x="3837" y="17314"/>
                    <a:pt x="3904" y="17514"/>
                    <a:pt x="3870" y="17714"/>
                  </a:cubicBezTo>
                  <a:cubicBezTo>
                    <a:pt x="3737" y="18282"/>
                    <a:pt x="3603" y="18849"/>
                    <a:pt x="3537" y="19449"/>
                  </a:cubicBezTo>
                  <a:cubicBezTo>
                    <a:pt x="3437" y="19783"/>
                    <a:pt x="3270" y="20116"/>
                    <a:pt x="3036" y="20350"/>
                  </a:cubicBezTo>
                  <a:lnTo>
                    <a:pt x="601" y="22418"/>
                  </a:lnTo>
                  <a:cubicBezTo>
                    <a:pt x="201" y="22818"/>
                    <a:pt x="1" y="23385"/>
                    <a:pt x="34" y="23919"/>
                  </a:cubicBezTo>
                  <a:lnTo>
                    <a:pt x="401" y="26521"/>
                  </a:lnTo>
                  <a:cubicBezTo>
                    <a:pt x="450" y="26958"/>
                    <a:pt x="834" y="27253"/>
                    <a:pt x="1245" y="27253"/>
                  </a:cubicBezTo>
                  <a:cubicBezTo>
                    <a:pt x="1399" y="27253"/>
                    <a:pt x="1557" y="27212"/>
                    <a:pt x="1702" y="27121"/>
                  </a:cubicBezTo>
                  <a:lnTo>
                    <a:pt x="4104" y="25620"/>
                  </a:lnTo>
                  <a:cubicBezTo>
                    <a:pt x="4139" y="25602"/>
                    <a:pt x="4180" y="25594"/>
                    <a:pt x="4221" y="25594"/>
                  </a:cubicBezTo>
                  <a:cubicBezTo>
                    <a:pt x="4335" y="25594"/>
                    <a:pt x="4455" y="25656"/>
                    <a:pt x="4504" y="25754"/>
                  </a:cubicBezTo>
                  <a:cubicBezTo>
                    <a:pt x="4671" y="25987"/>
                    <a:pt x="4804" y="26187"/>
                    <a:pt x="5004" y="26387"/>
                  </a:cubicBezTo>
                  <a:cubicBezTo>
                    <a:pt x="5171" y="26587"/>
                    <a:pt x="5238" y="26854"/>
                    <a:pt x="5171" y="27088"/>
                  </a:cubicBezTo>
                  <a:lnTo>
                    <a:pt x="3870" y="30290"/>
                  </a:lnTo>
                  <a:cubicBezTo>
                    <a:pt x="3737" y="30557"/>
                    <a:pt x="3770" y="30857"/>
                    <a:pt x="3904" y="31124"/>
                  </a:cubicBezTo>
                  <a:cubicBezTo>
                    <a:pt x="4037" y="31391"/>
                    <a:pt x="4270" y="31558"/>
                    <a:pt x="4537" y="31658"/>
                  </a:cubicBezTo>
                  <a:lnTo>
                    <a:pt x="6305" y="32091"/>
                  </a:lnTo>
                  <a:cubicBezTo>
                    <a:pt x="6372" y="32091"/>
                    <a:pt x="6405" y="32125"/>
                    <a:pt x="6472" y="32125"/>
                  </a:cubicBezTo>
                  <a:cubicBezTo>
                    <a:pt x="6506" y="32127"/>
                    <a:pt x="6539" y="32128"/>
                    <a:pt x="6572" y="32128"/>
                  </a:cubicBezTo>
                  <a:cubicBezTo>
                    <a:pt x="7068" y="32128"/>
                    <a:pt x="7523" y="31895"/>
                    <a:pt x="7773" y="31458"/>
                  </a:cubicBezTo>
                  <a:lnTo>
                    <a:pt x="9508" y="28322"/>
                  </a:lnTo>
                  <a:cubicBezTo>
                    <a:pt x="9674" y="28055"/>
                    <a:pt x="9975" y="27888"/>
                    <a:pt x="10275" y="27788"/>
                  </a:cubicBezTo>
                  <a:cubicBezTo>
                    <a:pt x="10675" y="27722"/>
                    <a:pt x="11042" y="27588"/>
                    <a:pt x="11442" y="27455"/>
                  </a:cubicBezTo>
                  <a:cubicBezTo>
                    <a:pt x="11459" y="27438"/>
                    <a:pt x="11492" y="27430"/>
                    <a:pt x="11530" y="27430"/>
                  </a:cubicBezTo>
                  <a:cubicBezTo>
                    <a:pt x="11567" y="27430"/>
                    <a:pt x="11609" y="27438"/>
                    <a:pt x="11642" y="27455"/>
                  </a:cubicBezTo>
                  <a:cubicBezTo>
                    <a:pt x="11676" y="27488"/>
                    <a:pt x="11709" y="27521"/>
                    <a:pt x="11742" y="27588"/>
                  </a:cubicBezTo>
                  <a:lnTo>
                    <a:pt x="12276" y="29590"/>
                  </a:lnTo>
                  <a:cubicBezTo>
                    <a:pt x="12343" y="30010"/>
                    <a:pt x="12703" y="30269"/>
                    <a:pt x="13084" y="30269"/>
                  </a:cubicBezTo>
                  <a:cubicBezTo>
                    <a:pt x="13277" y="30269"/>
                    <a:pt x="13475" y="30203"/>
                    <a:pt x="13644" y="30057"/>
                  </a:cubicBezTo>
                  <a:lnTo>
                    <a:pt x="16346" y="28055"/>
                  </a:lnTo>
                  <a:cubicBezTo>
                    <a:pt x="16779" y="27722"/>
                    <a:pt x="17013" y="27188"/>
                    <a:pt x="17046" y="26621"/>
                  </a:cubicBezTo>
                  <a:lnTo>
                    <a:pt x="16946" y="24119"/>
                  </a:lnTo>
                  <a:cubicBezTo>
                    <a:pt x="16980" y="23785"/>
                    <a:pt x="17080" y="23452"/>
                    <a:pt x="17313" y="23185"/>
                  </a:cubicBezTo>
                  <a:cubicBezTo>
                    <a:pt x="17780" y="22685"/>
                    <a:pt x="18180" y="22151"/>
                    <a:pt x="18614" y="21584"/>
                  </a:cubicBezTo>
                  <a:cubicBezTo>
                    <a:pt x="18781" y="21350"/>
                    <a:pt x="19048" y="21217"/>
                    <a:pt x="19348" y="21217"/>
                  </a:cubicBezTo>
                  <a:lnTo>
                    <a:pt x="21049" y="21350"/>
                  </a:lnTo>
                  <a:cubicBezTo>
                    <a:pt x="21075" y="21352"/>
                    <a:pt x="21101" y="21353"/>
                    <a:pt x="21127" y="21353"/>
                  </a:cubicBezTo>
                  <a:cubicBezTo>
                    <a:pt x="21665" y="21353"/>
                    <a:pt x="22162" y="21027"/>
                    <a:pt x="22417" y="20550"/>
                  </a:cubicBezTo>
                  <a:lnTo>
                    <a:pt x="24151" y="17014"/>
                  </a:lnTo>
                  <a:cubicBezTo>
                    <a:pt x="24385" y="16480"/>
                    <a:pt x="24151" y="15813"/>
                    <a:pt x="23618" y="15546"/>
                  </a:cubicBezTo>
                  <a:lnTo>
                    <a:pt x="22283" y="14946"/>
                  </a:lnTo>
                  <a:cubicBezTo>
                    <a:pt x="22083" y="14846"/>
                    <a:pt x="22016" y="14646"/>
                    <a:pt x="22050" y="14445"/>
                  </a:cubicBezTo>
                  <a:cubicBezTo>
                    <a:pt x="22183" y="13878"/>
                    <a:pt x="22317" y="13278"/>
                    <a:pt x="22417" y="12677"/>
                  </a:cubicBezTo>
                  <a:cubicBezTo>
                    <a:pt x="22450" y="12344"/>
                    <a:pt x="22617" y="12010"/>
                    <a:pt x="22884" y="11777"/>
                  </a:cubicBezTo>
                  <a:lnTo>
                    <a:pt x="25285" y="9709"/>
                  </a:lnTo>
                  <a:cubicBezTo>
                    <a:pt x="25719" y="9308"/>
                    <a:pt x="25919" y="8741"/>
                    <a:pt x="25886" y="8174"/>
                  </a:cubicBezTo>
                  <a:lnTo>
                    <a:pt x="25519" y="5606"/>
                  </a:lnTo>
                  <a:cubicBezTo>
                    <a:pt x="25486" y="5339"/>
                    <a:pt x="25285" y="5072"/>
                    <a:pt x="25052" y="4939"/>
                  </a:cubicBezTo>
                  <a:cubicBezTo>
                    <a:pt x="24927" y="4883"/>
                    <a:pt x="24801" y="4856"/>
                    <a:pt x="24681" y="4856"/>
                  </a:cubicBezTo>
                  <a:cubicBezTo>
                    <a:pt x="24513" y="4856"/>
                    <a:pt x="24354" y="4908"/>
                    <a:pt x="24218" y="5005"/>
                  </a:cubicBezTo>
                  <a:lnTo>
                    <a:pt x="21816" y="6473"/>
                  </a:lnTo>
                  <a:cubicBezTo>
                    <a:pt x="21772" y="6506"/>
                    <a:pt x="21720" y="6521"/>
                    <a:pt x="21668" y="6521"/>
                  </a:cubicBezTo>
                  <a:cubicBezTo>
                    <a:pt x="21564" y="6521"/>
                    <a:pt x="21460" y="6462"/>
                    <a:pt x="21416" y="6373"/>
                  </a:cubicBezTo>
                  <a:cubicBezTo>
                    <a:pt x="21249" y="6139"/>
                    <a:pt x="21082" y="5939"/>
                    <a:pt x="20916" y="5739"/>
                  </a:cubicBezTo>
                  <a:cubicBezTo>
                    <a:pt x="20749" y="5539"/>
                    <a:pt x="20682" y="5272"/>
                    <a:pt x="20749" y="5039"/>
                  </a:cubicBezTo>
                  <a:lnTo>
                    <a:pt x="22050" y="1836"/>
                  </a:lnTo>
                  <a:cubicBezTo>
                    <a:pt x="22283" y="1269"/>
                    <a:pt x="21950" y="636"/>
                    <a:pt x="21349" y="469"/>
                  </a:cubicBezTo>
                  <a:lnTo>
                    <a:pt x="19615" y="35"/>
                  </a:lnTo>
                  <a:cubicBezTo>
                    <a:pt x="19517" y="12"/>
                    <a:pt x="19418" y="1"/>
                    <a:pt x="193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3"/>
            <p:cNvSpPr/>
            <p:nvPr/>
          </p:nvSpPr>
          <p:spPr>
            <a:xfrm>
              <a:off x="1013597" y="1231355"/>
              <a:ext cx="285055" cy="352411"/>
            </a:xfrm>
            <a:custGeom>
              <a:avLst/>
              <a:gdLst/>
              <a:ahLst/>
              <a:cxnLst/>
              <a:rect l="l" t="t" r="r" b="b"/>
              <a:pathLst>
                <a:path w="17347" h="21446" extrusionOk="0">
                  <a:moveTo>
                    <a:pt x="10358" y="6561"/>
                  </a:moveTo>
                  <a:cubicBezTo>
                    <a:pt x="10397" y="6561"/>
                    <a:pt x="10436" y="6562"/>
                    <a:pt x="10475" y="6564"/>
                  </a:cubicBezTo>
                  <a:cubicBezTo>
                    <a:pt x="10641" y="6564"/>
                    <a:pt x="10775" y="6597"/>
                    <a:pt x="10908" y="6664"/>
                  </a:cubicBezTo>
                  <a:cubicBezTo>
                    <a:pt x="11475" y="6931"/>
                    <a:pt x="11842" y="7498"/>
                    <a:pt x="11876" y="8132"/>
                  </a:cubicBezTo>
                  <a:cubicBezTo>
                    <a:pt x="12143" y="10033"/>
                    <a:pt x="10842" y="12702"/>
                    <a:pt x="9007" y="14103"/>
                  </a:cubicBezTo>
                  <a:cubicBezTo>
                    <a:pt x="8317" y="14603"/>
                    <a:pt x="7643" y="14865"/>
                    <a:pt x="7060" y="14865"/>
                  </a:cubicBezTo>
                  <a:cubicBezTo>
                    <a:pt x="6825" y="14865"/>
                    <a:pt x="6606" y="14822"/>
                    <a:pt x="6405" y="14736"/>
                  </a:cubicBezTo>
                  <a:cubicBezTo>
                    <a:pt x="5838" y="14470"/>
                    <a:pt x="5471" y="13902"/>
                    <a:pt x="5471" y="13269"/>
                  </a:cubicBezTo>
                  <a:cubicBezTo>
                    <a:pt x="5204" y="11367"/>
                    <a:pt x="6472" y="8699"/>
                    <a:pt x="8340" y="7331"/>
                  </a:cubicBezTo>
                  <a:cubicBezTo>
                    <a:pt x="8910" y="6856"/>
                    <a:pt x="9630" y="6561"/>
                    <a:pt x="10358" y="6561"/>
                  </a:cubicBezTo>
                  <a:close/>
                  <a:moveTo>
                    <a:pt x="10319" y="5903"/>
                  </a:moveTo>
                  <a:cubicBezTo>
                    <a:pt x="9591" y="5903"/>
                    <a:pt x="8774" y="6209"/>
                    <a:pt x="7973" y="6797"/>
                  </a:cubicBezTo>
                  <a:cubicBezTo>
                    <a:pt x="5938" y="8298"/>
                    <a:pt x="4504" y="11234"/>
                    <a:pt x="4804" y="13369"/>
                  </a:cubicBezTo>
                  <a:cubicBezTo>
                    <a:pt x="4871" y="14236"/>
                    <a:pt x="5404" y="14970"/>
                    <a:pt x="6172" y="15337"/>
                  </a:cubicBezTo>
                  <a:cubicBezTo>
                    <a:pt x="6372" y="15437"/>
                    <a:pt x="6572" y="15470"/>
                    <a:pt x="6805" y="15504"/>
                  </a:cubicBezTo>
                  <a:cubicBezTo>
                    <a:pt x="6848" y="15505"/>
                    <a:pt x="6891" y="15506"/>
                    <a:pt x="6934" y="15506"/>
                  </a:cubicBezTo>
                  <a:cubicBezTo>
                    <a:pt x="7824" y="15506"/>
                    <a:pt x="8705" y="15176"/>
                    <a:pt x="9374" y="14603"/>
                  </a:cubicBezTo>
                  <a:cubicBezTo>
                    <a:pt x="11409" y="13102"/>
                    <a:pt x="12843" y="10166"/>
                    <a:pt x="12543" y="8032"/>
                  </a:cubicBezTo>
                  <a:cubicBezTo>
                    <a:pt x="12476" y="7198"/>
                    <a:pt x="11942" y="6430"/>
                    <a:pt x="11175" y="6064"/>
                  </a:cubicBezTo>
                  <a:cubicBezTo>
                    <a:pt x="10910" y="5956"/>
                    <a:pt x="10622" y="5903"/>
                    <a:pt x="10319" y="5903"/>
                  </a:cubicBezTo>
                  <a:close/>
                  <a:moveTo>
                    <a:pt x="12873" y="618"/>
                  </a:moveTo>
                  <a:cubicBezTo>
                    <a:pt x="12896" y="618"/>
                    <a:pt x="12919" y="620"/>
                    <a:pt x="12943" y="626"/>
                  </a:cubicBezTo>
                  <a:lnTo>
                    <a:pt x="14111" y="927"/>
                  </a:lnTo>
                  <a:lnTo>
                    <a:pt x="14177" y="960"/>
                  </a:lnTo>
                  <a:lnTo>
                    <a:pt x="14144" y="1027"/>
                  </a:lnTo>
                  <a:lnTo>
                    <a:pt x="13277" y="3161"/>
                  </a:lnTo>
                  <a:cubicBezTo>
                    <a:pt x="13143" y="3528"/>
                    <a:pt x="13243" y="3962"/>
                    <a:pt x="13510" y="4262"/>
                  </a:cubicBezTo>
                  <a:cubicBezTo>
                    <a:pt x="13610" y="4362"/>
                    <a:pt x="13710" y="4462"/>
                    <a:pt x="13810" y="4596"/>
                  </a:cubicBezTo>
                  <a:cubicBezTo>
                    <a:pt x="13943" y="4838"/>
                    <a:pt x="14206" y="4979"/>
                    <a:pt x="14475" y="4979"/>
                  </a:cubicBezTo>
                  <a:cubicBezTo>
                    <a:pt x="14614" y="4979"/>
                    <a:pt x="14753" y="4942"/>
                    <a:pt x="14878" y="4863"/>
                  </a:cubicBezTo>
                  <a:lnTo>
                    <a:pt x="16412" y="3862"/>
                  </a:lnTo>
                  <a:lnTo>
                    <a:pt x="16679" y="5563"/>
                  </a:lnTo>
                  <a:cubicBezTo>
                    <a:pt x="16679" y="5763"/>
                    <a:pt x="16612" y="5930"/>
                    <a:pt x="16479" y="6030"/>
                  </a:cubicBezTo>
                  <a:lnTo>
                    <a:pt x="14878" y="7431"/>
                  </a:lnTo>
                  <a:cubicBezTo>
                    <a:pt x="14611" y="7698"/>
                    <a:pt x="14444" y="8032"/>
                    <a:pt x="14377" y="8399"/>
                  </a:cubicBezTo>
                  <a:cubicBezTo>
                    <a:pt x="14311" y="8765"/>
                    <a:pt x="14244" y="9132"/>
                    <a:pt x="14144" y="9499"/>
                  </a:cubicBezTo>
                  <a:cubicBezTo>
                    <a:pt x="14044" y="9900"/>
                    <a:pt x="14244" y="10333"/>
                    <a:pt x="14611" y="10500"/>
                  </a:cubicBezTo>
                  <a:lnTo>
                    <a:pt x="15545" y="10934"/>
                  </a:lnTo>
                  <a:cubicBezTo>
                    <a:pt x="15545" y="10934"/>
                    <a:pt x="15578" y="10967"/>
                    <a:pt x="15612" y="11000"/>
                  </a:cubicBezTo>
                  <a:cubicBezTo>
                    <a:pt x="15612" y="11034"/>
                    <a:pt x="15612" y="11067"/>
                    <a:pt x="15612" y="11100"/>
                  </a:cubicBezTo>
                  <a:lnTo>
                    <a:pt x="14444" y="13469"/>
                  </a:lnTo>
                  <a:cubicBezTo>
                    <a:pt x="14377" y="13569"/>
                    <a:pt x="14244" y="13636"/>
                    <a:pt x="14111" y="13636"/>
                  </a:cubicBezTo>
                  <a:lnTo>
                    <a:pt x="13010" y="13569"/>
                  </a:lnTo>
                  <a:cubicBezTo>
                    <a:pt x="12981" y="13566"/>
                    <a:pt x="12951" y="13565"/>
                    <a:pt x="12922" y="13565"/>
                  </a:cubicBezTo>
                  <a:cubicBezTo>
                    <a:pt x="12552" y="13565"/>
                    <a:pt x="12192" y="13758"/>
                    <a:pt x="11976" y="14036"/>
                  </a:cubicBezTo>
                  <a:cubicBezTo>
                    <a:pt x="11709" y="14403"/>
                    <a:pt x="11442" y="14736"/>
                    <a:pt x="11142" y="15070"/>
                  </a:cubicBezTo>
                  <a:cubicBezTo>
                    <a:pt x="10908" y="15370"/>
                    <a:pt x="10775" y="15704"/>
                    <a:pt x="10775" y="16104"/>
                  </a:cubicBezTo>
                  <a:lnTo>
                    <a:pt x="10808" y="17772"/>
                  </a:lnTo>
                  <a:cubicBezTo>
                    <a:pt x="10808" y="17939"/>
                    <a:pt x="10708" y="18105"/>
                    <a:pt x="10608" y="18239"/>
                  </a:cubicBezTo>
                  <a:lnTo>
                    <a:pt x="8807" y="19540"/>
                  </a:lnTo>
                  <a:lnTo>
                    <a:pt x="8440" y="18206"/>
                  </a:lnTo>
                  <a:cubicBezTo>
                    <a:pt x="8373" y="18039"/>
                    <a:pt x="8240" y="17872"/>
                    <a:pt x="8073" y="17772"/>
                  </a:cubicBezTo>
                  <a:cubicBezTo>
                    <a:pt x="7957" y="17714"/>
                    <a:pt x="7829" y="17678"/>
                    <a:pt x="7710" y="17678"/>
                  </a:cubicBezTo>
                  <a:cubicBezTo>
                    <a:pt x="7624" y="17678"/>
                    <a:pt x="7542" y="17697"/>
                    <a:pt x="7473" y="17739"/>
                  </a:cubicBezTo>
                  <a:cubicBezTo>
                    <a:pt x="7239" y="17805"/>
                    <a:pt x="7006" y="17872"/>
                    <a:pt x="6772" y="17939"/>
                  </a:cubicBezTo>
                  <a:cubicBezTo>
                    <a:pt x="6405" y="18039"/>
                    <a:pt x="6072" y="18272"/>
                    <a:pt x="5871" y="18572"/>
                  </a:cubicBezTo>
                  <a:lnTo>
                    <a:pt x="4704" y="20674"/>
                  </a:lnTo>
                  <a:cubicBezTo>
                    <a:pt x="4654" y="20749"/>
                    <a:pt x="4566" y="20787"/>
                    <a:pt x="4483" y="20787"/>
                  </a:cubicBezTo>
                  <a:cubicBezTo>
                    <a:pt x="4456" y="20787"/>
                    <a:pt x="4429" y="20782"/>
                    <a:pt x="4404" y="20774"/>
                  </a:cubicBezTo>
                  <a:lnTo>
                    <a:pt x="3236" y="20507"/>
                  </a:lnTo>
                  <a:lnTo>
                    <a:pt x="3169" y="20374"/>
                  </a:lnTo>
                  <a:lnTo>
                    <a:pt x="4037" y="18272"/>
                  </a:lnTo>
                  <a:cubicBezTo>
                    <a:pt x="4170" y="17905"/>
                    <a:pt x="4070" y="17472"/>
                    <a:pt x="3803" y="17171"/>
                  </a:cubicBezTo>
                  <a:cubicBezTo>
                    <a:pt x="3703" y="17071"/>
                    <a:pt x="3636" y="16971"/>
                    <a:pt x="3570" y="16838"/>
                  </a:cubicBezTo>
                  <a:cubicBezTo>
                    <a:pt x="3436" y="16638"/>
                    <a:pt x="3203" y="16504"/>
                    <a:pt x="2969" y="16471"/>
                  </a:cubicBezTo>
                  <a:cubicBezTo>
                    <a:pt x="2928" y="16463"/>
                    <a:pt x="2886" y="16458"/>
                    <a:pt x="2845" y="16458"/>
                  </a:cubicBezTo>
                  <a:cubicBezTo>
                    <a:pt x="2721" y="16458"/>
                    <a:pt x="2602" y="16496"/>
                    <a:pt x="2502" y="16571"/>
                  </a:cubicBezTo>
                  <a:lnTo>
                    <a:pt x="935" y="17538"/>
                  </a:lnTo>
                  <a:lnTo>
                    <a:pt x="701" y="15837"/>
                  </a:lnTo>
                  <a:cubicBezTo>
                    <a:pt x="701" y="15670"/>
                    <a:pt x="768" y="15504"/>
                    <a:pt x="868" y="15370"/>
                  </a:cubicBezTo>
                  <a:lnTo>
                    <a:pt x="2469" y="14003"/>
                  </a:lnTo>
                  <a:cubicBezTo>
                    <a:pt x="2736" y="13736"/>
                    <a:pt x="2936" y="13402"/>
                    <a:pt x="3003" y="13035"/>
                  </a:cubicBezTo>
                  <a:cubicBezTo>
                    <a:pt x="3036" y="12668"/>
                    <a:pt x="3103" y="12301"/>
                    <a:pt x="3203" y="11934"/>
                  </a:cubicBezTo>
                  <a:cubicBezTo>
                    <a:pt x="3303" y="11534"/>
                    <a:pt x="3103" y="11100"/>
                    <a:pt x="2736" y="10934"/>
                  </a:cubicBezTo>
                  <a:lnTo>
                    <a:pt x="1835" y="10500"/>
                  </a:lnTo>
                  <a:cubicBezTo>
                    <a:pt x="1802" y="10500"/>
                    <a:pt x="1802" y="10467"/>
                    <a:pt x="1768" y="10433"/>
                  </a:cubicBezTo>
                  <a:cubicBezTo>
                    <a:pt x="1768" y="10400"/>
                    <a:pt x="1768" y="10367"/>
                    <a:pt x="1768" y="10333"/>
                  </a:cubicBezTo>
                  <a:lnTo>
                    <a:pt x="2903" y="7998"/>
                  </a:lnTo>
                  <a:cubicBezTo>
                    <a:pt x="2969" y="7865"/>
                    <a:pt x="3103" y="7798"/>
                    <a:pt x="3270" y="7798"/>
                  </a:cubicBezTo>
                  <a:lnTo>
                    <a:pt x="4370" y="7865"/>
                  </a:lnTo>
                  <a:cubicBezTo>
                    <a:pt x="4404" y="7868"/>
                    <a:pt x="4437" y="7869"/>
                    <a:pt x="4471" y="7869"/>
                  </a:cubicBezTo>
                  <a:cubicBezTo>
                    <a:pt x="4837" y="7869"/>
                    <a:pt x="5190" y="7703"/>
                    <a:pt x="5404" y="7398"/>
                  </a:cubicBezTo>
                  <a:cubicBezTo>
                    <a:pt x="5671" y="7031"/>
                    <a:pt x="5938" y="6697"/>
                    <a:pt x="6238" y="6364"/>
                  </a:cubicBezTo>
                  <a:cubicBezTo>
                    <a:pt x="6472" y="6097"/>
                    <a:pt x="6605" y="5730"/>
                    <a:pt x="6605" y="5330"/>
                  </a:cubicBezTo>
                  <a:lnTo>
                    <a:pt x="6572" y="3662"/>
                  </a:lnTo>
                  <a:cubicBezTo>
                    <a:pt x="6572" y="3495"/>
                    <a:pt x="6639" y="3328"/>
                    <a:pt x="6772" y="3228"/>
                  </a:cubicBezTo>
                  <a:lnTo>
                    <a:pt x="8573" y="1861"/>
                  </a:lnTo>
                  <a:lnTo>
                    <a:pt x="8940" y="3195"/>
                  </a:lnTo>
                  <a:cubicBezTo>
                    <a:pt x="8974" y="3395"/>
                    <a:pt x="9107" y="3562"/>
                    <a:pt x="9307" y="3662"/>
                  </a:cubicBezTo>
                  <a:cubicBezTo>
                    <a:pt x="9399" y="3717"/>
                    <a:pt x="9511" y="3742"/>
                    <a:pt x="9627" y="3742"/>
                  </a:cubicBezTo>
                  <a:cubicBezTo>
                    <a:pt x="9721" y="3742"/>
                    <a:pt x="9818" y="3725"/>
                    <a:pt x="9908" y="3695"/>
                  </a:cubicBezTo>
                  <a:cubicBezTo>
                    <a:pt x="10141" y="3595"/>
                    <a:pt x="10341" y="3528"/>
                    <a:pt x="10608" y="3495"/>
                  </a:cubicBezTo>
                  <a:cubicBezTo>
                    <a:pt x="10942" y="3395"/>
                    <a:pt x="11242" y="3161"/>
                    <a:pt x="11442" y="2861"/>
                  </a:cubicBezTo>
                  <a:lnTo>
                    <a:pt x="12610" y="760"/>
                  </a:lnTo>
                  <a:cubicBezTo>
                    <a:pt x="12664" y="677"/>
                    <a:pt x="12764" y="618"/>
                    <a:pt x="12873" y="618"/>
                  </a:cubicBezTo>
                  <a:close/>
                  <a:moveTo>
                    <a:pt x="12898" y="0"/>
                  </a:moveTo>
                  <a:cubicBezTo>
                    <a:pt x="12565" y="0"/>
                    <a:pt x="12241" y="184"/>
                    <a:pt x="12076" y="460"/>
                  </a:cubicBezTo>
                  <a:lnTo>
                    <a:pt x="10908" y="2561"/>
                  </a:lnTo>
                  <a:cubicBezTo>
                    <a:pt x="10808" y="2728"/>
                    <a:pt x="10641" y="2828"/>
                    <a:pt x="10441" y="2895"/>
                  </a:cubicBezTo>
                  <a:cubicBezTo>
                    <a:pt x="10174" y="2928"/>
                    <a:pt x="9941" y="3028"/>
                    <a:pt x="9674" y="3095"/>
                  </a:cubicBezTo>
                  <a:cubicBezTo>
                    <a:pt x="9660" y="3109"/>
                    <a:pt x="9646" y="3117"/>
                    <a:pt x="9633" y="3117"/>
                  </a:cubicBezTo>
                  <a:cubicBezTo>
                    <a:pt x="9613" y="3117"/>
                    <a:pt x="9594" y="3100"/>
                    <a:pt x="9574" y="3061"/>
                  </a:cubicBezTo>
                  <a:lnTo>
                    <a:pt x="9207" y="1727"/>
                  </a:lnTo>
                  <a:cubicBezTo>
                    <a:pt x="9140" y="1527"/>
                    <a:pt x="8974" y="1360"/>
                    <a:pt x="8773" y="1260"/>
                  </a:cubicBezTo>
                  <a:cubicBezTo>
                    <a:pt x="8720" y="1242"/>
                    <a:pt x="8664" y="1234"/>
                    <a:pt x="8607" y="1234"/>
                  </a:cubicBezTo>
                  <a:cubicBezTo>
                    <a:pt x="8453" y="1234"/>
                    <a:pt x="8295" y="1296"/>
                    <a:pt x="8173" y="1394"/>
                  </a:cubicBezTo>
                  <a:lnTo>
                    <a:pt x="6372" y="2728"/>
                  </a:lnTo>
                  <a:cubicBezTo>
                    <a:pt x="6072" y="2961"/>
                    <a:pt x="5905" y="3328"/>
                    <a:pt x="5905" y="3729"/>
                  </a:cubicBezTo>
                  <a:lnTo>
                    <a:pt x="5938" y="5396"/>
                  </a:lnTo>
                  <a:cubicBezTo>
                    <a:pt x="5938" y="5597"/>
                    <a:pt x="5871" y="5797"/>
                    <a:pt x="5738" y="5963"/>
                  </a:cubicBezTo>
                  <a:cubicBezTo>
                    <a:pt x="5438" y="6297"/>
                    <a:pt x="5138" y="6664"/>
                    <a:pt x="4871" y="7031"/>
                  </a:cubicBezTo>
                  <a:cubicBezTo>
                    <a:pt x="4737" y="7164"/>
                    <a:pt x="4604" y="7264"/>
                    <a:pt x="4437" y="7264"/>
                  </a:cubicBezTo>
                  <a:lnTo>
                    <a:pt x="3303" y="7164"/>
                  </a:lnTo>
                  <a:cubicBezTo>
                    <a:pt x="3274" y="7162"/>
                    <a:pt x="3245" y="7161"/>
                    <a:pt x="3217" y="7161"/>
                  </a:cubicBezTo>
                  <a:cubicBezTo>
                    <a:pt x="2850" y="7161"/>
                    <a:pt x="2521" y="7358"/>
                    <a:pt x="2336" y="7698"/>
                  </a:cubicBezTo>
                  <a:lnTo>
                    <a:pt x="1201" y="10033"/>
                  </a:lnTo>
                  <a:cubicBezTo>
                    <a:pt x="1001" y="10433"/>
                    <a:pt x="1168" y="10900"/>
                    <a:pt x="1568" y="11100"/>
                  </a:cubicBezTo>
                  <a:lnTo>
                    <a:pt x="2469" y="11501"/>
                  </a:lnTo>
                  <a:cubicBezTo>
                    <a:pt x="2569" y="11567"/>
                    <a:pt x="2602" y="11668"/>
                    <a:pt x="2602" y="11768"/>
                  </a:cubicBezTo>
                  <a:cubicBezTo>
                    <a:pt x="2502" y="12135"/>
                    <a:pt x="2402" y="12535"/>
                    <a:pt x="2369" y="12935"/>
                  </a:cubicBezTo>
                  <a:cubicBezTo>
                    <a:pt x="2302" y="13135"/>
                    <a:pt x="2202" y="13335"/>
                    <a:pt x="2069" y="13502"/>
                  </a:cubicBezTo>
                  <a:lnTo>
                    <a:pt x="468" y="14870"/>
                  </a:lnTo>
                  <a:cubicBezTo>
                    <a:pt x="167" y="15137"/>
                    <a:pt x="1" y="15537"/>
                    <a:pt x="34" y="15937"/>
                  </a:cubicBezTo>
                  <a:lnTo>
                    <a:pt x="301" y="17638"/>
                  </a:lnTo>
                  <a:cubicBezTo>
                    <a:pt x="301" y="17839"/>
                    <a:pt x="434" y="18039"/>
                    <a:pt x="634" y="18139"/>
                  </a:cubicBezTo>
                  <a:cubicBezTo>
                    <a:pt x="713" y="18178"/>
                    <a:pt x="797" y="18197"/>
                    <a:pt x="881" y="18197"/>
                  </a:cubicBezTo>
                  <a:cubicBezTo>
                    <a:pt x="1008" y="18197"/>
                    <a:pt x="1134" y="18153"/>
                    <a:pt x="1235" y="18072"/>
                  </a:cubicBezTo>
                  <a:lnTo>
                    <a:pt x="2836" y="17105"/>
                  </a:lnTo>
                  <a:cubicBezTo>
                    <a:pt x="2849" y="17098"/>
                    <a:pt x="2861" y="17096"/>
                    <a:pt x="2874" y="17096"/>
                  </a:cubicBezTo>
                  <a:cubicBezTo>
                    <a:pt x="2927" y="17096"/>
                    <a:pt x="2976" y="17145"/>
                    <a:pt x="3003" y="17171"/>
                  </a:cubicBezTo>
                  <a:cubicBezTo>
                    <a:pt x="3103" y="17305"/>
                    <a:pt x="3203" y="17472"/>
                    <a:pt x="3336" y="17605"/>
                  </a:cubicBezTo>
                  <a:cubicBezTo>
                    <a:pt x="3436" y="17705"/>
                    <a:pt x="3470" y="17872"/>
                    <a:pt x="3436" y="18005"/>
                  </a:cubicBezTo>
                  <a:lnTo>
                    <a:pt x="2602" y="20140"/>
                  </a:lnTo>
                  <a:cubicBezTo>
                    <a:pt x="2402" y="20541"/>
                    <a:pt x="2636" y="21041"/>
                    <a:pt x="3103" y="21141"/>
                  </a:cubicBezTo>
                  <a:lnTo>
                    <a:pt x="4237" y="21441"/>
                  </a:lnTo>
                  <a:lnTo>
                    <a:pt x="4370" y="21441"/>
                  </a:lnTo>
                  <a:cubicBezTo>
                    <a:pt x="4401" y="21444"/>
                    <a:pt x="4432" y="21445"/>
                    <a:pt x="4463" y="21445"/>
                  </a:cubicBezTo>
                  <a:cubicBezTo>
                    <a:pt x="4793" y="21445"/>
                    <a:pt x="5088" y="21282"/>
                    <a:pt x="5271" y="21008"/>
                  </a:cubicBezTo>
                  <a:lnTo>
                    <a:pt x="6438" y="18939"/>
                  </a:lnTo>
                  <a:cubicBezTo>
                    <a:pt x="6572" y="18773"/>
                    <a:pt x="6705" y="18639"/>
                    <a:pt x="6905" y="18606"/>
                  </a:cubicBezTo>
                  <a:cubicBezTo>
                    <a:pt x="7172" y="18539"/>
                    <a:pt x="7439" y="18472"/>
                    <a:pt x="7673" y="18372"/>
                  </a:cubicBezTo>
                  <a:cubicBezTo>
                    <a:pt x="7706" y="18372"/>
                    <a:pt x="7739" y="18372"/>
                    <a:pt x="7806" y="18439"/>
                  </a:cubicBezTo>
                  <a:lnTo>
                    <a:pt x="8140" y="19740"/>
                  </a:lnTo>
                  <a:cubicBezTo>
                    <a:pt x="8206" y="19940"/>
                    <a:pt x="8340" y="20140"/>
                    <a:pt x="8573" y="20207"/>
                  </a:cubicBezTo>
                  <a:cubicBezTo>
                    <a:pt x="8640" y="20229"/>
                    <a:pt x="8710" y="20240"/>
                    <a:pt x="8781" y="20240"/>
                  </a:cubicBezTo>
                  <a:cubicBezTo>
                    <a:pt x="8922" y="20240"/>
                    <a:pt x="9063" y="20196"/>
                    <a:pt x="9174" y="20107"/>
                  </a:cubicBezTo>
                  <a:lnTo>
                    <a:pt x="10975" y="18773"/>
                  </a:lnTo>
                  <a:cubicBezTo>
                    <a:pt x="11275" y="18506"/>
                    <a:pt x="11442" y="18139"/>
                    <a:pt x="11442" y="17739"/>
                  </a:cubicBezTo>
                  <a:lnTo>
                    <a:pt x="11375" y="16071"/>
                  </a:lnTo>
                  <a:cubicBezTo>
                    <a:pt x="11409" y="15871"/>
                    <a:pt x="11475" y="15670"/>
                    <a:pt x="11609" y="15504"/>
                  </a:cubicBezTo>
                  <a:cubicBezTo>
                    <a:pt x="11909" y="15170"/>
                    <a:pt x="12209" y="14803"/>
                    <a:pt x="12509" y="14436"/>
                  </a:cubicBezTo>
                  <a:cubicBezTo>
                    <a:pt x="12610" y="14303"/>
                    <a:pt x="12743" y="14236"/>
                    <a:pt x="12910" y="14236"/>
                  </a:cubicBezTo>
                  <a:lnTo>
                    <a:pt x="14044" y="14303"/>
                  </a:lnTo>
                  <a:cubicBezTo>
                    <a:pt x="14069" y="14305"/>
                    <a:pt x="14095" y="14306"/>
                    <a:pt x="14120" y="14306"/>
                  </a:cubicBezTo>
                  <a:cubicBezTo>
                    <a:pt x="14494" y="14306"/>
                    <a:pt x="14855" y="14079"/>
                    <a:pt x="15011" y="13736"/>
                  </a:cubicBezTo>
                  <a:lnTo>
                    <a:pt x="16145" y="11401"/>
                  </a:lnTo>
                  <a:cubicBezTo>
                    <a:pt x="16346" y="11000"/>
                    <a:pt x="16179" y="10533"/>
                    <a:pt x="15778" y="10333"/>
                  </a:cubicBezTo>
                  <a:lnTo>
                    <a:pt x="14878" y="9933"/>
                  </a:lnTo>
                  <a:cubicBezTo>
                    <a:pt x="14778" y="9866"/>
                    <a:pt x="14744" y="9766"/>
                    <a:pt x="14778" y="9666"/>
                  </a:cubicBezTo>
                  <a:cubicBezTo>
                    <a:pt x="14878" y="9266"/>
                    <a:pt x="14945" y="8866"/>
                    <a:pt x="15011" y="8499"/>
                  </a:cubicBezTo>
                  <a:cubicBezTo>
                    <a:pt x="15045" y="8265"/>
                    <a:pt x="15178" y="8065"/>
                    <a:pt x="15311" y="7932"/>
                  </a:cubicBezTo>
                  <a:lnTo>
                    <a:pt x="16913" y="6531"/>
                  </a:lnTo>
                  <a:cubicBezTo>
                    <a:pt x="17213" y="6264"/>
                    <a:pt x="17346" y="5863"/>
                    <a:pt x="17313" y="5496"/>
                  </a:cubicBezTo>
                  <a:lnTo>
                    <a:pt x="17079" y="3762"/>
                  </a:lnTo>
                  <a:cubicBezTo>
                    <a:pt x="17056" y="3430"/>
                    <a:pt x="16779" y="3216"/>
                    <a:pt x="16477" y="3216"/>
                  </a:cubicBezTo>
                  <a:cubicBezTo>
                    <a:pt x="16354" y="3216"/>
                    <a:pt x="16228" y="3251"/>
                    <a:pt x="16112" y="3328"/>
                  </a:cubicBezTo>
                  <a:lnTo>
                    <a:pt x="14544" y="4296"/>
                  </a:lnTo>
                  <a:cubicBezTo>
                    <a:pt x="14513" y="4316"/>
                    <a:pt x="14485" y="4324"/>
                    <a:pt x="14461" y="4324"/>
                  </a:cubicBezTo>
                  <a:cubicBezTo>
                    <a:pt x="14406" y="4324"/>
                    <a:pt x="14367" y="4285"/>
                    <a:pt x="14344" y="4262"/>
                  </a:cubicBezTo>
                  <a:cubicBezTo>
                    <a:pt x="14244" y="4095"/>
                    <a:pt x="14144" y="3962"/>
                    <a:pt x="14044" y="3829"/>
                  </a:cubicBezTo>
                  <a:cubicBezTo>
                    <a:pt x="13910" y="3729"/>
                    <a:pt x="13877" y="3562"/>
                    <a:pt x="13944" y="3428"/>
                  </a:cubicBezTo>
                  <a:lnTo>
                    <a:pt x="14744" y="1293"/>
                  </a:lnTo>
                  <a:cubicBezTo>
                    <a:pt x="14844" y="1093"/>
                    <a:pt x="14844" y="893"/>
                    <a:pt x="14744" y="693"/>
                  </a:cubicBezTo>
                  <a:cubicBezTo>
                    <a:pt x="14644" y="493"/>
                    <a:pt x="14478" y="359"/>
                    <a:pt x="14277" y="326"/>
                  </a:cubicBezTo>
                  <a:lnTo>
                    <a:pt x="13110" y="26"/>
                  </a:lnTo>
                  <a:cubicBezTo>
                    <a:pt x="13040" y="8"/>
                    <a:pt x="12969" y="0"/>
                    <a:pt x="12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3"/>
            <p:cNvSpPr/>
            <p:nvPr/>
          </p:nvSpPr>
          <p:spPr>
            <a:xfrm>
              <a:off x="783377" y="3716984"/>
              <a:ext cx="435790" cy="292860"/>
            </a:xfrm>
            <a:custGeom>
              <a:avLst/>
              <a:gdLst/>
              <a:ahLst/>
              <a:cxnLst/>
              <a:rect l="l" t="t" r="r" b="b"/>
              <a:pathLst>
                <a:path w="26520" h="17822" extrusionOk="0">
                  <a:moveTo>
                    <a:pt x="13236" y="6857"/>
                  </a:moveTo>
                  <a:cubicBezTo>
                    <a:pt x="15051" y="6857"/>
                    <a:pt x="16835" y="7351"/>
                    <a:pt x="17947" y="8277"/>
                  </a:cubicBezTo>
                  <a:cubicBezTo>
                    <a:pt x="18180" y="8477"/>
                    <a:pt x="18380" y="8677"/>
                    <a:pt x="18580" y="8911"/>
                  </a:cubicBezTo>
                  <a:cubicBezTo>
                    <a:pt x="18047" y="9611"/>
                    <a:pt x="17313" y="10112"/>
                    <a:pt x="16512" y="10412"/>
                  </a:cubicBezTo>
                  <a:cubicBezTo>
                    <a:pt x="15516" y="10808"/>
                    <a:pt x="14377" y="10999"/>
                    <a:pt x="13251" y="10999"/>
                  </a:cubicBezTo>
                  <a:cubicBezTo>
                    <a:pt x="11436" y="10999"/>
                    <a:pt x="9651" y="10504"/>
                    <a:pt x="8540" y="9578"/>
                  </a:cubicBezTo>
                  <a:cubicBezTo>
                    <a:pt x="8306" y="9378"/>
                    <a:pt x="8106" y="9178"/>
                    <a:pt x="7940" y="8944"/>
                  </a:cubicBezTo>
                  <a:cubicBezTo>
                    <a:pt x="8473" y="8244"/>
                    <a:pt x="9174" y="7743"/>
                    <a:pt x="9974" y="7443"/>
                  </a:cubicBezTo>
                  <a:cubicBezTo>
                    <a:pt x="10971" y="7047"/>
                    <a:pt x="12109" y="6857"/>
                    <a:pt x="13236" y="6857"/>
                  </a:cubicBezTo>
                  <a:close/>
                  <a:moveTo>
                    <a:pt x="14035" y="0"/>
                  </a:moveTo>
                  <a:cubicBezTo>
                    <a:pt x="13761" y="0"/>
                    <a:pt x="13496" y="163"/>
                    <a:pt x="13343" y="438"/>
                  </a:cubicBezTo>
                  <a:lnTo>
                    <a:pt x="12743" y="1572"/>
                  </a:lnTo>
                  <a:cubicBezTo>
                    <a:pt x="12576" y="1872"/>
                    <a:pt x="12276" y="2039"/>
                    <a:pt x="11976" y="2106"/>
                  </a:cubicBezTo>
                  <a:cubicBezTo>
                    <a:pt x="11442" y="2139"/>
                    <a:pt x="10942" y="2206"/>
                    <a:pt x="10408" y="2273"/>
                  </a:cubicBezTo>
                  <a:cubicBezTo>
                    <a:pt x="10322" y="2290"/>
                    <a:pt x="10236" y="2298"/>
                    <a:pt x="10150" y="2298"/>
                  </a:cubicBezTo>
                  <a:cubicBezTo>
                    <a:pt x="9904" y="2298"/>
                    <a:pt x="9663" y="2230"/>
                    <a:pt x="9441" y="2106"/>
                  </a:cubicBezTo>
                  <a:lnTo>
                    <a:pt x="7839" y="1005"/>
                  </a:lnTo>
                  <a:cubicBezTo>
                    <a:pt x="7652" y="901"/>
                    <a:pt x="7451" y="849"/>
                    <a:pt x="7254" y="849"/>
                  </a:cubicBezTo>
                  <a:cubicBezTo>
                    <a:pt x="7135" y="849"/>
                    <a:pt x="7018" y="868"/>
                    <a:pt x="6905" y="905"/>
                  </a:cubicBezTo>
                  <a:lnTo>
                    <a:pt x="4504" y="1872"/>
                  </a:lnTo>
                  <a:cubicBezTo>
                    <a:pt x="4370" y="1906"/>
                    <a:pt x="4270" y="2039"/>
                    <a:pt x="4270" y="2173"/>
                  </a:cubicBezTo>
                  <a:lnTo>
                    <a:pt x="4270" y="2206"/>
                  </a:lnTo>
                  <a:lnTo>
                    <a:pt x="4270" y="4641"/>
                  </a:lnTo>
                  <a:cubicBezTo>
                    <a:pt x="4270" y="4741"/>
                    <a:pt x="4304" y="4841"/>
                    <a:pt x="4370" y="4908"/>
                  </a:cubicBezTo>
                  <a:lnTo>
                    <a:pt x="4504" y="5075"/>
                  </a:lnTo>
                  <a:cubicBezTo>
                    <a:pt x="4304" y="5208"/>
                    <a:pt x="4070" y="5275"/>
                    <a:pt x="3837" y="5275"/>
                  </a:cubicBezTo>
                  <a:lnTo>
                    <a:pt x="1101" y="5175"/>
                  </a:lnTo>
                  <a:cubicBezTo>
                    <a:pt x="801" y="5175"/>
                    <a:pt x="534" y="5375"/>
                    <a:pt x="434" y="5675"/>
                  </a:cubicBezTo>
                  <a:lnTo>
                    <a:pt x="1" y="6976"/>
                  </a:lnTo>
                  <a:cubicBezTo>
                    <a:pt x="1" y="7043"/>
                    <a:pt x="1" y="7110"/>
                    <a:pt x="1" y="7143"/>
                  </a:cubicBezTo>
                  <a:lnTo>
                    <a:pt x="1" y="9611"/>
                  </a:lnTo>
                  <a:cubicBezTo>
                    <a:pt x="1" y="9845"/>
                    <a:pt x="167" y="10012"/>
                    <a:pt x="401" y="10045"/>
                  </a:cubicBezTo>
                  <a:lnTo>
                    <a:pt x="2502" y="10412"/>
                  </a:lnTo>
                  <a:lnTo>
                    <a:pt x="1668" y="10812"/>
                  </a:lnTo>
                  <a:cubicBezTo>
                    <a:pt x="1568" y="10879"/>
                    <a:pt x="1468" y="10979"/>
                    <a:pt x="1468" y="11112"/>
                  </a:cubicBezTo>
                  <a:lnTo>
                    <a:pt x="1468" y="13614"/>
                  </a:lnTo>
                  <a:cubicBezTo>
                    <a:pt x="1468" y="13714"/>
                    <a:pt x="1535" y="13814"/>
                    <a:pt x="1602" y="13881"/>
                  </a:cubicBezTo>
                  <a:lnTo>
                    <a:pt x="3136" y="15149"/>
                  </a:lnTo>
                  <a:cubicBezTo>
                    <a:pt x="3320" y="15287"/>
                    <a:pt x="3536" y="15361"/>
                    <a:pt x="3762" y="15361"/>
                  </a:cubicBezTo>
                  <a:cubicBezTo>
                    <a:pt x="3864" y="15361"/>
                    <a:pt x="3967" y="15346"/>
                    <a:pt x="4070" y="15315"/>
                  </a:cubicBezTo>
                  <a:lnTo>
                    <a:pt x="6405" y="14582"/>
                  </a:lnTo>
                  <a:cubicBezTo>
                    <a:pt x="6511" y="14558"/>
                    <a:pt x="6626" y="14547"/>
                    <a:pt x="6743" y="14547"/>
                  </a:cubicBezTo>
                  <a:cubicBezTo>
                    <a:pt x="6957" y="14547"/>
                    <a:pt x="7179" y="14584"/>
                    <a:pt x="7372" y="14648"/>
                  </a:cubicBezTo>
                  <a:cubicBezTo>
                    <a:pt x="7773" y="14848"/>
                    <a:pt x="8206" y="14982"/>
                    <a:pt x="8640" y="15115"/>
                  </a:cubicBezTo>
                  <a:cubicBezTo>
                    <a:pt x="8740" y="15149"/>
                    <a:pt x="8874" y="15249"/>
                    <a:pt x="8940" y="15349"/>
                  </a:cubicBezTo>
                  <a:lnTo>
                    <a:pt x="8940" y="17017"/>
                  </a:lnTo>
                  <a:cubicBezTo>
                    <a:pt x="8940" y="17284"/>
                    <a:pt x="9140" y="17484"/>
                    <a:pt x="9407" y="17517"/>
                  </a:cubicBezTo>
                  <a:lnTo>
                    <a:pt x="12409" y="17817"/>
                  </a:lnTo>
                  <a:cubicBezTo>
                    <a:pt x="12435" y="17820"/>
                    <a:pt x="12460" y="17821"/>
                    <a:pt x="12486" y="17821"/>
                  </a:cubicBezTo>
                  <a:cubicBezTo>
                    <a:pt x="12760" y="17821"/>
                    <a:pt x="13024" y="17661"/>
                    <a:pt x="13177" y="17417"/>
                  </a:cubicBezTo>
                  <a:lnTo>
                    <a:pt x="13777" y="16249"/>
                  </a:lnTo>
                  <a:cubicBezTo>
                    <a:pt x="13944" y="15983"/>
                    <a:pt x="14211" y="15782"/>
                    <a:pt x="14544" y="15749"/>
                  </a:cubicBezTo>
                  <a:cubicBezTo>
                    <a:pt x="15078" y="15716"/>
                    <a:pt x="15578" y="15649"/>
                    <a:pt x="16112" y="15549"/>
                  </a:cubicBezTo>
                  <a:cubicBezTo>
                    <a:pt x="16168" y="15543"/>
                    <a:pt x="16223" y="15541"/>
                    <a:pt x="16279" y="15541"/>
                  </a:cubicBezTo>
                  <a:cubicBezTo>
                    <a:pt x="16556" y="15541"/>
                    <a:pt x="16829" y="15610"/>
                    <a:pt x="17079" y="15749"/>
                  </a:cubicBezTo>
                  <a:lnTo>
                    <a:pt x="18681" y="16817"/>
                  </a:lnTo>
                  <a:cubicBezTo>
                    <a:pt x="18868" y="16921"/>
                    <a:pt x="19069" y="16973"/>
                    <a:pt x="19266" y="16973"/>
                  </a:cubicBezTo>
                  <a:cubicBezTo>
                    <a:pt x="19385" y="16973"/>
                    <a:pt x="19502" y="16954"/>
                    <a:pt x="19615" y="16917"/>
                  </a:cubicBezTo>
                  <a:lnTo>
                    <a:pt x="22016" y="15949"/>
                  </a:lnTo>
                  <a:cubicBezTo>
                    <a:pt x="22150" y="15916"/>
                    <a:pt x="22250" y="15782"/>
                    <a:pt x="22250" y="15649"/>
                  </a:cubicBezTo>
                  <a:lnTo>
                    <a:pt x="22250" y="13181"/>
                  </a:lnTo>
                  <a:cubicBezTo>
                    <a:pt x="22250" y="13047"/>
                    <a:pt x="22216" y="12980"/>
                    <a:pt x="22150" y="12914"/>
                  </a:cubicBezTo>
                  <a:lnTo>
                    <a:pt x="22016" y="12747"/>
                  </a:lnTo>
                  <a:cubicBezTo>
                    <a:pt x="22216" y="12614"/>
                    <a:pt x="22417" y="12547"/>
                    <a:pt x="22683" y="12547"/>
                  </a:cubicBezTo>
                  <a:lnTo>
                    <a:pt x="25385" y="12647"/>
                  </a:lnTo>
                  <a:cubicBezTo>
                    <a:pt x="25719" y="12647"/>
                    <a:pt x="25986" y="12480"/>
                    <a:pt x="26086" y="12180"/>
                  </a:cubicBezTo>
                  <a:lnTo>
                    <a:pt x="26519" y="10846"/>
                  </a:lnTo>
                  <a:cubicBezTo>
                    <a:pt x="26519" y="10812"/>
                    <a:pt x="26519" y="10746"/>
                    <a:pt x="26519" y="10679"/>
                  </a:cubicBezTo>
                  <a:lnTo>
                    <a:pt x="26519" y="8244"/>
                  </a:lnTo>
                  <a:cubicBezTo>
                    <a:pt x="26519" y="8010"/>
                    <a:pt x="26353" y="7810"/>
                    <a:pt x="26119" y="7777"/>
                  </a:cubicBezTo>
                  <a:lnTo>
                    <a:pt x="24018" y="7410"/>
                  </a:lnTo>
                  <a:lnTo>
                    <a:pt x="24852" y="7010"/>
                  </a:lnTo>
                  <a:cubicBezTo>
                    <a:pt x="24985" y="6943"/>
                    <a:pt x="25052" y="6843"/>
                    <a:pt x="25052" y="6676"/>
                  </a:cubicBezTo>
                  <a:lnTo>
                    <a:pt x="25052" y="4241"/>
                  </a:lnTo>
                  <a:cubicBezTo>
                    <a:pt x="25052" y="4107"/>
                    <a:pt x="25018" y="4007"/>
                    <a:pt x="24918" y="3941"/>
                  </a:cubicBezTo>
                  <a:lnTo>
                    <a:pt x="23384" y="2673"/>
                  </a:lnTo>
                  <a:cubicBezTo>
                    <a:pt x="23200" y="2535"/>
                    <a:pt x="22984" y="2460"/>
                    <a:pt x="22758" y="2460"/>
                  </a:cubicBezTo>
                  <a:cubicBezTo>
                    <a:pt x="22656" y="2460"/>
                    <a:pt x="22553" y="2475"/>
                    <a:pt x="22450" y="2506"/>
                  </a:cubicBezTo>
                  <a:lnTo>
                    <a:pt x="20115" y="3240"/>
                  </a:lnTo>
                  <a:cubicBezTo>
                    <a:pt x="19997" y="3264"/>
                    <a:pt x="19879" y="3275"/>
                    <a:pt x="19762" y="3275"/>
                  </a:cubicBezTo>
                  <a:cubicBezTo>
                    <a:pt x="19549" y="3275"/>
                    <a:pt x="19341" y="3238"/>
                    <a:pt x="19148" y="3173"/>
                  </a:cubicBezTo>
                  <a:cubicBezTo>
                    <a:pt x="18714" y="2973"/>
                    <a:pt x="18314" y="2840"/>
                    <a:pt x="17880" y="2706"/>
                  </a:cubicBezTo>
                  <a:cubicBezTo>
                    <a:pt x="17613" y="2606"/>
                    <a:pt x="17413" y="2339"/>
                    <a:pt x="17446" y="2039"/>
                  </a:cubicBezTo>
                  <a:lnTo>
                    <a:pt x="17580" y="905"/>
                  </a:lnTo>
                  <a:cubicBezTo>
                    <a:pt x="17613" y="605"/>
                    <a:pt x="17413" y="338"/>
                    <a:pt x="17113" y="305"/>
                  </a:cubicBezTo>
                  <a:lnTo>
                    <a:pt x="14111" y="4"/>
                  </a:lnTo>
                  <a:cubicBezTo>
                    <a:pt x="14085" y="2"/>
                    <a:pt x="14060" y="0"/>
                    <a:pt x="140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3"/>
            <p:cNvSpPr/>
            <p:nvPr/>
          </p:nvSpPr>
          <p:spPr>
            <a:xfrm>
              <a:off x="782835" y="3753234"/>
              <a:ext cx="93189" cy="134303"/>
            </a:xfrm>
            <a:custGeom>
              <a:avLst/>
              <a:gdLst/>
              <a:ahLst/>
              <a:cxnLst/>
              <a:rect l="l" t="t" r="r" b="b"/>
              <a:pathLst>
                <a:path w="5671" h="8173" extrusionOk="0">
                  <a:moveTo>
                    <a:pt x="4270" y="0"/>
                  </a:moveTo>
                  <a:lnTo>
                    <a:pt x="4270" y="2468"/>
                  </a:lnTo>
                  <a:cubicBezTo>
                    <a:pt x="4303" y="2569"/>
                    <a:pt x="4337" y="2669"/>
                    <a:pt x="4403" y="2735"/>
                  </a:cubicBezTo>
                  <a:lnTo>
                    <a:pt x="4537" y="2869"/>
                  </a:lnTo>
                  <a:cubicBezTo>
                    <a:pt x="4637" y="2835"/>
                    <a:pt x="4704" y="2769"/>
                    <a:pt x="4770" y="2702"/>
                  </a:cubicBezTo>
                  <a:cubicBezTo>
                    <a:pt x="4970" y="2502"/>
                    <a:pt x="5171" y="2302"/>
                    <a:pt x="5404" y="2135"/>
                  </a:cubicBezTo>
                  <a:cubicBezTo>
                    <a:pt x="5638" y="1968"/>
                    <a:pt x="5671" y="1635"/>
                    <a:pt x="5471" y="1401"/>
                  </a:cubicBezTo>
                  <a:lnTo>
                    <a:pt x="4403" y="267"/>
                  </a:lnTo>
                  <a:cubicBezTo>
                    <a:pt x="4337" y="200"/>
                    <a:pt x="4270" y="100"/>
                    <a:pt x="4270" y="0"/>
                  </a:cubicBezTo>
                  <a:close/>
                  <a:moveTo>
                    <a:pt x="0" y="4970"/>
                  </a:moveTo>
                  <a:lnTo>
                    <a:pt x="0" y="7405"/>
                  </a:lnTo>
                  <a:cubicBezTo>
                    <a:pt x="34" y="7606"/>
                    <a:pt x="200" y="7806"/>
                    <a:pt x="400" y="7839"/>
                  </a:cubicBezTo>
                  <a:lnTo>
                    <a:pt x="2535" y="8173"/>
                  </a:lnTo>
                  <a:lnTo>
                    <a:pt x="3603" y="7639"/>
                  </a:lnTo>
                  <a:cubicBezTo>
                    <a:pt x="3870" y="7505"/>
                    <a:pt x="3970" y="7172"/>
                    <a:pt x="3836" y="6938"/>
                  </a:cubicBezTo>
                  <a:cubicBezTo>
                    <a:pt x="3770" y="6772"/>
                    <a:pt x="3703" y="6605"/>
                    <a:pt x="3636" y="6438"/>
                  </a:cubicBezTo>
                  <a:cubicBezTo>
                    <a:pt x="3569" y="6138"/>
                    <a:pt x="3303" y="5904"/>
                    <a:pt x="3002" y="5838"/>
                  </a:cubicBezTo>
                  <a:lnTo>
                    <a:pt x="400" y="5371"/>
                  </a:lnTo>
                  <a:cubicBezTo>
                    <a:pt x="200" y="5337"/>
                    <a:pt x="34" y="5170"/>
                    <a:pt x="0" y="497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a:off x="897945" y="3789090"/>
              <a:ext cx="202268" cy="74324"/>
            </a:xfrm>
            <a:custGeom>
              <a:avLst/>
              <a:gdLst/>
              <a:ahLst/>
              <a:cxnLst/>
              <a:rect l="l" t="t" r="r" b="b"/>
              <a:pathLst>
                <a:path w="12309" h="4523" extrusionOk="0">
                  <a:moveTo>
                    <a:pt x="6274" y="0"/>
                  </a:moveTo>
                  <a:cubicBezTo>
                    <a:pt x="5150" y="0"/>
                    <a:pt x="4019" y="191"/>
                    <a:pt x="3036" y="587"/>
                  </a:cubicBezTo>
                  <a:cubicBezTo>
                    <a:pt x="801" y="1487"/>
                    <a:pt x="0" y="3122"/>
                    <a:pt x="1001" y="4523"/>
                  </a:cubicBezTo>
                  <a:cubicBezTo>
                    <a:pt x="1501" y="3856"/>
                    <a:pt x="2235" y="3322"/>
                    <a:pt x="3036" y="3055"/>
                  </a:cubicBezTo>
                  <a:cubicBezTo>
                    <a:pt x="4032" y="2659"/>
                    <a:pt x="5171" y="2469"/>
                    <a:pt x="6297" y="2469"/>
                  </a:cubicBezTo>
                  <a:cubicBezTo>
                    <a:pt x="8112" y="2469"/>
                    <a:pt x="9897" y="2963"/>
                    <a:pt x="11008" y="3889"/>
                  </a:cubicBezTo>
                  <a:cubicBezTo>
                    <a:pt x="11242" y="4089"/>
                    <a:pt x="11442" y="4289"/>
                    <a:pt x="11608" y="4523"/>
                  </a:cubicBezTo>
                  <a:cubicBezTo>
                    <a:pt x="12309" y="3556"/>
                    <a:pt x="12142" y="2355"/>
                    <a:pt x="11008" y="1421"/>
                  </a:cubicBezTo>
                  <a:cubicBezTo>
                    <a:pt x="9876" y="495"/>
                    <a:pt x="8084" y="0"/>
                    <a:pt x="6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3"/>
            <p:cNvSpPr/>
            <p:nvPr/>
          </p:nvSpPr>
          <p:spPr>
            <a:xfrm>
              <a:off x="840382" y="3787216"/>
              <a:ext cx="378786" cy="222562"/>
            </a:xfrm>
            <a:custGeom>
              <a:avLst/>
              <a:gdLst/>
              <a:ahLst/>
              <a:cxnLst/>
              <a:rect l="l" t="t" r="r" b="b"/>
              <a:pathLst>
                <a:path w="23051" h="13544" extrusionOk="0">
                  <a:moveTo>
                    <a:pt x="21583" y="0"/>
                  </a:moveTo>
                  <a:cubicBezTo>
                    <a:pt x="21583" y="0"/>
                    <a:pt x="21583" y="34"/>
                    <a:pt x="21583" y="67"/>
                  </a:cubicBezTo>
                  <a:cubicBezTo>
                    <a:pt x="21583" y="134"/>
                    <a:pt x="21549" y="167"/>
                    <a:pt x="21516" y="200"/>
                  </a:cubicBezTo>
                  <a:cubicBezTo>
                    <a:pt x="21483" y="234"/>
                    <a:pt x="21416" y="267"/>
                    <a:pt x="21383" y="300"/>
                  </a:cubicBezTo>
                  <a:lnTo>
                    <a:pt x="19481" y="1234"/>
                  </a:lnTo>
                  <a:cubicBezTo>
                    <a:pt x="19415" y="1268"/>
                    <a:pt x="19381" y="1301"/>
                    <a:pt x="19348" y="1334"/>
                  </a:cubicBezTo>
                  <a:cubicBezTo>
                    <a:pt x="19281" y="1368"/>
                    <a:pt x="19248" y="1435"/>
                    <a:pt x="19214" y="1535"/>
                  </a:cubicBezTo>
                  <a:cubicBezTo>
                    <a:pt x="19181" y="1568"/>
                    <a:pt x="19181" y="1635"/>
                    <a:pt x="19181" y="1701"/>
                  </a:cubicBezTo>
                  <a:cubicBezTo>
                    <a:pt x="19181" y="1735"/>
                    <a:pt x="19181" y="1768"/>
                    <a:pt x="19181" y="1801"/>
                  </a:cubicBezTo>
                  <a:cubicBezTo>
                    <a:pt x="19214" y="1868"/>
                    <a:pt x="19214" y="1902"/>
                    <a:pt x="19248" y="1935"/>
                  </a:cubicBezTo>
                  <a:cubicBezTo>
                    <a:pt x="19314" y="2102"/>
                    <a:pt x="19381" y="2268"/>
                    <a:pt x="19448" y="2469"/>
                  </a:cubicBezTo>
                  <a:cubicBezTo>
                    <a:pt x="19515" y="2769"/>
                    <a:pt x="19748" y="3002"/>
                    <a:pt x="20082" y="3069"/>
                  </a:cubicBezTo>
                  <a:lnTo>
                    <a:pt x="20549" y="3169"/>
                  </a:lnTo>
                  <a:lnTo>
                    <a:pt x="21383" y="2736"/>
                  </a:lnTo>
                  <a:cubicBezTo>
                    <a:pt x="21516" y="2669"/>
                    <a:pt x="21583" y="2569"/>
                    <a:pt x="21616" y="2435"/>
                  </a:cubicBezTo>
                  <a:lnTo>
                    <a:pt x="21583" y="0"/>
                  </a:lnTo>
                  <a:close/>
                  <a:moveTo>
                    <a:pt x="23050" y="3970"/>
                  </a:moveTo>
                  <a:cubicBezTo>
                    <a:pt x="23050" y="4036"/>
                    <a:pt x="23050" y="4070"/>
                    <a:pt x="23017" y="4137"/>
                  </a:cubicBezTo>
                  <a:lnTo>
                    <a:pt x="22617" y="5437"/>
                  </a:lnTo>
                  <a:cubicBezTo>
                    <a:pt x="22517" y="5738"/>
                    <a:pt x="22217" y="5938"/>
                    <a:pt x="21916" y="5938"/>
                  </a:cubicBezTo>
                  <a:lnTo>
                    <a:pt x="19181" y="5838"/>
                  </a:lnTo>
                  <a:cubicBezTo>
                    <a:pt x="19048" y="5838"/>
                    <a:pt x="18881" y="5871"/>
                    <a:pt x="18781" y="5904"/>
                  </a:cubicBezTo>
                  <a:lnTo>
                    <a:pt x="18781" y="8373"/>
                  </a:lnTo>
                  <a:cubicBezTo>
                    <a:pt x="18881" y="8340"/>
                    <a:pt x="19048" y="8306"/>
                    <a:pt x="19181" y="8306"/>
                  </a:cubicBezTo>
                  <a:lnTo>
                    <a:pt x="21916" y="8406"/>
                  </a:lnTo>
                  <a:cubicBezTo>
                    <a:pt x="22217" y="8406"/>
                    <a:pt x="22517" y="8206"/>
                    <a:pt x="22617" y="7906"/>
                  </a:cubicBezTo>
                  <a:lnTo>
                    <a:pt x="23017" y="6605"/>
                  </a:lnTo>
                  <a:cubicBezTo>
                    <a:pt x="23050" y="6538"/>
                    <a:pt x="23050" y="6505"/>
                    <a:pt x="23050" y="6438"/>
                  </a:cubicBezTo>
                  <a:lnTo>
                    <a:pt x="23050" y="3970"/>
                  </a:lnTo>
                  <a:close/>
                  <a:moveTo>
                    <a:pt x="2869" y="7873"/>
                  </a:moveTo>
                  <a:lnTo>
                    <a:pt x="568" y="8606"/>
                  </a:lnTo>
                  <a:cubicBezTo>
                    <a:pt x="484" y="8640"/>
                    <a:pt x="393" y="8656"/>
                    <a:pt x="297" y="8656"/>
                  </a:cubicBezTo>
                  <a:cubicBezTo>
                    <a:pt x="201" y="8656"/>
                    <a:pt x="101" y="8640"/>
                    <a:pt x="1" y="8606"/>
                  </a:cubicBezTo>
                  <a:lnTo>
                    <a:pt x="1" y="11075"/>
                  </a:lnTo>
                  <a:cubicBezTo>
                    <a:pt x="101" y="11091"/>
                    <a:pt x="201" y="11100"/>
                    <a:pt x="297" y="11100"/>
                  </a:cubicBezTo>
                  <a:cubicBezTo>
                    <a:pt x="393" y="11100"/>
                    <a:pt x="484" y="11091"/>
                    <a:pt x="568" y="11075"/>
                  </a:cubicBezTo>
                  <a:lnTo>
                    <a:pt x="2903" y="10341"/>
                  </a:lnTo>
                  <a:lnTo>
                    <a:pt x="2869" y="7873"/>
                  </a:lnTo>
                  <a:close/>
                  <a:moveTo>
                    <a:pt x="18781" y="8907"/>
                  </a:moveTo>
                  <a:cubicBezTo>
                    <a:pt x="18781" y="9073"/>
                    <a:pt x="18681" y="9207"/>
                    <a:pt x="18547" y="9240"/>
                  </a:cubicBezTo>
                  <a:lnTo>
                    <a:pt x="16146" y="10208"/>
                  </a:lnTo>
                  <a:cubicBezTo>
                    <a:pt x="16045" y="10241"/>
                    <a:pt x="15937" y="10258"/>
                    <a:pt x="15829" y="10258"/>
                  </a:cubicBezTo>
                  <a:cubicBezTo>
                    <a:pt x="15720" y="10258"/>
                    <a:pt x="15612" y="10241"/>
                    <a:pt x="15512" y="10208"/>
                  </a:cubicBezTo>
                  <a:lnTo>
                    <a:pt x="15512" y="12676"/>
                  </a:lnTo>
                  <a:cubicBezTo>
                    <a:pt x="15612" y="12709"/>
                    <a:pt x="15720" y="12726"/>
                    <a:pt x="15829" y="12726"/>
                  </a:cubicBezTo>
                  <a:cubicBezTo>
                    <a:pt x="15937" y="12726"/>
                    <a:pt x="16045" y="12709"/>
                    <a:pt x="16146" y="12676"/>
                  </a:cubicBezTo>
                  <a:lnTo>
                    <a:pt x="18547" y="11709"/>
                  </a:lnTo>
                  <a:cubicBezTo>
                    <a:pt x="18681" y="11675"/>
                    <a:pt x="18781" y="11542"/>
                    <a:pt x="18781" y="11375"/>
                  </a:cubicBezTo>
                  <a:lnTo>
                    <a:pt x="18781" y="8907"/>
                  </a:lnTo>
                  <a:close/>
                  <a:moveTo>
                    <a:pt x="10542" y="9240"/>
                  </a:moveTo>
                  <a:lnTo>
                    <a:pt x="10542" y="9240"/>
                  </a:lnTo>
                  <a:cubicBezTo>
                    <a:pt x="10441" y="9307"/>
                    <a:pt x="10341" y="9407"/>
                    <a:pt x="10308" y="9540"/>
                  </a:cubicBezTo>
                  <a:lnTo>
                    <a:pt x="9708" y="10708"/>
                  </a:lnTo>
                  <a:cubicBezTo>
                    <a:pt x="9608" y="10875"/>
                    <a:pt x="9441" y="11008"/>
                    <a:pt x="9241" y="11075"/>
                  </a:cubicBezTo>
                  <a:lnTo>
                    <a:pt x="9241" y="13543"/>
                  </a:lnTo>
                  <a:cubicBezTo>
                    <a:pt x="9441" y="13443"/>
                    <a:pt x="9574" y="13343"/>
                    <a:pt x="9674" y="13176"/>
                  </a:cubicBezTo>
                  <a:lnTo>
                    <a:pt x="10275" y="12009"/>
                  </a:lnTo>
                  <a:cubicBezTo>
                    <a:pt x="10341" y="11875"/>
                    <a:pt x="10408" y="11775"/>
                    <a:pt x="10508" y="11709"/>
                  </a:cubicBezTo>
                  <a:lnTo>
                    <a:pt x="10542" y="92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3"/>
            <p:cNvSpPr/>
            <p:nvPr/>
          </p:nvSpPr>
          <p:spPr>
            <a:xfrm>
              <a:off x="781734" y="3716984"/>
              <a:ext cx="438534" cy="252781"/>
            </a:xfrm>
            <a:custGeom>
              <a:avLst/>
              <a:gdLst/>
              <a:ahLst/>
              <a:cxnLst/>
              <a:rect l="l" t="t" r="r" b="b"/>
              <a:pathLst>
                <a:path w="26687" h="15383" extrusionOk="0">
                  <a:moveTo>
                    <a:pt x="13336" y="4388"/>
                  </a:moveTo>
                  <a:cubicBezTo>
                    <a:pt x="15151" y="4388"/>
                    <a:pt x="16935" y="4883"/>
                    <a:pt x="18047" y="5809"/>
                  </a:cubicBezTo>
                  <a:cubicBezTo>
                    <a:pt x="19848" y="7310"/>
                    <a:pt x="19214" y="9378"/>
                    <a:pt x="16612" y="10379"/>
                  </a:cubicBezTo>
                  <a:cubicBezTo>
                    <a:pt x="15616" y="10775"/>
                    <a:pt x="14477" y="10965"/>
                    <a:pt x="13351" y="10965"/>
                  </a:cubicBezTo>
                  <a:cubicBezTo>
                    <a:pt x="11536" y="10965"/>
                    <a:pt x="9751" y="10471"/>
                    <a:pt x="8640" y="9545"/>
                  </a:cubicBezTo>
                  <a:cubicBezTo>
                    <a:pt x="6839" y="8044"/>
                    <a:pt x="7506" y="6009"/>
                    <a:pt x="10074" y="4975"/>
                  </a:cubicBezTo>
                  <a:cubicBezTo>
                    <a:pt x="11071" y="4579"/>
                    <a:pt x="12209" y="4388"/>
                    <a:pt x="13336" y="4388"/>
                  </a:cubicBezTo>
                  <a:close/>
                  <a:moveTo>
                    <a:pt x="14135" y="0"/>
                  </a:moveTo>
                  <a:cubicBezTo>
                    <a:pt x="13861" y="0"/>
                    <a:pt x="13596" y="163"/>
                    <a:pt x="13443" y="438"/>
                  </a:cubicBezTo>
                  <a:lnTo>
                    <a:pt x="12843" y="1572"/>
                  </a:lnTo>
                  <a:cubicBezTo>
                    <a:pt x="12676" y="1872"/>
                    <a:pt x="12376" y="2039"/>
                    <a:pt x="12076" y="2106"/>
                  </a:cubicBezTo>
                  <a:cubicBezTo>
                    <a:pt x="11542" y="2139"/>
                    <a:pt x="11008" y="2206"/>
                    <a:pt x="10508" y="2273"/>
                  </a:cubicBezTo>
                  <a:cubicBezTo>
                    <a:pt x="10422" y="2290"/>
                    <a:pt x="10336" y="2298"/>
                    <a:pt x="10250" y="2298"/>
                  </a:cubicBezTo>
                  <a:cubicBezTo>
                    <a:pt x="10004" y="2298"/>
                    <a:pt x="9763" y="2230"/>
                    <a:pt x="9541" y="2106"/>
                  </a:cubicBezTo>
                  <a:lnTo>
                    <a:pt x="7939" y="1005"/>
                  </a:lnTo>
                  <a:cubicBezTo>
                    <a:pt x="7752" y="901"/>
                    <a:pt x="7551" y="849"/>
                    <a:pt x="7354" y="849"/>
                  </a:cubicBezTo>
                  <a:cubicBezTo>
                    <a:pt x="7235" y="849"/>
                    <a:pt x="7118" y="868"/>
                    <a:pt x="7005" y="905"/>
                  </a:cubicBezTo>
                  <a:lnTo>
                    <a:pt x="4604" y="1872"/>
                  </a:lnTo>
                  <a:cubicBezTo>
                    <a:pt x="4337" y="1939"/>
                    <a:pt x="4270" y="2273"/>
                    <a:pt x="4470" y="2473"/>
                  </a:cubicBezTo>
                  <a:lnTo>
                    <a:pt x="5571" y="3607"/>
                  </a:lnTo>
                  <a:cubicBezTo>
                    <a:pt x="5771" y="3807"/>
                    <a:pt x="5738" y="4141"/>
                    <a:pt x="5504" y="4308"/>
                  </a:cubicBezTo>
                  <a:cubicBezTo>
                    <a:pt x="5271" y="4508"/>
                    <a:pt x="5037" y="4674"/>
                    <a:pt x="4837" y="4908"/>
                  </a:cubicBezTo>
                  <a:cubicBezTo>
                    <a:pt x="4604" y="5141"/>
                    <a:pt x="4270" y="5275"/>
                    <a:pt x="3937" y="5275"/>
                  </a:cubicBezTo>
                  <a:lnTo>
                    <a:pt x="1201" y="5175"/>
                  </a:lnTo>
                  <a:cubicBezTo>
                    <a:pt x="901" y="5175"/>
                    <a:pt x="634" y="5375"/>
                    <a:pt x="534" y="5675"/>
                  </a:cubicBezTo>
                  <a:lnTo>
                    <a:pt x="101" y="6976"/>
                  </a:lnTo>
                  <a:cubicBezTo>
                    <a:pt x="0" y="7243"/>
                    <a:pt x="167" y="7543"/>
                    <a:pt x="467" y="7577"/>
                  </a:cubicBezTo>
                  <a:lnTo>
                    <a:pt x="3069" y="8044"/>
                  </a:lnTo>
                  <a:cubicBezTo>
                    <a:pt x="3370" y="8110"/>
                    <a:pt x="3603" y="8344"/>
                    <a:pt x="3703" y="8644"/>
                  </a:cubicBezTo>
                  <a:cubicBezTo>
                    <a:pt x="3770" y="8811"/>
                    <a:pt x="3837" y="8978"/>
                    <a:pt x="3903" y="9178"/>
                  </a:cubicBezTo>
                  <a:cubicBezTo>
                    <a:pt x="4037" y="9411"/>
                    <a:pt x="3937" y="9745"/>
                    <a:pt x="3670" y="9878"/>
                  </a:cubicBezTo>
                  <a:lnTo>
                    <a:pt x="1768" y="10846"/>
                  </a:lnTo>
                  <a:cubicBezTo>
                    <a:pt x="1502" y="10912"/>
                    <a:pt x="1468" y="11279"/>
                    <a:pt x="1702" y="11413"/>
                  </a:cubicBezTo>
                  <a:lnTo>
                    <a:pt x="3236" y="12680"/>
                  </a:lnTo>
                  <a:cubicBezTo>
                    <a:pt x="3436" y="12830"/>
                    <a:pt x="3674" y="12905"/>
                    <a:pt x="3907" y="12905"/>
                  </a:cubicBezTo>
                  <a:cubicBezTo>
                    <a:pt x="3985" y="12905"/>
                    <a:pt x="4062" y="12897"/>
                    <a:pt x="4137" y="12880"/>
                  </a:cubicBezTo>
                  <a:lnTo>
                    <a:pt x="6472" y="12147"/>
                  </a:lnTo>
                  <a:cubicBezTo>
                    <a:pt x="6603" y="12107"/>
                    <a:pt x="6735" y="12088"/>
                    <a:pt x="6866" y="12088"/>
                  </a:cubicBezTo>
                  <a:cubicBezTo>
                    <a:pt x="7068" y="12088"/>
                    <a:pt x="7270" y="12132"/>
                    <a:pt x="7472" y="12213"/>
                  </a:cubicBezTo>
                  <a:cubicBezTo>
                    <a:pt x="7873" y="12380"/>
                    <a:pt x="8306" y="12513"/>
                    <a:pt x="8707" y="12647"/>
                  </a:cubicBezTo>
                  <a:cubicBezTo>
                    <a:pt x="9007" y="12747"/>
                    <a:pt x="9207" y="13047"/>
                    <a:pt x="9174" y="13347"/>
                  </a:cubicBezTo>
                  <a:lnTo>
                    <a:pt x="9040" y="14482"/>
                  </a:lnTo>
                  <a:cubicBezTo>
                    <a:pt x="9007" y="14748"/>
                    <a:pt x="9207" y="15015"/>
                    <a:pt x="9507" y="15049"/>
                  </a:cubicBezTo>
                  <a:lnTo>
                    <a:pt x="12509" y="15382"/>
                  </a:lnTo>
                  <a:cubicBezTo>
                    <a:pt x="12810" y="15382"/>
                    <a:pt x="13110" y="15215"/>
                    <a:pt x="13277" y="14949"/>
                  </a:cubicBezTo>
                  <a:lnTo>
                    <a:pt x="13877" y="13781"/>
                  </a:lnTo>
                  <a:cubicBezTo>
                    <a:pt x="14010" y="13514"/>
                    <a:pt x="14311" y="13314"/>
                    <a:pt x="14644" y="13281"/>
                  </a:cubicBezTo>
                  <a:cubicBezTo>
                    <a:pt x="15145" y="13247"/>
                    <a:pt x="15678" y="13181"/>
                    <a:pt x="16179" y="13081"/>
                  </a:cubicBezTo>
                  <a:cubicBezTo>
                    <a:pt x="16234" y="13075"/>
                    <a:pt x="16290" y="13072"/>
                    <a:pt x="16345" y="13072"/>
                  </a:cubicBezTo>
                  <a:cubicBezTo>
                    <a:pt x="16622" y="13072"/>
                    <a:pt x="16896" y="13142"/>
                    <a:pt x="17146" y="13281"/>
                  </a:cubicBezTo>
                  <a:lnTo>
                    <a:pt x="18781" y="14348"/>
                  </a:lnTo>
                  <a:cubicBezTo>
                    <a:pt x="18947" y="14452"/>
                    <a:pt x="19140" y="14504"/>
                    <a:pt x="19343" y="14504"/>
                  </a:cubicBezTo>
                  <a:cubicBezTo>
                    <a:pt x="19464" y="14504"/>
                    <a:pt x="19589" y="14486"/>
                    <a:pt x="19715" y="14448"/>
                  </a:cubicBezTo>
                  <a:lnTo>
                    <a:pt x="22116" y="13481"/>
                  </a:lnTo>
                  <a:cubicBezTo>
                    <a:pt x="22350" y="13414"/>
                    <a:pt x="22450" y="13081"/>
                    <a:pt x="22250" y="12914"/>
                  </a:cubicBezTo>
                  <a:lnTo>
                    <a:pt x="21149" y="11746"/>
                  </a:lnTo>
                  <a:cubicBezTo>
                    <a:pt x="20949" y="11546"/>
                    <a:pt x="20982" y="11213"/>
                    <a:pt x="21216" y="11046"/>
                  </a:cubicBezTo>
                  <a:cubicBezTo>
                    <a:pt x="21449" y="10879"/>
                    <a:pt x="21649" y="10679"/>
                    <a:pt x="21849" y="10479"/>
                  </a:cubicBezTo>
                  <a:cubicBezTo>
                    <a:pt x="22116" y="10245"/>
                    <a:pt x="22416" y="10112"/>
                    <a:pt x="22750" y="10078"/>
                  </a:cubicBezTo>
                  <a:lnTo>
                    <a:pt x="25485" y="10212"/>
                  </a:lnTo>
                  <a:cubicBezTo>
                    <a:pt x="25786" y="10212"/>
                    <a:pt x="26086" y="10012"/>
                    <a:pt x="26186" y="9711"/>
                  </a:cubicBezTo>
                  <a:lnTo>
                    <a:pt x="26586" y="8377"/>
                  </a:lnTo>
                  <a:cubicBezTo>
                    <a:pt x="26686" y="8110"/>
                    <a:pt x="26519" y="7810"/>
                    <a:pt x="26219" y="7777"/>
                  </a:cubicBezTo>
                  <a:lnTo>
                    <a:pt x="23617" y="7343"/>
                  </a:lnTo>
                  <a:cubicBezTo>
                    <a:pt x="23317" y="7276"/>
                    <a:pt x="23084" y="7043"/>
                    <a:pt x="22984" y="6743"/>
                  </a:cubicBezTo>
                  <a:cubicBezTo>
                    <a:pt x="22950" y="6542"/>
                    <a:pt x="22883" y="6376"/>
                    <a:pt x="22783" y="6209"/>
                  </a:cubicBezTo>
                  <a:cubicBezTo>
                    <a:pt x="22650" y="5975"/>
                    <a:pt x="22750" y="5642"/>
                    <a:pt x="23017" y="5508"/>
                  </a:cubicBezTo>
                  <a:lnTo>
                    <a:pt x="24952" y="4541"/>
                  </a:lnTo>
                  <a:cubicBezTo>
                    <a:pt x="25185" y="4441"/>
                    <a:pt x="25218" y="4107"/>
                    <a:pt x="25018" y="3974"/>
                  </a:cubicBezTo>
                  <a:lnTo>
                    <a:pt x="23484" y="2673"/>
                  </a:lnTo>
                  <a:cubicBezTo>
                    <a:pt x="23298" y="2534"/>
                    <a:pt x="23079" y="2475"/>
                    <a:pt x="22851" y="2475"/>
                  </a:cubicBezTo>
                  <a:cubicBezTo>
                    <a:pt x="22752" y="2475"/>
                    <a:pt x="22651" y="2486"/>
                    <a:pt x="22550" y="2506"/>
                  </a:cubicBezTo>
                  <a:lnTo>
                    <a:pt x="20215" y="3240"/>
                  </a:lnTo>
                  <a:cubicBezTo>
                    <a:pt x="20077" y="3268"/>
                    <a:pt x="19939" y="3284"/>
                    <a:pt x="19803" y="3284"/>
                  </a:cubicBezTo>
                  <a:cubicBezTo>
                    <a:pt x="19611" y="3284"/>
                    <a:pt x="19423" y="3252"/>
                    <a:pt x="19248" y="3173"/>
                  </a:cubicBezTo>
                  <a:cubicBezTo>
                    <a:pt x="18814" y="3007"/>
                    <a:pt x="18414" y="2840"/>
                    <a:pt x="17980" y="2706"/>
                  </a:cubicBezTo>
                  <a:cubicBezTo>
                    <a:pt x="17713" y="2606"/>
                    <a:pt x="17513" y="2339"/>
                    <a:pt x="17546" y="2039"/>
                  </a:cubicBezTo>
                  <a:lnTo>
                    <a:pt x="17680" y="905"/>
                  </a:lnTo>
                  <a:cubicBezTo>
                    <a:pt x="17713" y="605"/>
                    <a:pt x="17513" y="338"/>
                    <a:pt x="17213" y="305"/>
                  </a:cubicBezTo>
                  <a:lnTo>
                    <a:pt x="14211" y="4"/>
                  </a:lnTo>
                  <a:cubicBezTo>
                    <a:pt x="14185" y="2"/>
                    <a:pt x="14160" y="0"/>
                    <a:pt x="1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3"/>
            <p:cNvSpPr/>
            <p:nvPr/>
          </p:nvSpPr>
          <p:spPr>
            <a:xfrm>
              <a:off x="778990" y="3714798"/>
              <a:ext cx="442922" cy="257152"/>
            </a:xfrm>
            <a:custGeom>
              <a:avLst/>
              <a:gdLst/>
              <a:ahLst/>
              <a:cxnLst/>
              <a:rect l="l" t="t" r="r" b="b"/>
              <a:pathLst>
                <a:path w="26954" h="15649" extrusionOk="0">
                  <a:moveTo>
                    <a:pt x="13307" y="4670"/>
                  </a:moveTo>
                  <a:cubicBezTo>
                    <a:pt x="13386" y="4670"/>
                    <a:pt x="13465" y="4672"/>
                    <a:pt x="13544" y="4674"/>
                  </a:cubicBezTo>
                  <a:lnTo>
                    <a:pt x="13510" y="4674"/>
                  </a:lnTo>
                  <a:cubicBezTo>
                    <a:pt x="15278" y="4674"/>
                    <a:pt x="17046" y="5141"/>
                    <a:pt x="18147" y="6042"/>
                  </a:cubicBezTo>
                  <a:cubicBezTo>
                    <a:pt x="18881" y="6642"/>
                    <a:pt x="19214" y="7376"/>
                    <a:pt x="19081" y="8110"/>
                  </a:cubicBezTo>
                  <a:cubicBezTo>
                    <a:pt x="18948" y="9011"/>
                    <a:pt x="18080" y="9844"/>
                    <a:pt x="16746" y="10412"/>
                  </a:cubicBezTo>
                  <a:cubicBezTo>
                    <a:pt x="15783" y="10792"/>
                    <a:pt x="14675" y="10975"/>
                    <a:pt x="13577" y="10975"/>
                  </a:cubicBezTo>
                  <a:cubicBezTo>
                    <a:pt x="11784" y="10975"/>
                    <a:pt x="10016" y="10488"/>
                    <a:pt x="8940" y="9578"/>
                  </a:cubicBezTo>
                  <a:cubicBezTo>
                    <a:pt x="8273" y="9144"/>
                    <a:pt x="7906" y="8343"/>
                    <a:pt x="7973" y="7543"/>
                  </a:cubicBezTo>
                  <a:cubicBezTo>
                    <a:pt x="8140" y="6609"/>
                    <a:pt x="8974" y="5775"/>
                    <a:pt x="10341" y="5241"/>
                  </a:cubicBezTo>
                  <a:cubicBezTo>
                    <a:pt x="11270" y="4870"/>
                    <a:pt x="12285" y="4670"/>
                    <a:pt x="13307" y="4670"/>
                  </a:cubicBezTo>
                  <a:close/>
                  <a:moveTo>
                    <a:pt x="13509" y="4373"/>
                  </a:moveTo>
                  <a:cubicBezTo>
                    <a:pt x="12366" y="4373"/>
                    <a:pt x="11214" y="4567"/>
                    <a:pt x="10208" y="4974"/>
                  </a:cubicBezTo>
                  <a:cubicBezTo>
                    <a:pt x="8774" y="5541"/>
                    <a:pt x="7840" y="6475"/>
                    <a:pt x="7673" y="7509"/>
                  </a:cubicBezTo>
                  <a:cubicBezTo>
                    <a:pt x="7539" y="8310"/>
                    <a:pt x="7906" y="9144"/>
                    <a:pt x="8707" y="9811"/>
                  </a:cubicBezTo>
                  <a:cubicBezTo>
                    <a:pt x="9841" y="10778"/>
                    <a:pt x="11676" y="11279"/>
                    <a:pt x="13544" y="11279"/>
                  </a:cubicBezTo>
                  <a:cubicBezTo>
                    <a:pt x="14644" y="11279"/>
                    <a:pt x="15779" y="11079"/>
                    <a:pt x="16846" y="10678"/>
                  </a:cubicBezTo>
                  <a:cubicBezTo>
                    <a:pt x="18280" y="10078"/>
                    <a:pt x="19214" y="9177"/>
                    <a:pt x="19381" y="8143"/>
                  </a:cubicBezTo>
                  <a:cubicBezTo>
                    <a:pt x="19515" y="7309"/>
                    <a:pt x="19114" y="6509"/>
                    <a:pt x="18314" y="5808"/>
                  </a:cubicBezTo>
                  <a:cubicBezTo>
                    <a:pt x="17180" y="4880"/>
                    <a:pt x="15357" y="4373"/>
                    <a:pt x="13509" y="4373"/>
                  </a:cubicBezTo>
                  <a:close/>
                  <a:moveTo>
                    <a:pt x="14378" y="304"/>
                  </a:moveTo>
                  <a:lnTo>
                    <a:pt x="17346" y="638"/>
                  </a:lnTo>
                  <a:cubicBezTo>
                    <a:pt x="17446" y="638"/>
                    <a:pt x="17547" y="671"/>
                    <a:pt x="17613" y="771"/>
                  </a:cubicBezTo>
                  <a:cubicBezTo>
                    <a:pt x="17680" y="838"/>
                    <a:pt x="17713" y="938"/>
                    <a:pt x="17680" y="1038"/>
                  </a:cubicBezTo>
                  <a:lnTo>
                    <a:pt x="17547" y="2172"/>
                  </a:lnTo>
                  <a:cubicBezTo>
                    <a:pt x="17513" y="2539"/>
                    <a:pt x="17747" y="2906"/>
                    <a:pt x="18114" y="3006"/>
                  </a:cubicBezTo>
                  <a:cubicBezTo>
                    <a:pt x="18514" y="3140"/>
                    <a:pt x="18948" y="3306"/>
                    <a:pt x="19348" y="3473"/>
                  </a:cubicBezTo>
                  <a:cubicBezTo>
                    <a:pt x="19570" y="3554"/>
                    <a:pt x="19792" y="3598"/>
                    <a:pt x="20014" y="3598"/>
                  </a:cubicBezTo>
                  <a:cubicBezTo>
                    <a:pt x="20159" y="3598"/>
                    <a:pt x="20304" y="3579"/>
                    <a:pt x="20449" y="3540"/>
                  </a:cubicBezTo>
                  <a:lnTo>
                    <a:pt x="22784" y="2806"/>
                  </a:lnTo>
                  <a:cubicBezTo>
                    <a:pt x="22868" y="2785"/>
                    <a:pt x="22953" y="2774"/>
                    <a:pt x="23036" y="2774"/>
                  </a:cubicBezTo>
                  <a:cubicBezTo>
                    <a:pt x="23216" y="2774"/>
                    <a:pt x="23391" y="2826"/>
                    <a:pt x="23551" y="2939"/>
                  </a:cubicBezTo>
                  <a:lnTo>
                    <a:pt x="25085" y="4207"/>
                  </a:lnTo>
                  <a:cubicBezTo>
                    <a:pt x="25152" y="4240"/>
                    <a:pt x="25185" y="4307"/>
                    <a:pt x="25185" y="4374"/>
                  </a:cubicBezTo>
                  <a:cubicBezTo>
                    <a:pt x="25152" y="4441"/>
                    <a:pt x="25119" y="4507"/>
                    <a:pt x="25052" y="4541"/>
                  </a:cubicBezTo>
                  <a:lnTo>
                    <a:pt x="23117" y="5508"/>
                  </a:lnTo>
                  <a:cubicBezTo>
                    <a:pt x="22784" y="5675"/>
                    <a:pt x="22650" y="6075"/>
                    <a:pt x="22817" y="6409"/>
                  </a:cubicBezTo>
                  <a:cubicBezTo>
                    <a:pt x="22917" y="6575"/>
                    <a:pt x="22950" y="6742"/>
                    <a:pt x="23017" y="6909"/>
                  </a:cubicBezTo>
                  <a:cubicBezTo>
                    <a:pt x="23117" y="7243"/>
                    <a:pt x="23417" y="7509"/>
                    <a:pt x="23784" y="7610"/>
                  </a:cubicBezTo>
                  <a:lnTo>
                    <a:pt x="26386" y="8043"/>
                  </a:lnTo>
                  <a:cubicBezTo>
                    <a:pt x="26586" y="8077"/>
                    <a:pt x="26686" y="8277"/>
                    <a:pt x="26620" y="8477"/>
                  </a:cubicBezTo>
                  <a:lnTo>
                    <a:pt x="26219" y="9811"/>
                  </a:lnTo>
                  <a:cubicBezTo>
                    <a:pt x="26119" y="10011"/>
                    <a:pt x="25919" y="10178"/>
                    <a:pt x="25652" y="10178"/>
                  </a:cubicBezTo>
                  <a:lnTo>
                    <a:pt x="22917" y="10078"/>
                  </a:lnTo>
                  <a:cubicBezTo>
                    <a:pt x="22550" y="10078"/>
                    <a:pt x="22183" y="10245"/>
                    <a:pt x="21916" y="10478"/>
                  </a:cubicBezTo>
                  <a:cubicBezTo>
                    <a:pt x="21716" y="10678"/>
                    <a:pt x="21516" y="10879"/>
                    <a:pt x="21283" y="11045"/>
                  </a:cubicBezTo>
                  <a:cubicBezTo>
                    <a:pt x="21149" y="11179"/>
                    <a:pt x="21049" y="11346"/>
                    <a:pt x="21049" y="11512"/>
                  </a:cubicBezTo>
                  <a:cubicBezTo>
                    <a:pt x="21016" y="11679"/>
                    <a:pt x="21082" y="11846"/>
                    <a:pt x="21216" y="11979"/>
                  </a:cubicBezTo>
                  <a:lnTo>
                    <a:pt x="22317" y="13147"/>
                  </a:lnTo>
                  <a:cubicBezTo>
                    <a:pt x="22350" y="13180"/>
                    <a:pt x="22383" y="13247"/>
                    <a:pt x="22383" y="13314"/>
                  </a:cubicBezTo>
                  <a:cubicBezTo>
                    <a:pt x="22350" y="13414"/>
                    <a:pt x="22317" y="13447"/>
                    <a:pt x="22217" y="13480"/>
                  </a:cubicBezTo>
                  <a:lnTo>
                    <a:pt x="19848" y="14448"/>
                  </a:lnTo>
                  <a:cubicBezTo>
                    <a:pt x="19759" y="14470"/>
                    <a:pt x="19667" y="14481"/>
                    <a:pt x="19574" y="14481"/>
                  </a:cubicBezTo>
                  <a:cubicBezTo>
                    <a:pt x="19389" y="14481"/>
                    <a:pt x="19203" y="14437"/>
                    <a:pt x="19048" y="14348"/>
                  </a:cubicBezTo>
                  <a:lnTo>
                    <a:pt x="17413" y="13280"/>
                  </a:lnTo>
                  <a:cubicBezTo>
                    <a:pt x="17177" y="13149"/>
                    <a:pt x="16879" y="13059"/>
                    <a:pt x="16584" y="13059"/>
                  </a:cubicBezTo>
                  <a:cubicBezTo>
                    <a:pt x="16504" y="13059"/>
                    <a:pt x="16424" y="13066"/>
                    <a:pt x="16346" y="13080"/>
                  </a:cubicBezTo>
                  <a:cubicBezTo>
                    <a:pt x="15845" y="13147"/>
                    <a:pt x="15312" y="13214"/>
                    <a:pt x="14811" y="13247"/>
                  </a:cubicBezTo>
                  <a:cubicBezTo>
                    <a:pt x="14444" y="13314"/>
                    <a:pt x="14111" y="13514"/>
                    <a:pt x="13911" y="13847"/>
                  </a:cubicBezTo>
                  <a:lnTo>
                    <a:pt x="13310" y="15015"/>
                  </a:lnTo>
                  <a:cubicBezTo>
                    <a:pt x="13177" y="15215"/>
                    <a:pt x="12943" y="15348"/>
                    <a:pt x="12676" y="15348"/>
                  </a:cubicBezTo>
                  <a:lnTo>
                    <a:pt x="9708" y="15048"/>
                  </a:lnTo>
                  <a:cubicBezTo>
                    <a:pt x="9608" y="15015"/>
                    <a:pt x="9507" y="14981"/>
                    <a:pt x="9441" y="14915"/>
                  </a:cubicBezTo>
                  <a:cubicBezTo>
                    <a:pt x="9374" y="14815"/>
                    <a:pt x="9341" y="14715"/>
                    <a:pt x="9374" y="14615"/>
                  </a:cubicBezTo>
                  <a:lnTo>
                    <a:pt x="9507" y="13480"/>
                  </a:lnTo>
                  <a:cubicBezTo>
                    <a:pt x="9541" y="13113"/>
                    <a:pt x="9307" y="12780"/>
                    <a:pt x="8940" y="12646"/>
                  </a:cubicBezTo>
                  <a:cubicBezTo>
                    <a:pt x="8540" y="12513"/>
                    <a:pt x="8106" y="12380"/>
                    <a:pt x="7706" y="12213"/>
                  </a:cubicBezTo>
                  <a:cubicBezTo>
                    <a:pt x="7473" y="12113"/>
                    <a:pt x="7239" y="12079"/>
                    <a:pt x="7006" y="12079"/>
                  </a:cubicBezTo>
                  <a:cubicBezTo>
                    <a:pt x="6967" y="12070"/>
                    <a:pt x="6927" y="12066"/>
                    <a:pt x="6888" y="12066"/>
                  </a:cubicBezTo>
                  <a:cubicBezTo>
                    <a:pt x="6794" y="12066"/>
                    <a:pt x="6700" y="12089"/>
                    <a:pt x="6605" y="12113"/>
                  </a:cubicBezTo>
                  <a:lnTo>
                    <a:pt x="4270" y="12847"/>
                  </a:lnTo>
                  <a:cubicBezTo>
                    <a:pt x="4201" y="12864"/>
                    <a:pt x="4130" y="12872"/>
                    <a:pt x="4059" y="12872"/>
                  </a:cubicBezTo>
                  <a:cubicBezTo>
                    <a:pt x="3855" y="12872"/>
                    <a:pt x="3652" y="12803"/>
                    <a:pt x="3503" y="12680"/>
                  </a:cubicBezTo>
                  <a:lnTo>
                    <a:pt x="1969" y="11412"/>
                  </a:lnTo>
                  <a:cubicBezTo>
                    <a:pt x="1902" y="11379"/>
                    <a:pt x="1869" y="11312"/>
                    <a:pt x="1869" y="11212"/>
                  </a:cubicBezTo>
                  <a:cubicBezTo>
                    <a:pt x="1869" y="11145"/>
                    <a:pt x="1935" y="11112"/>
                    <a:pt x="2002" y="11079"/>
                  </a:cubicBezTo>
                  <a:lnTo>
                    <a:pt x="3937" y="10111"/>
                  </a:lnTo>
                  <a:cubicBezTo>
                    <a:pt x="4237" y="9945"/>
                    <a:pt x="4370" y="9544"/>
                    <a:pt x="4204" y="9211"/>
                  </a:cubicBezTo>
                  <a:cubicBezTo>
                    <a:pt x="4137" y="9044"/>
                    <a:pt x="4070" y="8877"/>
                    <a:pt x="4004" y="8710"/>
                  </a:cubicBezTo>
                  <a:cubicBezTo>
                    <a:pt x="3903" y="8343"/>
                    <a:pt x="3637" y="8077"/>
                    <a:pt x="3270" y="8010"/>
                  </a:cubicBezTo>
                  <a:lnTo>
                    <a:pt x="668" y="7543"/>
                  </a:lnTo>
                  <a:cubicBezTo>
                    <a:pt x="568" y="7543"/>
                    <a:pt x="501" y="7476"/>
                    <a:pt x="434" y="7409"/>
                  </a:cubicBezTo>
                  <a:cubicBezTo>
                    <a:pt x="401" y="7343"/>
                    <a:pt x="368" y="7243"/>
                    <a:pt x="401" y="7143"/>
                  </a:cubicBezTo>
                  <a:lnTo>
                    <a:pt x="835" y="5808"/>
                  </a:lnTo>
                  <a:cubicBezTo>
                    <a:pt x="901" y="5575"/>
                    <a:pt x="1135" y="5441"/>
                    <a:pt x="1368" y="5441"/>
                  </a:cubicBezTo>
                  <a:lnTo>
                    <a:pt x="4104" y="5541"/>
                  </a:lnTo>
                  <a:cubicBezTo>
                    <a:pt x="4471" y="5541"/>
                    <a:pt x="4837" y="5375"/>
                    <a:pt x="5104" y="5141"/>
                  </a:cubicBezTo>
                  <a:cubicBezTo>
                    <a:pt x="5304" y="4941"/>
                    <a:pt x="5538" y="4741"/>
                    <a:pt x="5738" y="4574"/>
                  </a:cubicBezTo>
                  <a:cubicBezTo>
                    <a:pt x="5905" y="4441"/>
                    <a:pt x="6005" y="4274"/>
                    <a:pt x="6005" y="4107"/>
                  </a:cubicBezTo>
                  <a:cubicBezTo>
                    <a:pt x="6005" y="3940"/>
                    <a:pt x="5972" y="3773"/>
                    <a:pt x="5838" y="3640"/>
                  </a:cubicBezTo>
                  <a:lnTo>
                    <a:pt x="4737" y="2506"/>
                  </a:lnTo>
                  <a:cubicBezTo>
                    <a:pt x="4704" y="2472"/>
                    <a:pt x="4671" y="2406"/>
                    <a:pt x="4671" y="2306"/>
                  </a:cubicBezTo>
                  <a:cubicBezTo>
                    <a:pt x="4671" y="2272"/>
                    <a:pt x="4737" y="2206"/>
                    <a:pt x="4837" y="2172"/>
                  </a:cubicBezTo>
                  <a:lnTo>
                    <a:pt x="7206" y="1205"/>
                  </a:lnTo>
                  <a:cubicBezTo>
                    <a:pt x="7306" y="1167"/>
                    <a:pt x="7411" y="1149"/>
                    <a:pt x="7515" y="1149"/>
                  </a:cubicBezTo>
                  <a:cubicBezTo>
                    <a:pt x="7688" y="1149"/>
                    <a:pt x="7860" y="1201"/>
                    <a:pt x="8006" y="1305"/>
                  </a:cubicBezTo>
                  <a:lnTo>
                    <a:pt x="9641" y="2372"/>
                  </a:lnTo>
                  <a:cubicBezTo>
                    <a:pt x="9877" y="2504"/>
                    <a:pt x="10175" y="2593"/>
                    <a:pt x="10470" y="2593"/>
                  </a:cubicBezTo>
                  <a:cubicBezTo>
                    <a:pt x="10550" y="2593"/>
                    <a:pt x="10630" y="2587"/>
                    <a:pt x="10708" y="2573"/>
                  </a:cubicBezTo>
                  <a:cubicBezTo>
                    <a:pt x="11209" y="2506"/>
                    <a:pt x="11742" y="2439"/>
                    <a:pt x="12243" y="2406"/>
                  </a:cubicBezTo>
                  <a:cubicBezTo>
                    <a:pt x="12610" y="2339"/>
                    <a:pt x="12943" y="2139"/>
                    <a:pt x="13143" y="1805"/>
                  </a:cubicBezTo>
                  <a:lnTo>
                    <a:pt x="13744" y="638"/>
                  </a:lnTo>
                  <a:cubicBezTo>
                    <a:pt x="13877" y="438"/>
                    <a:pt x="14111" y="304"/>
                    <a:pt x="14378" y="304"/>
                  </a:cubicBezTo>
                  <a:close/>
                  <a:moveTo>
                    <a:pt x="14298" y="0"/>
                  </a:moveTo>
                  <a:cubicBezTo>
                    <a:pt x="13958" y="0"/>
                    <a:pt x="13632" y="195"/>
                    <a:pt x="13477" y="504"/>
                  </a:cubicBezTo>
                  <a:lnTo>
                    <a:pt x="12877" y="1672"/>
                  </a:lnTo>
                  <a:cubicBezTo>
                    <a:pt x="12743" y="1905"/>
                    <a:pt x="12476" y="2039"/>
                    <a:pt x="12209" y="2072"/>
                  </a:cubicBezTo>
                  <a:cubicBezTo>
                    <a:pt x="11676" y="2106"/>
                    <a:pt x="11175" y="2206"/>
                    <a:pt x="10642" y="2272"/>
                  </a:cubicBezTo>
                  <a:cubicBezTo>
                    <a:pt x="10590" y="2278"/>
                    <a:pt x="10539" y="2281"/>
                    <a:pt x="10487" y="2281"/>
                  </a:cubicBezTo>
                  <a:cubicBezTo>
                    <a:pt x="10240" y="2281"/>
                    <a:pt x="10001" y="2216"/>
                    <a:pt x="9808" y="2106"/>
                  </a:cubicBezTo>
                  <a:lnTo>
                    <a:pt x="8173" y="1038"/>
                  </a:lnTo>
                  <a:cubicBezTo>
                    <a:pt x="7993" y="918"/>
                    <a:pt x="7777" y="858"/>
                    <a:pt x="7554" y="858"/>
                  </a:cubicBezTo>
                  <a:cubicBezTo>
                    <a:pt x="7405" y="858"/>
                    <a:pt x="7253" y="885"/>
                    <a:pt x="7106" y="938"/>
                  </a:cubicBezTo>
                  <a:lnTo>
                    <a:pt x="4704" y="1872"/>
                  </a:lnTo>
                  <a:cubicBezTo>
                    <a:pt x="4537" y="1939"/>
                    <a:pt x="4437" y="2072"/>
                    <a:pt x="4370" y="2239"/>
                  </a:cubicBezTo>
                  <a:cubicBezTo>
                    <a:pt x="4337" y="2406"/>
                    <a:pt x="4404" y="2573"/>
                    <a:pt x="4537" y="2706"/>
                  </a:cubicBezTo>
                  <a:lnTo>
                    <a:pt x="5605" y="3873"/>
                  </a:lnTo>
                  <a:cubicBezTo>
                    <a:pt x="5671" y="3940"/>
                    <a:pt x="5705" y="4007"/>
                    <a:pt x="5705" y="4107"/>
                  </a:cubicBezTo>
                  <a:cubicBezTo>
                    <a:pt x="5705" y="4207"/>
                    <a:pt x="5638" y="4307"/>
                    <a:pt x="5571" y="4340"/>
                  </a:cubicBezTo>
                  <a:cubicBezTo>
                    <a:pt x="5338" y="4541"/>
                    <a:pt x="5104" y="4741"/>
                    <a:pt x="4904" y="4941"/>
                  </a:cubicBezTo>
                  <a:cubicBezTo>
                    <a:pt x="4671" y="5141"/>
                    <a:pt x="4404" y="5274"/>
                    <a:pt x="4137" y="5274"/>
                  </a:cubicBezTo>
                  <a:lnTo>
                    <a:pt x="1368" y="5174"/>
                  </a:lnTo>
                  <a:cubicBezTo>
                    <a:pt x="1001" y="5174"/>
                    <a:pt x="668" y="5408"/>
                    <a:pt x="534" y="5775"/>
                  </a:cubicBezTo>
                  <a:lnTo>
                    <a:pt x="134" y="7076"/>
                  </a:lnTo>
                  <a:cubicBezTo>
                    <a:pt x="1" y="7443"/>
                    <a:pt x="234" y="7810"/>
                    <a:pt x="601" y="7876"/>
                  </a:cubicBezTo>
                  <a:lnTo>
                    <a:pt x="3236" y="8310"/>
                  </a:lnTo>
                  <a:cubicBezTo>
                    <a:pt x="3470" y="8377"/>
                    <a:pt x="3670" y="8577"/>
                    <a:pt x="3737" y="8810"/>
                  </a:cubicBezTo>
                  <a:cubicBezTo>
                    <a:pt x="3803" y="9011"/>
                    <a:pt x="3870" y="9177"/>
                    <a:pt x="3937" y="9377"/>
                  </a:cubicBezTo>
                  <a:cubicBezTo>
                    <a:pt x="4037" y="9544"/>
                    <a:pt x="3970" y="9778"/>
                    <a:pt x="3803" y="9878"/>
                  </a:cubicBezTo>
                  <a:lnTo>
                    <a:pt x="1869" y="10845"/>
                  </a:lnTo>
                  <a:cubicBezTo>
                    <a:pt x="1702" y="10912"/>
                    <a:pt x="1602" y="11045"/>
                    <a:pt x="1568" y="11212"/>
                  </a:cubicBezTo>
                  <a:cubicBezTo>
                    <a:pt x="1568" y="11412"/>
                    <a:pt x="1635" y="11579"/>
                    <a:pt x="1769" y="11679"/>
                  </a:cubicBezTo>
                  <a:lnTo>
                    <a:pt x="3303" y="12913"/>
                  </a:lnTo>
                  <a:cubicBezTo>
                    <a:pt x="3530" y="13090"/>
                    <a:pt x="3815" y="13171"/>
                    <a:pt x="4099" y="13171"/>
                  </a:cubicBezTo>
                  <a:cubicBezTo>
                    <a:pt x="4190" y="13171"/>
                    <a:pt x="4281" y="13163"/>
                    <a:pt x="4370" y="13147"/>
                  </a:cubicBezTo>
                  <a:lnTo>
                    <a:pt x="6705" y="12413"/>
                  </a:lnTo>
                  <a:cubicBezTo>
                    <a:pt x="6830" y="12385"/>
                    <a:pt x="6954" y="12369"/>
                    <a:pt x="7079" y="12369"/>
                  </a:cubicBezTo>
                  <a:cubicBezTo>
                    <a:pt x="7254" y="12369"/>
                    <a:pt x="7430" y="12401"/>
                    <a:pt x="7606" y="12480"/>
                  </a:cubicBezTo>
                  <a:cubicBezTo>
                    <a:pt x="8006" y="12646"/>
                    <a:pt x="8407" y="12813"/>
                    <a:pt x="8840" y="12947"/>
                  </a:cubicBezTo>
                  <a:cubicBezTo>
                    <a:pt x="9074" y="13013"/>
                    <a:pt x="9207" y="13214"/>
                    <a:pt x="9174" y="13447"/>
                  </a:cubicBezTo>
                  <a:lnTo>
                    <a:pt x="9040" y="14581"/>
                  </a:lnTo>
                  <a:cubicBezTo>
                    <a:pt x="9040" y="14781"/>
                    <a:pt x="9074" y="14948"/>
                    <a:pt x="9207" y="15082"/>
                  </a:cubicBezTo>
                  <a:cubicBezTo>
                    <a:pt x="9307" y="15248"/>
                    <a:pt x="9474" y="15315"/>
                    <a:pt x="9641" y="15348"/>
                  </a:cubicBezTo>
                  <a:lnTo>
                    <a:pt x="12643" y="15649"/>
                  </a:lnTo>
                  <a:lnTo>
                    <a:pt x="12710" y="15649"/>
                  </a:lnTo>
                  <a:cubicBezTo>
                    <a:pt x="13077" y="15649"/>
                    <a:pt x="13377" y="15448"/>
                    <a:pt x="13544" y="15182"/>
                  </a:cubicBezTo>
                  <a:lnTo>
                    <a:pt x="14144" y="14014"/>
                  </a:lnTo>
                  <a:cubicBezTo>
                    <a:pt x="14278" y="13781"/>
                    <a:pt x="14511" y="13614"/>
                    <a:pt x="14778" y="13614"/>
                  </a:cubicBezTo>
                  <a:cubicBezTo>
                    <a:pt x="15312" y="13547"/>
                    <a:pt x="15845" y="13480"/>
                    <a:pt x="16346" y="13414"/>
                  </a:cubicBezTo>
                  <a:cubicBezTo>
                    <a:pt x="16423" y="13396"/>
                    <a:pt x="16501" y="13388"/>
                    <a:pt x="16578" y="13388"/>
                  </a:cubicBezTo>
                  <a:cubicBezTo>
                    <a:pt x="16799" y="13388"/>
                    <a:pt x="17015" y="13457"/>
                    <a:pt x="17213" y="13580"/>
                  </a:cubicBezTo>
                  <a:lnTo>
                    <a:pt x="18847" y="14648"/>
                  </a:lnTo>
                  <a:cubicBezTo>
                    <a:pt x="19028" y="14768"/>
                    <a:pt x="19244" y="14828"/>
                    <a:pt x="19467" y="14828"/>
                  </a:cubicBezTo>
                  <a:cubicBezTo>
                    <a:pt x="19616" y="14828"/>
                    <a:pt x="19768" y="14801"/>
                    <a:pt x="19915" y="14748"/>
                  </a:cubicBezTo>
                  <a:lnTo>
                    <a:pt x="22317" y="13781"/>
                  </a:lnTo>
                  <a:cubicBezTo>
                    <a:pt x="22684" y="13681"/>
                    <a:pt x="22784" y="13214"/>
                    <a:pt x="22483" y="12947"/>
                  </a:cubicBezTo>
                  <a:lnTo>
                    <a:pt x="21416" y="11813"/>
                  </a:lnTo>
                  <a:cubicBezTo>
                    <a:pt x="21349" y="11746"/>
                    <a:pt x="21316" y="11646"/>
                    <a:pt x="21316" y="11579"/>
                  </a:cubicBezTo>
                  <a:cubicBezTo>
                    <a:pt x="21316" y="11479"/>
                    <a:pt x="21383" y="11379"/>
                    <a:pt x="21449" y="11312"/>
                  </a:cubicBezTo>
                  <a:cubicBezTo>
                    <a:pt x="21683" y="11145"/>
                    <a:pt x="21916" y="10945"/>
                    <a:pt x="22116" y="10712"/>
                  </a:cubicBezTo>
                  <a:cubicBezTo>
                    <a:pt x="22317" y="10512"/>
                    <a:pt x="22617" y="10412"/>
                    <a:pt x="22884" y="10378"/>
                  </a:cubicBezTo>
                  <a:lnTo>
                    <a:pt x="25619" y="10512"/>
                  </a:lnTo>
                  <a:cubicBezTo>
                    <a:pt x="26019" y="10512"/>
                    <a:pt x="26353" y="10278"/>
                    <a:pt x="26453" y="9911"/>
                  </a:cubicBezTo>
                  <a:lnTo>
                    <a:pt x="26887" y="8577"/>
                  </a:lnTo>
                  <a:cubicBezTo>
                    <a:pt x="26953" y="8410"/>
                    <a:pt x="26920" y="8243"/>
                    <a:pt x="26820" y="8077"/>
                  </a:cubicBezTo>
                  <a:cubicBezTo>
                    <a:pt x="26720" y="7943"/>
                    <a:pt x="26586" y="7810"/>
                    <a:pt x="26420" y="7810"/>
                  </a:cubicBezTo>
                  <a:lnTo>
                    <a:pt x="23818" y="7343"/>
                  </a:lnTo>
                  <a:cubicBezTo>
                    <a:pt x="23551" y="7276"/>
                    <a:pt x="23351" y="7076"/>
                    <a:pt x="23284" y="6842"/>
                  </a:cubicBezTo>
                  <a:cubicBezTo>
                    <a:pt x="23217" y="6675"/>
                    <a:pt x="23151" y="6475"/>
                    <a:pt x="23084" y="6309"/>
                  </a:cubicBezTo>
                  <a:cubicBezTo>
                    <a:pt x="22984" y="6108"/>
                    <a:pt x="23050" y="5908"/>
                    <a:pt x="23217" y="5808"/>
                  </a:cubicBezTo>
                  <a:lnTo>
                    <a:pt x="25152" y="4841"/>
                  </a:lnTo>
                  <a:cubicBezTo>
                    <a:pt x="25519" y="4707"/>
                    <a:pt x="25552" y="4207"/>
                    <a:pt x="25252" y="4007"/>
                  </a:cubicBezTo>
                  <a:lnTo>
                    <a:pt x="23718" y="2739"/>
                  </a:lnTo>
                  <a:cubicBezTo>
                    <a:pt x="23490" y="2563"/>
                    <a:pt x="23205" y="2481"/>
                    <a:pt x="22921" y="2481"/>
                  </a:cubicBezTo>
                  <a:cubicBezTo>
                    <a:pt x="22830" y="2481"/>
                    <a:pt x="22739" y="2490"/>
                    <a:pt x="22650" y="2506"/>
                  </a:cubicBezTo>
                  <a:lnTo>
                    <a:pt x="20349" y="3240"/>
                  </a:lnTo>
                  <a:cubicBezTo>
                    <a:pt x="20214" y="3270"/>
                    <a:pt x="20072" y="3286"/>
                    <a:pt x="19933" y="3286"/>
                  </a:cubicBezTo>
                  <a:cubicBezTo>
                    <a:pt x="19762" y="3286"/>
                    <a:pt x="19595" y="3261"/>
                    <a:pt x="19448" y="3206"/>
                  </a:cubicBezTo>
                  <a:cubicBezTo>
                    <a:pt x="19048" y="3006"/>
                    <a:pt x="18614" y="2839"/>
                    <a:pt x="18180" y="2739"/>
                  </a:cubicBezTo>
                  <a:cubicBezTo>
                    <a:pt x="17980" y="2639"/>
                    <a:pt x="17847" y="2439"/>
                    <a:pt x="17847" y="2206"/>
                  </a:cubicBezTo>
                  <a:lnTo>
                    <a:pt x="17980" y="1071"/>
                  </a:lnTo>
                  <a:cubicBezTo>
                    <a:pt x="18047" y="705"/>
                    <a:pt x="17747" y="338"/>
                    <a:pt x="17380" y="304"/>
                  </a:cubicBezTo>
                  <a:lnTo>
                    <a:pt x="14378" y="4"/>
                  </a:lnTo>
                  <a:cubicBezTo>
                    <a:pt x="14351" y="2"/>
                    <a:pt x="14324" y="0"/>
                    <a:pt x="14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3"/>
            <p:cNvSpPr/>
            <p:nvPr/>
          </p:nvSpPr>
          <p:spPr>
            <a:xfrm>
              <a:off x="1191741" y="3804750"/>
              <a:ext cx="588727" cy="385917"/>
            </a:xfrm>
            <a:custGeom>
              <a:avLst/>
              <a:gdLst/>
              <a:ahLst/>
              <a:cxnLst/>
              <a:rect l="l" t="t" r="r" b="b"/>
              <a:pathLst>
                <a:path w="35827" h="23485" extrusionOk="0">
                  <a:moveTo>
                    <a:pt x="17893" y="7740"/>
                  </a:moveTo>
                  <a:cubicBezTo>
                    <a:pt x="19873" y="7740"/>
                    <a:pt x="21850" y="8173"/>
                    <a:pt x="23351" y="9040"/>
                  </a:cubicBezTo>
                  <a:cubicBezTo>
                    <a:pt x="24451" y="9674"/>
                    <a:pt x="25185" y="10375"/>
                    <a:pt x="25519" y="11109"/>
                  </a:cubicBezTo>
                  <a:cubicBezTo>
                    <a:pt x="25252" y="11976"/>
                    <a:pt x="24518" y="12843"/>
                    <a:pt x="23351" y="13510"/>
                  </a:cubicBezTo>
                  <a:cubicBezTo>
                    <a:pt x="21850" y="14394"/>
                    <a:pt x="19873" y="14836"/>
                    <a:pt x="17893" y="14836"/>
                  </a:cubicBezTo>
                  <a:cubicBezTo>
                    <a:pt x="15912" y="14836"/>
                    <a:pt x="13927" y="14394"/>
                    <a:pt x="12409" y="13510"/>
                  </a:cubicBezTo>
                  <a:cubicBezTo>
                    <a:pt x="11475" y="13043"/>
                    <a:pt x="10742" y="12243"/>
                    <a:pt x="10341" y="11275"/>
                  </a:cubicBezTo>
                  <a:cubicBezTo>
                    <a:pt x="10575" y="10475"/>
                    <a:pt x="11242" y="9741"/>
                    <a:pt x="12409" y="9040"/>
                  </a:cubicBezTo>
                  <a:cubicBezTo>
                    <a:pt x="13927" y="8173"/>
                    <a:pt x="15912" y="7740"/>
                    <a:pt x="17893" y="7740"/>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64" y="2056"/>
                    <a:pt x="7349" y="2031"/>
                    <a:pt x="7236" y="2031"/>
                  </a:cubicBezTo>
                  <a:cubicBezTo>
                    <a:pt x="7106" y="2031"/>
                    <a:pt x="6979" y="2064"/>
                    <a:pt x="6872" y="2136"/>
                  </a:cubicBezTo>
                  <a:lnTo>
                    <a:pt x="3637" y="4004"/>
                  </a:lnTo>
                  <a:cubicBezTo>
                    <a:pt x="3536" y="4037"/>
                    <a:pt x="3470" y="4137"/>
                    <a:pt x="3470" y="4237"/>
                  </a:cubicBezTo>
                  <a:lnTo>
                    <a:pt x="3470" y="7039"/>
                  </a:lnTo>
                  <a:cubicBezTo>
                    <a:pt x="3470" y="7106"/>
                    <a:pt x="3536" y="7206"/>
                    <a:pt x="3603" y="7239"/>
                  </a:cubicBezTo>
                  <a:lnTo>
                    <a:pt x="5104" y="8307"/>
                  </a:lnTo>
                  <a:cubicBezTo>
                    <a:pt x="5004" y="8407"/>
                    <a:pt x="4871" y="8473"/>
                    <a:pt x="4737" y="8473"/>
                  </a:cubicBezTo>
                  <a:lnTo>
                    <a:pt x="434" y="8740"/>
                  </a:lnTo>
                  <a:cubicBezTo>
                    <a:pt x="201" y="8740"/>
                    <a:pt x="1" y="8940"/>
                    <a:pt x="1" y="9174"/>
                  </a:cubicBezTo>
                  <a:lnTo>
                    <a:pt x="1" y="11009"/>
                  </a:lnTo>
                  <a:lnTo>
                    <a:pt x="1" y="14378"/>
                  </a:lnTo>
                  <a:cubicBezTo>
                    <a:pt x="1" y="14611"/>
                    <a:pt x="201" y="14778"/>
                    <a:pt x="434" y="14778"/>
                  </a:cubicBezTo>
                  <a:lnTo>
                    <a:pt x="4737" y="15045"/>
                  </a:lnTo>
                  <a:cubicBezTo>
                    <a:pt x="4871" y="15078"/>
                    <a:pt x="5004" y="15145"/>
                    <a:pt x="5104" y="15212"/>
                  </a:cubicBezTo>
                  <a:lnTo>
                    <a:pt x="3637" y="16279"/>
                  </a:lnTo>
                  <a:cubicBezTo>
                    <a:pt x="3536" y="16346"/>
                    <a:pt x="3503" y="16412"/>
                    <a:pt x="3503" y="16512"/>
                  </a:cubicBezTo>
                  <a:lnTo>
                    <a:pt x="3503" y="19314"/>
                  </a:lnTo>
                  <a:cubicBezTo>
                    <a:pt x="3503" y="19415"/>
                    <a:pt x="3570" y="19481"/>
                    <a:pt x="3637" y="19515"/>
                  </a:cubicBezTo>
                  <a:lnTo>
                    <a:pt x="6872" y="21383"/>
                  </a:lnTo>
                  <a:cubicBezTo>
                    <a:pt x="6997" y="21454"/>
                    <a:pt x="7132" y="21487"/>
                    <a:pt x="7266" y="21487"/>
                  </a:cubicBezTo>
                  <a:cubicBezTo>
                    <a:pt x="7382" y="21487"/>
                    <a:pt x="7498" y="21462"/>
                    <a:pt x="7606" y="21416"/>
                  </a:cubicBezTo>
                  <a:lnTo>
                    <a:pt x="10875" y="19915"/>
                  </a:lnTo>
                  <a:cubicBezTo>
                    <a:pt x="11023" y="19851"/>
                    <a:pt x="11184" y="19828"/>
                    <a:pt x="11351" y="19828"/>
                  </a:cubicBezTo>
                  <a:cubicBezTo>
                    <a:pt x="11447" y="19828"/>
                    <a:pt x="11545" y="19836"/>
                    <a:pt x="11642" y="19848"/>
                  </a:cubicBezTo>
                  <a:cubicBezTo>
                    <a:pt x="12476" y="20115"/>
                    <a:pt x="13310" y="20315"/>
                    <a:pt x="14177" y="20482"/>
                  </a:cubicBezTo>
                  <a:cubicBezTo>
                    <a:pt x="14411" y="20515"/>
                    <a:pt x="14611" y="20715"/>
                    <a:pt x="14644" y="20916"/>
                  </a:cubicBezTo>
                  <a:lnTo>
                    <a:pt x="15078" y="23084"/>
                  </a:lnTo>
                  <a:cubicBezTo>
                    <a:pt x="15111" y="23317"/>
                    <a:pt x="15312" y="23484"/>
                    <a:pt x="15545" y="23484"/>
                  </a:cubicBezTo>
                  <a:lnTo>
                    <a:pt x="20315" y="23484"/>
                  </a:lnTo>
                  <a:cubicBezTo>
                    <a:pt x="20549" y="23484"/>
                    <a:pt x="20749" y="23317"/>
                    <a:pt x="20782" y="23084"/>
                  </a:cubicBezTo>
                  <a:lnTo>
                    <a:pt x="21216" y="20916"/>
                  </a:lnTo>
                  <a:cubicBezTo>
                    <a:pt x="21249" y="20715"/>
                    <a:pt x="21449" y="20515"/>
                    <a:pt x="21683" y="20482"/>
                  </a:cubicBezTo>
                  <a:cubicBezTo>
                    <a:pt x="22550" y="20315"/>
                    <a:pt x="23384" y="20115"/>
                    <a:pt x="24218" y="19848"/>
                  </a:cubicBezTo>
                  <a:cubicBezTo>
                    <a:pt x="24316" y="19836"/>
                    <a:pt x="24413" y="19828"/>
                    <a:pt x="24509" y="19828"/>
                  </a:cubicBezTo>
                  <a:cubicBezTo>
                    <a:pt x="24676" y="19828"/>
                    <a:pt x="24837" y="19851"/>
                    <a:pt x="24985" y="19915"/>
                  </a:cubicBezTo>
                  <a:lnTo>
                    <a:pt x="28254" y="21416"/>
                  </a:lnTo>
                  <a:cubicBezTo>
                    <a:pt x="28362" y="21462"/>
                    <a:pt x="28478" y="21487"/>
                    <a:pt x="28594" y="21487"/>
                  </a:cubicBezTo>
                  <a:cubicBezTo>
                    <a:pt x="28728" y="21487"/>
                    <a:pt x="28863" y="21454"/>
                    <a:pt x="28988" y="21383"/>
                  </a:cubicBezTo>
                  <a:lnTo>
                    <a:pt x="32224" y="19515"/>
                  </a:lnTo>
                  <a:cubicBezTo>
                    <a:pt x="32290" y="19481"/>
                    <a:pt x="32357" y="19415"/>
                    <a:pt x="32357" y="19314"/>
                  </a:cubicBezTo>
                  <a:lnTo>
                    <a:pt x="32357" y="16512"/>
                  </a:lnTo>
                  <a:cubicBezTo>
                    <a:pt x="32357" y="16412"/>
                    <a:pt x="32324" y="16346"/>
                    <a:pt x="32224" y="16279"/>
                  </a:cubicBezTo>
                  <a:lnTo>
                    <a:pt x="30756" y="15212"/>
                  </a:lnTo>
                  <a:cubicBezTo>
                    <a:pt x="30856" y="15145"/>
                    <a:pt x="30989" y="15078"/>
                    <a:pt x="31123" y="15045"/>
                  </a:cubicBezTo>
                  <a:lnTo>
                    <a:pt x="35426" y="14778"/>
                  </a:lnTo>
                  <a:cubicBezTo>
                    <a:pt x="35659" y="14778"/>
                    <a:pt x="35826" y="14611"/>
                    <a:pt x="35826" y="14378"/>
                  </a:cubicBezTo>
                  <a:lnTo>
                    <a:pt x="35826" y="11576"/>
                  </a:lnTo>
                  <a:lnTo>
                    <a:pt x="35826" y="9174"/>
                  </a:lnTo>
                  <a:cubicBezTo>
                    <a:pt x="35826" y="8940"/>
                    <a:pt x="35659" y="8774"/>
                    <a:pt x="35426" y="8740"/>
                  </a:cubicBezTo>
                  <a:lnTo>
                    <a:pt x="31123" y="8473"/>
                  </a:lnTo>
                  <a:cubicBezTo>
                    <a:pt x="30956" y="8473"/>
                    <a:pt x="30856" y="8407"/>
                    <a:pt x="30723" y="8307"/>
                  </a:cubicBezTo>
                  <a:lnTo>
                    <a:pt x="32224" y="7239"/>
                  </a:lnTo>
                  <a:cubicBezTo>
                    <a:pt x="32290" y="7206"/>
                    <a:pt x="32324" y="7139"/>
                    <a:pt x="32357" y="7039"/>
                  </a:cubicBezTo>
                  <a:lnTo>
                    <a:pt x="32357" y="4237"/>
                  </a:lnTo>
                  <a:cubicBezTo>
                    <a:pt x="32324" y="4137"/>
                    <a:pt x="32290" y="4037"/>
                    <a:pt x="32190" y="4004"/>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3"/>
            <p:cNvSpPr/>
            <p:nvPr/>
          </p:nvSpPr>
          <p:spPr>
            <a:xfrm>
              <a:off x="1191741" y="3874374"/>
              <a:ext cx="104708" cy="180347"/>
            </a:xfrm>
            <a:custGeom>
              <a:avLst/>
              <a:gdLst/>
              <a:ahLst/>
              <a:cxnLst/>
              <a:rect l="l" t="t" r="r" b="b"/>
              <a:pathLst>
                <a:path w="6372" h="10975" extrusionOk="0">
                  <a:moveTo>
                    <a:pt x="3470" y="0"/>
                  </a:moveTo>
                  <a:lnTo>
                    <a:pt x="3470" y="2769"/>
                  </a:lnTo>
                  <a:cubicBezTo>
                    <a:pt x="3470" y="2869"/>
                    <a:pt x="3503" y="2935"/>
                    <a:pt x="3603" y="3002"/>
                  </a:cubicBezTo>
                  <a:lnTo>
                    <a:pt x="5071" y="4070"/>
                  </a:lnTo>
                  <a:cubicBezTo>
                    <a:pt x="5171" y="4003"/>
                    <a:pt x="5238" y="3936"/>
                    <a:pt x="5304" y="3836"/>
                  </a:cubicBezTo>
                  <a:cubicBezTo>
                    <a:pt x="5538" y="3369"/>
                    <a:pt x="5871" y="2935"/>
                    <a:pt x="6205" y="2569"/>
                  </a:cubicBezTo>
                  <a:cubicBezTo>
                    <a:pt x="6372" y="2402"/>
                    <a:pt x="6338" y="2168"/>
                    <a:pt x="6172" y="2035"/>
                  </a:cubicBezTo>
                  <a:lnTo>
                    <a:pt x="3603" y="200"/>
                  </a:lnTo>
                  <a:cubicBezTo>
                    <a:pt x="3536" y="133"/>
                    <a:pt x="3503" y="67"/>
                    <a:pt x="3470" y="0"/>
                  </a:cubicBezTo>
                  <a:close/>
                  <a:moveTo>
                    <a:pt x="1" y="7339"/>
                  </a:moveTo>
                  <a:lnTo>
                    <a:pt x="1" y="10141"/>
                  </a:lnTo>
                  <a:cubicBezTo>
                    <a:pt x="1" y="10374"/>
                    <a:pt x="167" y="10541"/>
                    <a:pt x="401" y="10574"/>
                  </a:cubicBezTo>
                  <a:lnTo>
                    <a:pt x="4704" y="10841"/>
                  </a:lnTo>
                  <a:cubicBezTo>
                    <a:pt x="4871" y="10841"/>
                    <a:pt x="5004" y="10908"/>
                    <a:pt x="5104" y="10975"/>
                  </a:cubicBezTo>
                  <a:lnTo>
                    <a:pt x="6172" y="10207"/>
                  </a:lnTo>
                  <a:cubicBezTo>
                    <a:pt x="6338" y="10107"/>
                    <a:pt x="6372" y="9840"/>
                    <a:pt x="6238" y="9674"/>
                  </a:cubicBezTo>
                  <a:cubicBezTo>
                    <a:pt x="5871" y="9307"/>
                    <a:pt x="5571" y="8873"/>
                    <a:pt x="5304" y="8406"/>
                  </a:cubicBezTo>
                  <a:cubicBezTo>
                    <a:pt x="5171" y="8206"/>
                    <a:pt x="4971" y="8072"/>
                    <a:pt x="4704" y="8039"/>
                  </a:cubicBezTo>
                  <a:lnTo>
                    <a:pt x="401" y="7772"/>
                  </a:lnTo>
                  <a:cubicBezTo>
                    <a:pt x="167" y="7772"/>
                    <a:pt x="1" y="7572"/>
                    <a:pt x="1" y="7339"/>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3"/>
            <p:cNvSpPr/>
            <p:nvPr/>
          </p:nvSpPr>
          <p:spPr>
            <a:xfrm>
              <a:off x="1353437" y="3901767"/>
              <a:ext cx="264235" cy="88275"/>
            </a:xfrm>
            <a:custGeom>
              <a:avLst/>
              <a:gdLst/>
              <a:ahLst/>
              <a:cxnLst/>
              <a:rect l="l" t="t" r="r" b="b"/>
              <a:pathLst>
                <a:path w="16080" h="5372" extrusionOk="0">
                  <a:moveTo>
                    <a:pt x="8061" y="1"/>
                  </a:moveTo>
                  <a:cubicBezTo>
                    <a:pt x="6080" y="1"/>
                    <a:pt x="4104" y="435"/>
                    <a:pt x="2603" y="1302"/>
                  </a:cubicBezTo>
                  <a:cubicBezTo>
                    <a:pt x="701" y="2403"/>
                    <a:pt x="1" y="3937"/>
                    <a:pt x="501" y="5371"/>
                  </a:cubicBezTo>
                  <a:cubicBezTo>
                    <a:pt x="735" y="4604"/>
                    <a:pt x="1402" y="3837"/>
                    <a:pt x="2569" y="3136"/>
                  </a:cubicBezTo>
                  <a:cubicBezTo>
                    <a:pt x="4087" y="2269"/>
                    <a:pt x="6072" y="1836"/>
                    <a:pt x="8053" y="1836"/>
                  </a:cubicBezTo>
                  <a:cubicBezTo>
                    <a:pt x="10033" y="1836"/>
                    <a:pt x="12010" y="2269"/>
                    <a:pt x="13511" y="3136"/>
                  </a:cubicBezTo>
                  <a:cubicBezTo>
                    <a:pt x="14611" y="3770"/>
                    <a:pt x="15345" y="4471"/>
                    <a:pt x="15679" y="5205"/>
                  </a:cubicBezTo>
                  <a:cubicBezTo>
                    <a:pt x="16079" y="3837"/>
                    <a:pt x="15379" y="2369"/>
                    <a:pt x="13544" y="1302"/>
                  </a:cubicBezTo>
                  <a:cubicBezTo>
                    <a:pt x="12026" y="435"/>
                    <a:pt x="10041" y="1"/>
                    <a:pt x="806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3"/>
            <p:cNvSpPr/>
            <p:nvPr/>
          </p:nvSpPr>
          <p:spPr>
            <a:xfrm>
              <a:off x="1311781" y="3875459"/>
              <a:ext cx="468129" cy="315208"/>
            </a:xfrm>
            <a:custGeom>
              <a:avLst/>
              <a:gdLst/>
              <a:ahLst/>
              <a:cxnLst/>
              <a:rect l="l" t="t" r="r" b="b"/>
              <a:pathLst>
                <a:path w="28488" h="19182" extrusionOk="0">
                  <a:moveTo>
                    <a:pt x="25019" y="1"/>
                  </a:moveTo>
                  <a:cubicBezTo>
                    <a:pt x="25019" y="34"/>
                    <a:pt x="24985" y="67"/>
                    <a:pt x="24985" y="67"/>
                  </a:cubicBezTo>
                  <a:cubicBezTo>
                    <a:pt x="24952" y="101"/>
                    <a:pt x="24952" y="101"/>
                    <a:pt x="24919" y="134"/>
                  </a:cubicBezTo>
                  <a:lnTo>
                    <a:pt x="22350" y="1969"/>
                  </a:lnTo>
                  <a:cubicBezTo>
                    <a:pt x="22317" y="2002"/>
                    <a:pt x="22317" y="2002"/>
                    <a:pt x="22283" y="2036"/>
                  </a:cubicBezTo>
                  <a:cubicBezTo>
                    <a:pt x="22250" y="2069"/>
                    <a:pt x="22217" y="2136"/>
                    <a:pt x="22217" y="2202"/>
                  </a:cubicBezTo>
                  <a:cubicBezTo>
                    <a:pt x="22217" y="2236"/>
                    <a:pt x="22217" y="2269"/>
                    <a:pt x="22217" y="2302"/>
                  </a:cubicBezTo>
                  <a:cubicBezTo>
                    <a:pt x="22217" y="2302"/>
                    <a:pt x="22217" y="2336"/>
                    <a:pt x="22217" y="2336"/>
                  </a:cubicBezTo>
                  <a:cubicBezTo>
                    <a:pt x="22217" y="2402"/>
                    <a:pt x="22250" y="2469"/>
                    <a:pt x="22283" y="2503"/>
                  </a:cubicBezTo>
                  <a:cubicBezTo>
                    <a:pt x="22317" y="2503"/>
                    <a:pt x="22317" y="2536"/>
                    <a:pt x="22350" y="2569"/>
                  </a:cubicBezTo>
                  <a:cubicBezTo>
                    <a:pt x="22684" y="2936"/>
                    <a:pt x="22984" y="3336"/>
                    <a:pt x="23217" y="3770"/>
                  </a:cubicBezTo>
                  <a:cubicBezTo>
                    <a:pt x="23251" y="3870"/>
                    <a:pt x="23317" y="3937"/>
                    <a:pt x="23418" y="4004"/>
                  </a:cubicBezTo>
                  <a:lnTo>
                    <a:pt x="24885" y="2936"/>
                  </a:lnTo>
                  <a:cubicBezTo>
                    <a:pt x="24985" y="2903"/>
                    <a:pt x="25019" y="2803"/>
                    <a:pt x="25019" y="2736"/>
                  </a:cubicBezTo>
                  <a:lnTo>
                    <a:pt x="25019" y="1"/>
                  </a:lnTo>
                  <a:close/>
                  <a:moveTo>
                    <a:pt x="28488" y="7306"/>
                  </a:moveTo>
                  <a:cubicBezTo>
                    <a:pt x="28454" y="7539"/>
                    <a:pt x="28288" y="7673"/>
                    <a:pt x="28088" y="7706"/>
                  </a:cubicBezTo>
                  <a:lnTo>
                    <a:pt x="23784" y="7973"/>
                  </a:lnTo>
                  <a:cubicBezTo>
                    <a:pt x="23684" y="7973"/>
                    <a:pt x="23618" y="7973"/>
                    <a:pt x="23551" y="8040"/>
                  </a:cubicBezTo>
                  <a:lnTo>
                    <a:pt x="23551" y="10842"/>
                  </a:lnTo>
                  <a:cubicBezTo>
                    <a:pt x="23618" y="10808"/>
                    <a:pt x="23684" y="10775"/>
                    <a:pt x="23751" y="10775"/>
                  </a:cubicBezTo>
                  <a:lnTo>
                    <a:pt x="28088" y="10508"/>
                  </a:lnTo>
                  <a:cubicBezTo>
                    <a:pt x="28321" y="10508"/>
                    <a:pt x="28488" y="10308"/>
                    <a:pt x="28488" y="10075"/>
                  </a:cubicBezTo>
                  <a:lnTo>
                    <a:pt x="28488" y="7306"/>
                  </a:lnTo>
                  <a:close/>
                  <a:moveTo>
                    <a:pt x="3870" y="12743"/>
                  </a:moveTo>
                  <a:cubicBezTo>
                    <a:pt x="3770" y="12743"/>
                    <a:pt x="3670" y="12777"/>
                    <a:pt x="3570" y="12810"/>
                  </a:cubicBezTo>
                  <a:lnTo>
                    <a:pt x="268" y="14344"/>
                  </a:lnTo>
                  <a:cubicBezTo>
                    <a:pt x="220" y="14368"/>
                    <a:pt x="157" y="14391"/>
                    <a:pt x="88" y="14391"/>
                  </a:cubicBezTo>
                  <a:cubicBezTo>
                    <a:pt x="59" y="14391"/>
                    <a:pt x="30" y="14387"/>
                    <a:pt x="1" y="14378"/>
                  </a:cubicBezTo>
                  <a:lnTo>
                    <a:pt x="1" y="17213"/>
                  </a:lnTo>
                  <a:cubicBezTo>
                    <a:pt x="68" y="17213"/>
                    <a:pt x="168" y="17180"/>
                    <a:pt x="268" y="17146"/>
                  </a:cubicBezTo>
                  <a:lnTo>
                    <a:pt x="3570" y="15645"/>
                  </a:lnTo>
                  <a:cubicBezTo>
                    <a:pt x="3670" y="15579"/>
                    <a:pt x="3770" y="15579"/>
                    <a:pt x="3870" y="15545"/>
                  </a:cubicBezTo>
                  <a:lnTo>
                    <a:pt x="3870" y="12743"/>
                  </a:lnTo>
                  <a:close/>
                  <a:moveTo>
                    <a:pt x="25019" y="12243"/>
                  </a:moveTo>
                  <a:cubicBezTo>
                    <a:pt x="25019" y="12310"/>
                    <a:pt x="24952" y="12410"/>
                    <a:pt x="24885" y="12443"/>
                  </a:cubicBezTo>
                  <a:lnTo>
                    <a:pt x="21650" y="14311"/>
                  </a:lnTo>
                  <a:cubicBezTo>
                    <a:pt x="21528" y="14360"/>
                    <a:pt x="21405" y="14391"/>
                    <a:pt x="21283" y="14391"/>
                  </a:cubicBezTo>
                  <a:cubicBezTo>
                    <a:pt x="21239" y="14391"/>
                    <a:pt x="21194" y="14387"/>
                    <a:pt x="21149" y="14378"/>
                  </a:cubicBezTo>
                  <a:lnTo>
                    <a:pt x="21149" y="17213"/>
                  </a:lnTo>
                  <a:cubicBezTo>
                    <a:pt x="21191" y="17221"/>
                    <a:pt x="21233" y="17226"/>
                    <a:pt x="21274" y="17226"/>
                  </a:cubicBezTo>
                  <a:cubicBezTo>
                    <a:pt x="21399" y="17226"/>
                    <a:pt x="21525" y="17188"/>
                    <a:pt x="21650" y="17113"/>
                  </a:cubicBezTo>
                  <a:lnTo>
                    <a:pt x="24885" y="15245"/>
                  </a:lnTo>
                  <a:cubicBezTo>
                    <a:pt x="24952" y="15212"/>
                    <a:pt x="25019" y="15145"/>
                    <a:pt x="25019" y="15045"/>
                  </a:cubicBezTo>
                  <a:lnTo>
                    <a:pt x="25019" y="12243"/>
                  </a:lnTo>
                  <a:close/>
                  <a:moveTo>
                    <a:pt x="13377" y="16179"/>
                  </a:moveTo>
                  <a:cubicBezTo>
                    <a:pt x="13277" y="16312"/>
                    <a:pt x="13144" y="16379"/>
                    <a:pt x="12977" y="16379"/>
                  </a:cubicBezTo>
                  <a:lnTo>
                    <a:pt x="8207" y="16379"/>
                  </a:lnTo>
                  <a:cubicBezTo>
                    <a:pt x="8107" y="16379"/>
                    <a:pt x="8007" y="16346"/>
                    <a:pt x="7940" y="16279"/>
                  </a:cubicBezTo>
                  <a:lnTo>
                    <a:pt x="7940" y="19081"/>
                  </a:lnTo>
                  <a:cubicBezTo>
                    <a:pt x="8007" y="19148"/>
                    <a:pt x="8107" y="19181"/>
                    <a:pt x="8207" y="19181"/>
                  </a:cubicBezTo>
                  <a:lnTo>
                    <a:pt x="12977" y="19181"/>
                  </a:lnTo>
                  <a:cubicBezTo>
                    <a:pt x="13144" y="19181"/>
                    <a:pt x="13310" y="19114"/>
                    <a:pt x="13377" y="18948"/>
                  </a:cubicBezTo>
                  <a:lnTo>
                    <a:pt x="13377" y="1617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3"/>
            <p:cNvSpPr/>
            <p:nvPr/>
          </p:nvSpPr>
          <p:spPr>
            <a:xfrm>
              <a:off x="1191741" y="3804750"/>
              <a:ext cx="588727" cy="339315"/>
            </a:xfrm>
            <a:custGeom>
              <a:avLst/>
              <a:gdLst/>
              <a:ahLst/>
              <a:cxnLst/>
              <a:rect l="l" t="t" r="r" b="b"/>
              <a:pathLst>
                <a:path w="35827" h="20649" extrusionOk="0">
                  <a:moveTo>
                    <a:pt x="17913" y="5905"/>
                  </a:moveTo>
                  <a:cubicBezTo>
                    <a:pt x="19890" y="5905"/>
                    <a:pt x="21866" y="6339"/>
                    <a:pt x="23384" y="7206"/>
                  </a:cubicBezTo>
                  <a:cubicBezTo>
                    <a:pt x="26386" y="8940"/>
                    <a:pt x="26386" y="11776"/>
                    <a:pt x="23384" y="13510"/>
                  </a:cubicBezTo>
                  <a:cubicBezTo>
                    <a:pt x="21866" y="14378"/>
                    <a:pt x="19881" y="14811"/>
                    <a:pt x="17901" y="14811"/>
                  </a:cubicBezTo>
                  <a:cubicBezTo>
                    <a:pt x="15920" y="14811"/>
                    <a:pt x="13944" y="14378"/>
                    <a:pt x="12443" y="13510"/>
                  </a:cubicBezTo>
                  <a:cubicBezTo>
                    <a:pt x="9441" y="11776"/>
                    <a:pt x="9407" y="8940"/>
                    <a:pt x="12443" y="7206"/>
                  </a:cubicBezTo>
                  <a:cubicBezTo>
                    <a:pt x="13961" y="6339"/>
                    <a:pt x="15937" y="5905"/>
                    <a:pt x="17913" y="5905"/>
                  </a:cubicBezTo>
                  <a:close/>
                  <a:moveTo>
                    <a:pt x="15512" y="1"/>
                  </a:moveTo>
                  <a:cubicBezTo>
                    <a:pt x="15278" y="1"/>
                    <a:pt x="15078" y="201"/>
                    <a:pt x="15045" y="434"/>
                  </a:cubicBezTo>
                  <a:lnTo>
                    <a:pt x="14644" y="2603"/>
                  </a:lnTo>
                  <a:cubicBezTo>
                    <a:pt x="14578" y="2803"/>
                    <a:pt x="14378" y="3003"/>
                    <a:pt x="14144" y="3036"/>
                  </a:cubicBezTo>
                  <a:cubicBezTo>
                    <a:pt x="13277" y="3203"/>
                    <a:pt x="12443" y="3403"/>
                    <a:pt x="11609" y="3670"/>
                  </a:cubicBezTo>
                  <a:cubicBezTo>
                    <a:pt x="11511" y="3682"/>
                    <a:pt x="11418" y="3690"/>
                    <a:pt x="11326" y="3690"/>
                  </a:cubicBezTo>
                  <a:cubicBezTo>
                    <a:pt x="11167" y="3690"/>
                    <a:pt x="11011" y="3667"/>
                    <a:pt x="10842" y="3603"/>
                  </a:cubicBezTo>
                  <a:lnTo>
                    <a:pt x="7573" y="2102"/>
                  </a:lnTo>
                  <a:cubicBezTo>
                    <a:pt x="7456" y="2052"/>
                    <a:pt x="7331" y="2027"/>
                    <a:pt x="7210" y="2027"/>
                  </a:cubicBezTo>
                  <a:cubicBezTo>
                    <a:pt x="7089" y="2027"/>
                    <a:pt x="6972" y="2052"/>
                    <a:pt x="6872" y="2102"/>
                  </a:cubicBezTo>
                  <a:lnTo>
                    <a:pt x="3637" y="4004"/>
                  </a:lnTo>
                  <a:cubicBezTo>
                    <a:pt x="3436" y="4070"/>
                    <a:pt x="3436" y="4337"/>
                    <a:pt x="3603" y="4437"/>
                  </a:cubicBezTo>
                  <a:lnTo>
                    <a:pt x="6172" y="6305"/>
                  </a:lnTo>
                  <a:cubicBezTo>
                    <a:pt x="6338" y="6405"/>
                    <a:pt x="6372" y="6672"/>
                    <a:pt x="6238" y="6806"/>
                  </a:cubicBezTo>
                  <a:cubicBezTo>
                    <a:pt x="5871" y="7206"/>
                    <a:pt x="5571" y="7639"/>
                    <a:pt x="5304" y="8073"/>
                  </a:cubicBezTo>
                  <a:cubicBezTo>
                    <a:pt x="5171" y="8307"/>
                    <a:pt x="4971" y="8440"/>
                    <a:pt x="4737" y="8473"/>
                  </a:cubicBezTo>
                  <a:lnTo>
                    <a:pt x="401" y="8740"/>
                  </a:lnTo>
                  <a:cubicBezTo>
                    <a:pt x="167" y="8740"/>
                    <a:pt x="1" y="8940"/>
                    <a:pt x="1" y="9174"/>
                  </a:cubicBezTo>
                  <a:lnTo>
                    <a:pt x="1" y="11576"/>
                  </a:lnTo>
                  <a:cubicBezTo>
                    <a:pt x="1" y="11809"/>
                    <a:pt x="167" y="11976"/>
                    <a:pt x="401" y="11976"/>
                  </a:cubicBezTo>
                  <a:lnTo>
                    <a:pt x="4737" y="12276"/>
                  </a:lnTo>
                  <a:cubicBezTo>
                    <a:pt x="4971" y="12276"/>
                    <a:pt x="5171" y="12443"/>
                    <a:pt x="5304" y="12643"/>
                  </a:cubicBezTo>
                  <a:cubicBezTo>
                    <a:pt x="5571" y="13110"/>
                    <a:pt x="5871" y="13510"/>
                    <a:pt x="6238" y="13911"/>
                  </a:cubicBezTo>
                  <a:cubicBezTo>
                    <a:pt x="6372" y="14044"/>
                    <a:pt x="6338" y="14311"/>
                    <a:pt x="6172" y="14444"/>
                  </a:cubicBezTo>
                  <a:lnTo>
                    <a:pt x="3603" y="16279"/>
                  </a:lnTo>
                  <a:cubicBezTo>
                    <a:pt x="3436" y="16379"/>
                    <a:pt x="3470" y="16613"/>
                    <a:pt x="3637" y="16679"/>
                  </a:cubicBezTo>
                  <a:lnTo>
                    <a:pt x="6872" y="18547"/>
                  </a:lnTo>
                  <a:cubicBezTo>
                    <a:pt x="6979" y="18619"/>
                    <a:pt x="7106" y="18652"/>
                    <a:pt x="7236" y="18652"/>
                  </a:cubicBezTo>
                  <a:cubicBezTo>
                    <a:pt x="7349" y="18652"/>
                    <a:pt x="7464" y="18627"/>
                    <a:pt x="7573" y="18581"/>
                  </a:cubicBezTo>
                  <a:lnTo>
                    <a:pt x="10875" y="17080"/>
                  </a:lnTo>
                  <a:cubicBezTo>
                    <a:pt x="11026" y="17015"/>
                    <a:pt x="11191" y="16978"/>
                    <a:pt x="11351" y="16978"/>
                  </a:cubicBezTo>
                  <a:cubicBezTo>
                    <a:pt x="11439" y="16978"/>
                    <a:pt x="11526" y="16989"/>
                    <a:pt x="11609" y="17013"/>
                  </a:cubicBezTo>
                  <a:cubicBezTo>
                    <a:pt x="12443" y="17280"/>
                    <a:pt x="13310" y="17480"/>
                    <a:pt x="14177" y="17647"/>
                  </a:cubicBezTo>
                  <a:cubicBezTo>
                    <a:pt x="14411" y="17680"/>
                    <a:pt x="14578" y="17847"/>
                    <a:pt x="14644" y="18080"/>
                  </a:cubicBezTo>
                  <a:lnTo>
                    <a:pt x="15045" y="20248"/>
                  </a:lnTo>
                  <a:cubicBezTo>
                    <a:pt x="15111" y="20482"/>
                    <a:pt x="15312" y="20649"/>
                    <a:pt x="15545" y="20649"/>
                  </a:cubicBezTo>
                  <a:lnTo>
                    <a:pt x="20282" y="20649"/>
                  </a:lnTo>
                  <a:cubicBezTo>
                    <a:pt x="20515" y="20649"/>
                    <a:pt x="20715" y="20482"/>
                    <a:pt x="20782" y="20248"/>
                  </a:cubicBezTo>
                  <a:lnTo>
                    <a:pt x="21182" y="18080"/>
                  </a:lnTo>
                  <a:cubicBezTo>
                    <a:pt x="21249" y="17847"/>
                    <a:pt x="21416" y="17680"/>
                    <a:pt x="21683" y="17647"/>
                  </a:cubicBezTo>
                  <a:cubicBezTo>
                    <a:pt x="22517" y="17480"/>
                    <a:pt x="23384" y="17280"/>
                    <a:pt x="24218" y="17013"/>
                  </a:cubicBezTo>
                  <a:cubicBezTo>
                    <a:pt x="24301" y="16989"/>
                    <a:pt x="24388" y="16978"/>
                    <a:pt x="24476" y="16978"/>
                  </a:cubicBezTo>
                  <a:cubicBezTo>
                    <a:pt x="24636" y="16978"/>
                    <a:pt x="24801" y="17015"/>
                    <a:pt x="24952" y="17080"/>
                  </a:cubicBezTo>
                  <a:lnTo>
                    <a:pt x="28254" y="18581"/>
                  </a:lnTo>
                  <a:cubicBezTo>
                    <a:pt x="28364" y="18636"/>
                    <a:pt x="28495" y="18660"/>
                    <a:pt x="28629" y="18660"/>
                  </a:cubicBezTo>
                  <a:cubicBezTo>
                    <a:pt x="28738" y="18660"/>
                    <a:pt x="28850" y="18644"/>
                    <a:pt x="28955" y="18614"/>
                  </a:cubicBezTo>
                  <a:lnTo>
                    <a:pt x="32190" y="16746"/>
                  </a:lnTo>
                  <a:cubicBezTo>
                    <a:pt x="32357" y="16646"/>
                    <a:pt x="32357" y="16412"/>
                    <a:pt x="32190" y="16312"/>
                  </a:cubicBezTo>
                  <a:lnTo>
                    <a:pt x="29622" y="14478"/>
                  </a:lnTo>
                  <a:cubicBezTo>
                    <a:pt x="29455" y="14344"/>
                    <a:pt x="29422" y="14077"/>
                    <a:pt x="29588" y="13944"/>
                  </a:cubicBezTo>
                  <a:cubicBezTo>
                    <a:pt x="29955" y="13577"/>
                    <a:pt x="30256" y="13143"/>
                    <a:pt x="30489" y="12676"/>
                  </a:cubicBezTo>
                  <a:cubicBezTo>
                    <a:pt x="30622" y="12476"/>
                    <a:pt x="30856" y="12343"/>
                    <a:pt x="31089" y="12309"/>
                  </a:cubicBezTo>
                  <a:lnTo>
                    <a:pt x="35393" y="12009"/>
                  </a:lnTo>
                  <a:cubicBezTo>
                    <a:pt x="35626" y="12009"/>
                    <a:pt x="35826" y="11842"/>
                    <a:pt x="35826" y="11609"/>
                  </a:cubicBezTo>
                  <a:lnTo>
                    <a:pt x="35826" y="9207"/>
                  </a:lnTo>
                  <a:cubicBezTo>
                    <a:pt x="35793" y="8974"/>
                    <a:pt x="35626" y="8807"/>
                    <a:pt x="35393" y="8774"/>
                  </a:cubicBezTo>
                  <a:lnTo>
                    <a:pt x="31089" y="8507"/>
                  </a:lnTo>
                  <a:cubicBezTo>
                    <a:pt x="30856" y="8473"/>
                    <a:pt x="30622" y="8340"/>
                    <a:pt x="30489" y="8140"/>
                  </a:cubicBezTo>
                  <a:cubicBezTo>
                    <a:pt x="30256" y="7673"/>
                    <a:pt x="29955" y="7239"/>
                    <a:pt x="29588" y="6872"/>
                  </a:cubicBezTo>
                  <a:cubicBezTo>
                    <a:pt x="29422" y="6705"/>
                    <a:pt x="29455" y="6439"/>
                    <a:pt x="29622" y="6339"/>
                  </a:cubicBezTo>
                  <a:lnTo>
                    <a:pt x="32190" y="4471"/>
                  </a:lnTo>
                  <a:cubicBezTo>
                    <a:pt x="32390" y="4404"/>
                    <a:pt x="32357" y="4137"/>
                    <a:pt x="32190" y="4037"/>
                  </a:cubicBezTo>
                  <a:lnTo>
                    <a:pt x="28955" y="2136"/>
                  </a:lnTo>
                  <a:cubicBezTo>
                    <a:pt x="28829" y="2064"/>
                    <a:pt x="28695" y="2031"/>
                    <a:pt x="28561" y="2031"/>
                  </a:cubicBezTo>
                  <a:cubicBezTo>
                    <a:pt x="28445" y="2031"/>
                    <a:pt x="28329" y="2056"/>
                    <a:pt x="28221" y="2102"/>
                  </a:cubicBezTo>
                  <a:lnTo>
                    <a:pt x="24952" y="3603"/>
                  </a:lnTo>
                  <a:cubicBezTo>
                    <a:pt x="24804" y="3667"/>
                    <a:pt x="24642" y="3690"/>
                    <a:pt x="24476" y="3690"/>
                  </a:cubicBezTo>
                  <a:cubicBezTo>
                    <a:pt x="24380" y="3690"/>
                    <a:pt x="24282" y="3682"/>
                    <a:pt x="24185" y="3670"/>
                  </a:cubicBezTo>
                  <a:cubicBezTo>
                    <a:pt x="23351" y="3403"/>
                    <a:pt x="22517" y="3203"/>
                    <a:pt x="21649" y="3036"/>
                  </a:cubicBezTo>
                  <a:cubicBezTo>
                    <a:pt x="21416" y="3003"/>
                    <a:pt x="21216" y="2803"/>
                    <a:pt x="21182" y="2603"/>
                  </a:cubicBezTo>
                  <a:lnTo>
                    <a:pt x="20749" y="434"/>
                  </a:lnTo>
                  <a:cubicBezTo>
                    <a:pt x="20715" y="201"/>
                    <a:pt x="20515" y="1"/>
                    <a:pt x="202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3"/>
            <p:cNvSpPr/>
            <p:nvPr/>
          </p:nvSpPr>
          <p:spPr>
            <a:xfrm>
              <a:off x="1189556" y="3803107"/>
              <a:ext cx="592556" cy="343702"/>
            </a:xfrm>
            <a:custGeom>
              <a:avLst/>
              <a:gdLst/>
              <a:ahLst/>
              <a:cxnLst/>
              <a:rect l="l" t="t" r="r" b="b"/>
              <a:pathLst>
                <a:path w="36060" h="20916" extrusionOk="0">
                  <a:moveTo>
                    <a:pt x="18234" y="6103"/>
                  </a:moveTo>
                  <a:cubicBezTo>
                    <a:pt x="20039" y="6103"/>
                    <a:pt x="21838" y="6568"/>
                    <a:pt x="23450" y="7406"/>
                  </a:cubicBezTo>
                  <a:cubicBezTo>
                    <a:pt x="24885" y="8240"/>
                    <a:pt x="25652" y="9341"/>
                    <a:pt x="25652" y="10475"/>
                  </a:cubicBezTo>
                  <a:cubicBezTo>
                    <a:pt x="25652" y="11609"/>
                    <a:pt x="24885" y="12710"/>
                    <a:pt x="23450" y="13544"/>
                  </a:cubicBezTo>
                  <a:cubicBezTo>
                    <a:pt x="21949" y="14394"/>
                    <a:pt x="19989" y="14820"/>
                    <a:pt x="18030" y="14820"/>
                  </a:cubicBezTo>
                  <a:cubicBezTo>
                    <a:pt x="16070" y="14820"/>
                    <a:pt x="14110" y="14394"/>
                    <a:pt x="12609" y="13544"/>
                  </a:cubicBezTo>
                  <a:cubicBezTo>
                    <a:pt x="11208" y="12710"/>
                    <a:pt x="10408" y="11642"/>
                    <a:pt x="10408" y="10475"/>
                  </a:cubicBezTo>
                  <a:cubicBezTo>
                    <a:pt x="10408" y="9341"/>
                    <a:pt x="11208" y="8240"/>
                    <a:pt x="12609" y="7406"/>
                  </a:cubicBezTo>
                  <a:cubicBezTo>
                    <a:pt x="14172" y="6593"/>
                    <a:pt x="15910" y="6132"/>
                    <a:pt x="17687" y="6132"/>
                  </a:cubicBezTo>
                  <a:cubicBezTo>
                    <a:pt x="17807" y="6132"/>
                    <a:pt x="17927" y="6134"/>
                    <a:pt x="18046" y="6138"/>
                  </a:cubicBezTo>
                  <a:lnTo>
                    <a:pt x="18046" y="6105"/>
                  </a:lnTo>
                  <a:cubicBezTo>
                    <a:pt x="18109" y="6104"/>
                    <a:pt x="18171" y="6103"/>
                    <a:pt x="18234" y="6103"/>
                  </a:cubicBezTo>
                  <a:close/>
                  <a:moveTo>
                    <a:pt x="18042" y="5905"/>
                  </a:moveTo>
                  <a:cubicBezTo>
                    <a:pt x="16045" y="5905"/>
                    <a:pt x="14044" y="6338"/>
                    <a:pt x="12509" y="7206"/>
                  </a:cubicBezTo>
                  <a:cubicBezTo>
                    <a:pt x="11041" y="8073"/>
                    <a:pt x="10207" y="9241"/>
                    <a:pt x="10207" y="10475"/>
                  </a:cubicBezTo>
                  <a:cubicBezTo>
                    <a:pt x="10207" y="11709"/>
                    <a:pt x="11008" y="12876"/>
                    <a:pt x="12509" y="13744"/>
                  </a:cubicBezTo>
                  <a:cubicBezTo>
                    <a:pt x="14150" y="14612"/>
                    <a:pt x="15976" y="15046"/>
                    <a:pt x="17839" y="15046"/>
                  </a:cubicBezTo>
                  <a:cubicBezTo>
                    <a:pt x="17908" y="15046"/>
                    <a:pt x="17977" y="15046"/>
                    <a:pt x="18046" y="15045"/>
                  </a:cubicBezTo>
                  <a:cubicBezTo>
                    <a:pt x="18114" y="15046"/>
                    <a:pt x="18182" y="15046"/>
                    <a:pt x="18250" y="15046"/>
                  </a:cubicBezTo>
                  <a:cubicBezTo>
                    <a:pt x="20083" y="15046"/>
                    <a:pt x="21910" y="14612"/>
                    <a:pt x="23550" y="13744"/>
                  </a:cubicBezTo>
                  <a:cubicBezTo>
                    <a:pt x="25051" y="12876"/>
                    <a:pt x="25885" y="11709"/>
                    <a:pt x="25885" y="10475"/>
                  </a:cubicBezTo>
                  <a:cubicBezTo>
                    <a:pt x="25885" y="9241"/>
                    <a:pt x="25051" y="8073"/>
                    <a:pt x="23550" y="7206"/>
                  </a:cubicBezTo>
                  <a:cubicBezTo>
                    <a:pt x="22033" y="6338"/>
                    <a:pt x="20039" y="5905"/>
                    <a:pt x="18042" y="5905"/>
                  </a:cubicBezTo>
                  <a:close/>
                  <a:moveTo>
                    <a:pt x="20415" y="267"/>
                  </a:moveTo>
                  <a:cubicBezTo>
                    <a:pt x="20582" y="267"/>
                    <a:pt x="20715" y="401"/>
                    <a:pt x="20782" y="568"/>
                  </a:cubicBezTo>
                  <a:lnTo>
                    <a:pt x="21182" y="2736"/>
                  </a:lnTo>
                  <a:cubicBezTo>
                    <a:pt x="21249" y="3003"/>
                    <a:pt x="21482" y="3236"/>
                    <a:pt x="21749" y="3270"/>
                  </a:cubicBezTo>
                  <a:cubicBezTo>
                    <a:pt x="22616" y="3436"/>
                    <a:pt x="23450" y="3637"/>
                    <a:pt x="24284" y="3870"/>
                  </a:cubicBezTo>
                  <a:cubicBezTo>
                    <a:pt x="24419" y="3900"/>
                    <a:pt x="24547" y="3917"/>
                    <a:pt x="24672" y="3917"/>
                  </a:cubicBezTo>
                  <a:cubicBezTo>
                    <a:pt x="24824" y="3917"/>
                    <a:pt x="24971" y="3892"/>
                    <a:pt x="25118" y="3837"/>
                  </a:cubicBezTo>
                  <a:lnTo>
                    <a:pt x="28420" y="2302"/>
                  </a:lnTo>
                  <a:cubicBezTo>
                    <a:pt x="28510" y="2272"/>
                    <a:pt x="28600" y="2256"/>
                    <a:pt x="28690" y="2256"/>
                  </a:cubicBezTo>
                  <a:cubicBezTo>
                    <a:pt x="28801" y="2256"/>
                    <a:pt x="28911" y="2280"/>
                    <a:pt x="29021" y="2336"/>
                  </a:cubicBezTo>
                  <a:lnTo>
                    <a:pt x="32257" y="4204"/>
                  </a:lnTo>
                  <a:cubicBezTo>
                    <a:pt x="32323" y="4237"/>
                    <a:pt x="32357" y="4270"/>
                    <a:pt x="32357" y="4337"/>
                  </a:cubicBezTo>
                  <a:cubicBezTo>
                    <a:pt x="32357" y="4370"/>
                    <a:pt x="32323" y="4437"/>
                    <a:pt x="32257" y="4437"/>
                  </a:cubicBezTo>
                  <a:lnTo>
                    <a:pt x="29721" y="6305"/>
                  </a:lnTo>
                  <a:cubicBezTo>
                    <a:pt x="29588" y="6372"/>
                    <a:pt x="29521" y="6505"/>
                    <a:pt x="29521" y="6639"/>
                  </a:cubicBezTo>
                  <a:cubicBezTo>
                    <a:pt x="29488" y="6772"/>
                    <a:pt x="29555" y="6906"/>
                    <a:pt x="29655" y="7006"/>
                  </a:cubicBezTo>
                  <a:cubicBezTo>
                    <a:pt x="29988" y="7373"/>
                    <a:pt x="30288" y="7806"/>
                    <a:pt x="30555" y="8240"/>
                  </a:cubicBezTo>
                  <a:cubicBezTo>
                    <a:pt x="30689" y="8507"/>
                    <a:pt x="30922" y="8640"/>
                    <a:pt x="31222" y="8707"/>
                  </a:cubicBezTo>
                  <a:lnTo>
                    <a:pt x="35559" y="8974"/>
                  </a:lnTo>
                  <a:cubicBezTo>
                    <a:pt x="35692" y="8974"/>
                    <a:pt x="35826" y="9107"/>
                    <a:pt x="35826" y="9274"/>
                  </a:cubicBezTo>
                  <a:lnTo>
                    <a:pt x="35826" y="11676"/>
                  </a:lnTo>
                  <a:cubicBezTo>
                    <a:pt x="35826" y="11842"/>
                    <a:pt x="35692" y="11976"/>
                    <a:pt x="35559" y="12009"/>
                  </a:cubicBezTo>
                  <a:lnTo>
                    <a:pt x="31222" y="12276"/>
                  </a:lnTo>
                  <a:cubicBezTo>
                    <a:pt x="30956" y="12309"/>
                    <a:pt x="30689" y="12476"/>
                    <a:pt x="30555" y="12710"/>
                  </a:cubicBezTo>
                  <a:cubicBezTo>
                    <a:pt x="30288" y="13177"/>
                    <a:pt x="29988" y="13577"/>
                    <a:pt x="29655" y="13977"/>
                  </a:cubicBezTo>
                  <a:cubicBezTo>
                    <a:pt x="29555" y="14044"/>
                    <a:pt x="29521" y="14211"/>
                    <a:pt x="29521" y="14344"/>
                  </a:cubicBezTo>
                  <a:cubicBezTo>
                    <a:pt x="29521" y="14478"/>
                    <a:pt x="29621" y="14578"/>
                    <a:pt x="29721" y="14644"/>
                  </a:cubicBezTo>
                  <a:lnTo>
                    <a:pt x="32290" y="16512"/>
                  </a:lnTo>
                  <a:cubicBezTo>
                    <a:pt x="32323" y="16512"/>
                    <a:pt x="32357" y="16579"/>
                    <a:pt x="32357" y="16646"/>
                  </a:cubicBezTo>
                  <a:cubicBezTo>
                    <a:pt x="32357" y="16679"/>
                    <a:pt x="32323" y="16713"/>
                    <a:pt x="32257" y="16746"/>
                  </a:cubicBezTo>
                  <a:lnTo>
                    <a:pt x="29021" y="18614"/>
                  </a:lnTo>
                  <a:cubicBezTo>
                    <a:pt x="28929" y="18669"/>
                    <a:pt x="28817" y="18694"/>
                    <a:pt x="28701" y="18694"/>
                  </a:cubicBezTo>
                  <a:cubicBezTo>
                    <a:pt x="28607" y="18694"/>
                    <a:pt x="28510" y="18677"/>
                    <a:pt x="28420" y="18647"/>
                  </a:cubicBezTo>
                  <a:lnTo>
                    <a:pt x="25151" y="17113"/>
                  </a:lnTo>
                  <a:cubicBezTo>
                    <a:pt x="25005" y="17058"/>
                    <a:pt x="24848" y="17033"/>
                    <a:pt x="24692" y="17033"/>
                  </a:cubicBezTo>
                  <a:cubicBezTo>
                    <a:pt x="24564" y="17033"/>
                    <a:pt x="24437" y="17049"/>
                    <a:pt x="24318" y="17079"/>
                  </a:cubicBezTo>
                  <a:cubicBezTo>
                    <a:pt x="23484" y="17313"/>
                    <a:pt x="22616" y="17546"/>
                    <a:pt x="21782" y="17680"/>
                  </a:cubicBezTo>
                  <a:cubicBezTo>
                    <a:pt x="21482" y="17747"/>
                    <a:pt x="21282" y="17947"/>
                    <a:pt x="21215" y="18214"/>
                  </a:cubicBezTo>
                  <a:lnTo>
                    <a:pt x="20782" y="20382"/>
                  </a:lnTo>
                  <a:cubicBezTo>
                    <a:pt x="20748" y="20549"/>
                    <a:pt x="20582" y="20682"/>
                    <a:pt x="20415" y="20682"/>
                  </a:cubicBezTo>
                  <a:lnTo>
                    <a:pt x="15678" y="20682"/>
                  </a:lnTo>
                  <a:cubicBezTo>
                    <a:pt x="15478" y="20682"/>
                    <a:pt x="15344" y="20549"/>
                    <a:pt x="15311" y="20382"/>
                  </a:cubicBezTo>
                  <a:lnTo>
                    <a:pt x="14877" y="18214"/>
                  </a:lnTo>
                  <a:cubicBezTo>
                    <a:pt x="14811" y="17947"/>
                    <a:pt x="14611" y="17747"/>
                    <a:pt x="14310" y="17680"/>
                  </a:cubicBezTo>
                  <a:cubicBezTo>
                    <a:pt x="13443" y="17546"/>
                    <a:pt x="12609" y="17313"/>
                    <a:pt x="11775" y="17079"/>
                  </a:cubicBezTo>
                  <a:cubicBezTo>
                    <a:pt x="11704" y="17056"/>
                    <a:pt x="11634" y="17032"/>
                    <a:pt x="11551" y="17032"/>
                  </a:cubicBezTo>
                  <a:cubicBezTo>
                    <a:pt x="11517" y="17032"/>
                    <a:pt x="11481" y="17036"/>
                    <a:pt x="11442" y="17046"/>
                  </a:cubicBezTo>
                  <a:cubicBezTo>
                    <a:pt x="11411" y="17040"/>
                    <a:pt x="11380" y="17037"/>
                    <a:pt x="11350" y="17037"/>
                  </a:cubicBezTo>
                  <a:cubicBezTo>
                    <a:pt x="11214" y="17037"/>
                    <a:pt x="11077" y="17092"/>
                    <a:pt x="10941" y="17146"/>
                  </a:cubicBezTo>
                  <a:lnTo>
                    <a:pt x="7672" y="18647"/>
                  </a:lnTo>
                  <a:cubicBezTo>
                    <a:pt x="7582" y="18677"/>
                    <a:pt x="7486" y="18694"/>
                    <a:pt x="7388" y="18694"/>
                  </a:cubicBezTo>
                  <a:cubicBezTo>
                    <a:pt x="7269" y="18694"/>
                    <a:pt x="7149" y="18669"/>
                    <a:pt x="7039" y="18614"/>
                  </a:cubicBezTo>
                  <a:lnTo>
                    <a:pt x="3803" y="16746"/>
                  </a:lnTo>
                  <a:cubicBezTo>
                    <a:pt x="3770" y="16713"/>
                    <a:pt x="3736" y="16679"/>
                    <a:pt x="3736" y="16646"/>
                  </a:cubicBezTo>
                  <a:cubicBezTo>
                    <a:pt x="3736" y="16579"/>
                    <a:pt x="3770" y="16546"/>
                    <a:pt x="3803" y="16512"/>
                  </a:cubicBezTo>
                  <a:lnTo>
                    <a:pt x="6371" y="14678"/>
                  </a:lnTo>
                  <a:cubicBezTo>
                    <a:pt x="6605" y="14511"/>
                    <a:pt x="6638" y="14177"/>
                    <a:pt x="6438" y="13977"/>
                  </a:cubicBezTo>
                  <a:cubicBezTo>
                    <a:pt x="6071" y="13577"/>
                    <a:pt x="5771" y="13177"/>
                    <a:pt x="5537" y="12710"/>
                  </a:cubicBezTo>
                  <a:cubicBezTo>
                    <a:pt x="5404" y="12476"/>
                    <a:pt x="5137" y="12309"/>
                    <a:pt x="4870" y="12276"/>
                  </a:cubicBezTo>
                  <a:lnTo>
                    <a:pt x="534" y="12009"/>
                  </a:lnTo>
                  <a:cubicBezTo>
                    <a:pt x="367" y="11976"/>
                    <a:pt x="267" y="11842"/>
                    <a:pt x="234" y="11676"/>
                  </a:cubicBezTo>
                  <a:lnTo>
                    <a:pt x="234" y="9274"/>
                  </a:lnTo>
                  <a:cubicBezTo>
                    <a:pt x="267" y="9107"/>
                    <a:pt x="367" y="8974"/>
                    <a:pt x="534" y="8974"/>
                  </a:cubicBezTo>
                  <a:lnTo>
                    <a:pt x="4870" y="8707"/>
                  </a:lnTo>
                  <a:cubicBezTo>
                    <a:pt x="5137" y="8640"/>
                    <a:pt x="5404" y="8507"/>
                    <a:pt x="5537" y="8240"/>
                  </a:cubicBezTo>
                  <a:cubicBezTo>
                    <a:pt x="5771" y="7806"/>
                    <a:pt x="6071" y="7373"/>
                    <a:pt x="6438" y="7006"/>
                  </a:cubicBezTo>
                  <a:cubicBezTo>
                    <a:pt x="6638" y="6805"/>
                    <a:pt x="6605" y="6472"/>
                    <a:pt x="6371" y="6305"/>
                  </a:cubicBezTo>
                  <a:lnTo>
                    <a:pt x="3803" y="4437"/>
                  </a:lnTo>
                  <a:cubicBezTo>
                    <a:pt x="3770" y="4437"/>
                    <a:pt x="3736" y="4370"/>
                    <a:pt x="3736" y="4337"/>
                  </a:cubicBezTo>
                  <a:cubicBezTo>
                    <a:pt x="3736" y="4270"/>
                    <a:pt x="3770" y="4237"/>
                    <a:pt x="3803" y="4204"/>
                  </a:cubicBezTo>
                  <a:lnTo>
                    <a:pt x="7039" y="2336"/>
                  </a:lnTo>
                  <a:cubicBezTo>
                    <a:pt x="7149" y="2280"/>
                    <a:pt x="7269" y="2256"/>
                    <a:pt x="7388" y="2256"/>
                  </a:cubicBezTo>
                  <a:cubicBezTo>
                    <a:pt x="7486" y="2256"/>
                    <a:pt x="7582" y="2272"/>
                    <a:pt x="7672" y="2302"/>
                  </a:cubicBezTo>
                  <a:lnTo>
                    <a:pt x="10941" y="3837"/>
                  </a:lnTo>
                  <a:cubicBezTo>
                    <a:pt x="11088" y="3892"/>
                    <a:pt x="11245" y="3917"/>
                    <a:pt x="11401" y="3917"/>
                  </a:cubicBezTo>
                  <a:cubicBezTo>
                    <a:pt x="11529" y="3917"/>
                    <a:pt x="11655" y="3900"/>
                    <a:pt x="11775" y="3870"/>
                  </a:cubicBezTo>
                  <a:cubicBezTo>
                    <a:pt x="12609" y="3637"/>
                    <a:pt x="13443" y="3436"/>
                    <a:pt x="14310" y="3270"/>
                  </a:cubicBezTo>
                  <a:cubicBezTo>
                    <a:pt x="14577" y="3236"/>
                    <a:pt x="14811" y="3003"/>
                    <a:pt x="14877" y="2736"/>
                  </a:cubicBezTo>
                  <a:lnTo>
                    <a:pt x="15311" y="568"/>
                  </a:lnTo>
                  <a:cubicBezTo>
                    <a:pt x="15344" y="401"/>
                    <a:pt x="15478" y="267"/>
                    <a:pt x="15645" y="267"/>
                  </a:cubicBezTo>
                  <a:close/>
                  <a:moveTo>
                    <a:pt x="15645" y="1"/>
                  </a:moveTo>
                  <a:cubicBezTo>
                    <a:pt x="15378" y="34"/>
                    <a:pt x="15111" y="234"/>
                    <a:pt x="15078" y="501"/>
                  </a:cubicBezTo>
                  <a:lnTo>
                    <a:pt x="14644" y="2669"/>
                  </a:lnTo>
                  <a:cubicBezTo>
                    <a:pt x="14611" y="2836"/>
                    <a:pt x="14444" y="3003"/>
                    <a:pt x="14277" y="3036"/>
                  </a:cubicBezTo>
                  <a:cubicBezTo>
                    <a:pt x="13410" y="3170"/>
                    <a:pt x="12542" y="3370"/>
                    <a:pt x="11709" y="3637"/>
                  </a:cubicBezTo>
                  <a:cubicBezTo>
                    <a:pt x="11619" y="3662"/>
                    <a:pt x="11530" y="3673"/>
                    <a:pt x="11443" y="3673"/>
                  </a:cubicBezTo>
                  <a:cubicBezTo>
                    <a:pt x="11302" y="3673"/>
                    <a:pt x="11165" y="3644"/>
                    <a:pt x="11041" y="3603"/>
                  </a:cubicBezTo>
                  <a:lnTo>
                    <a:pt x="7739" y="2069"/>
                  </a:lnTo>
                  <a:cubicBezTo>
                    <a:pt x="7623" y="2025"/>
                    <a:pt x="7500" y="2000"/>
                    <a:pt x="7376" y="2000"/>
                  </a:cubicBezTo>
                  <a:cubicBezTo>
                    <a:pt x="7216" y="2000"/>
                    <a:pt x="7055" y="2041"/>
                    <a:pt x="6905" y="2135"/>
                  </a:cubicBezTo>
                  <a:lnTo>
                    <a:pt x="3669" y="4003"/>
                  </a:lnTo>
                  <a:cubicBezTo>
                    <a:pt x="3436" y="4104"/>
                    <a:pt x="3403" y="4470"/>
                    <a:pt x="3636" y="4637"/>
                  </a:cubicBezTo>
                  <a:lnTo>
                    <a:pt x="6205" y="6472"/>
                  </a:lnTo>
                  <a:cubicBezTo>
                    <a:pt x="6271" y="6505"/>
                    <a:pt x="6305" y="6572"/>
                    <a:pt x="6305" y="6639"/>
                  </a:cubicBezTo>
                  <a:cubicBezTo>
                    <a:pt x="6305" y="6705"/>
                    <a:pt x="6305" y="6772"/>
                    <a:pt x="6238" y="6839"/>
                  </a:cubicBezTo>
                  <a:cubicBezTo>
                    <a:pt x="5871" y="7206"/>
                    <a:pt x="5571" y="7639"/>
                    <a:pt x="5304" y="8106"/>
                  </a:cubicBezTo>
                  <a:cubicBezTo>
                    <a:pt x="5204" y="8307"/>
                    <a:pt x="5037" y="8407"/>
                    <a:pt x="4837" y="8440"/>
                  </a:cubicBezTo>
                  <a:lnTo>
                    <a:pt x="501" y="8707"/>
                  </a:lnTo>
                  <a:cubicBezTo>
                    <a:pt x="234" y="8740"/>
                    <a:pt x="0" y="8974"/>
                    <a:pt x="0" y="9274"/>
                  </a:cubicBezTo>
                  <a:lnTo>
                    <a:pt x="0" y="11676"/>
                  </a:lnTo>
                  <a:cubicBezTo>
                    <a:pt x="0" y="11942"/>
                    <a:pt x="234" y="12176"/>
                    <a:pt x="501" y="12209"/>
                  </a:cubicBezTo>
                  <a:lnTo>
                    <a:pt x="4837" y="12476"/>
                  </a:lnTo>
                  <a:cubicBezTo>
                    <a:pt x="5037" y="12510"/>
                    <a:pt x="5204" y="12643"/>
                    <a:pt x="5304" y="12810"/>
                  </a:cubicBezTo>
                  <a:cubicBezTo>
                    <a:pt x="5571" y="13277"/>
                    <a:pt x="5871" y="13710"/>
                    <a:pt x="6238" y="14111"/>
                  </a:cubicBezTo>
                  <a:cubicBezTo>
                    <a:pt x="6305" y="14144"/>
                    <a:pt x="6338" y="14211"/>
                    <a:pt x="6305" y="14311"/>
                  </a:cubicBezTo>
                  <a:cubicBezTo>
                    <a:pt x="6305" y="14378"/>
                    <a:pt x="6271" y="14411"/>
                    <a:pt x="6205" y="14444"/>
                  </a:cubicBezTo>
                  <a:lnTo>
                    <a:pt x="3669" y="16312"/>
                  </a:lnTo>
                  <a:cubicBezTo>
                    <a:pt x="3536" y="16379"/>
                    <a:pt x="3469" y="16512"/>
                    <a:pt x="3469" y="16646"/>
                  </a:cubicBezTo>
                  <a:cubicBezTo>
                    <a:pt x="3503" y="16746"/>
                    <a:pt x="3569" y="16879"/>
                    <a:pt x="3703" y="16946"/>
                  </a:cubicBezTo>
                  <a:lnTo>
                    <a:pt x="6938" y="18814"/>
                  </a:lnTo>
                  <a:cubicBezTo>
                    <a:pt x="7064" y="18886"/>
                    <a:pt x="7208" y="18919"/>
                    <a:pt x="7361" y="18919"/>
                  </a:cubicBezTo>
                  <a:cubicBezTo>
                    <a:pt x="7494" y="18919"/>
                    <a:pt x="7633" y="18894"/>
                    <a:pt x="7772" y="18847"/>
                  </a:cubicBezTo>
                  <a:lnTo>
                    <a:pt x="11041" y="17313"/>
                  </a:lnTo>
                  <a:cubicBezTo>
                    <a:pt x="11165" y="17272"/>
                    <a:pt x="11302" y="17243"/>
                    <a:pt x="11443" y="17243"/>
                  </a:cubicBezTo>
                  <a:cubicBezTo>
                    <a:pt x="11530" y="17243"/>
                    <a:pt x="11619" y="17254"/>
                    <a:pt x="11709" y="17280"/>
                  </a:cubicBezTo>
                  <a:cubicBezTo>
                    <a:pt x="12542" y="17546"/>
                    <a:pt x="13410" y="17747"/>
                    <a:pt x="14277" y="17880"/>
                  </a:cubicBezTo>
                  <a:cubicBezTo>
                    <a:pt x="14444" y="17947"/>
                    <a:pt x="14611" y="18080"/>
                    <a:pt x="14644" y="18247"/>
                  </a:cubicBezTo>
                  <a:lnTo>
                    <a:pt x="15078" y="20415"/>
                  </a:lnTo>
                  <a:cubicBezTo>
                    <a:pt x="15111" y="20715"/>
                    <a:pt x="15378" y="20916"/>
                    <a:pt x="15645" y="20916"/>
                  </a:cubicBezTo>
                  <a:lnTo>
                    <a:pt x="20415" y="20916"/>
                  </a:lnTo>
                  <a:cubicBezTo>
                    <a:pt x="20715" y="20916"/>
                    <a:pt x="20948" y="20715"/>
                    <a:pt x="21015" y="20415"/>
                  </a:cubicBezTo>
                  <a:lnTo>
                    <a:pt x="21415" y="18247"/>
                  </a:lnTo>
                  <a:cubicBezTo>
                    <a:pt x="21482" y="18080"/>
                    <a:pt x="21616" y="17947"/>
                    <a:pt x="21816" y="17880"/>
                  </a:cubicBezTo>
                  <a:cubicBezTo>
                    <a:pt x="22683" y="17747"/>
                    <a:pt x="23517" y="17546"/>
                    <a:pt x="24351" y="17280"/>
                  </a:cubicBezTo>
                  <a:cubicBezTo>
                    <a:pt x="24440" y="17254"/>
                    <a:pt x="24529" y="17243"/>
                    <a:pt x="24617" y="17243"/>
                  </a:cubicBezTo>
                  <a:cubicBezTo>
                    <a:pt x="24758" y="17243"/>
                    <a:pt x="24894" y="17272"/>
                    <a:pt x="25018" y="17313"/>
                  </a:cubicBezTo>
                  <a:lnTo>
                    <a:pt x="28320" y="18847"/>
                  </a:lnTo>
                  <a:cubicBezTo>
                    <a:pt x="28444" y="18894"/>
                    <a:pt x="28575" y="18919"/>
                    <a:pt x="28707" y="18919"/>
                  </a:cubicBezTo>
                  <a:cubicBezTo>
                    <a:pt x="28859" y="18919"/>
                    <a:pt x="29011" y="18886"/>
                    <a:pt x="29154" y="18814"/>
                  </a:cubicBezTo>
                  <a:lnTo>
                    <a:pt x="32390" y="16946"/>
                  </a:lnTo>
                  <a:cubicBezTo>
                    <a:pt x="32657" y="16813"/>
                    <a:pt x="32657" y="16446"/>
                    <a:pt x="32423" y="16312"/>
                  </a:cubicBezTo>
                  <a:lnTo>
                    <a:pt x="29855" y="14444"/>
                  </a:lnTo>
                  <a:cubicBezTo>
                    <a:pt x="29721" y="14378"/>
                    <a:pt x="29721" y="14211"/>
                    <a:pt x="29821" y="14111"/>
                  </a:cubicBezTo>
                  <a:cubicBezTo>
                    <a:pt x="30188" y="13710"/>
                    <a:pt x="30489" y="13277"/>
                    <a:pt x="30755" y="12810"/>
                  </a:cubicBezTo>
                  <a:cubicBezTo>
                    <a:pt x="30856" y="12643"/>
                    <a:pt x="31056" y="12510"/>
                    <a:pt x="31256" y="12476"/>
                  </a:cubicBezTo>
                  <a:lnTo>
                    <a:pt x="35559" y="12209"/>
                  </a:lnTo>
                  <a:cubicBezTo>
                    <a:pt x="35859" y="12176"/>
                    <a:pt x="36059" y="11942"/>
                    <a:pt x="36059" y="11676"/>
                  </a:cubicBezTo>
                  <a:lnTo>
                    <a:pt x="36059" y="9274"/>
                  </a:lnTo>
                  <a:cubicBezTo>
                    <a:pt x="36059" y="8974"/>
                    <a:pt x="35859" y="8740"/>
                    <a:pt x="35559" y="8707"/>
                  </a:cubicBezTo>
                  <a:lnTo>
                    <a:pt x="31256" y="8440"/>
                  </a:lnTo>
                  <a:cubicBezTo>
                    <a:pt x="31056" y="8407"/>
                    <a:pt x="30856" y="8307"/>
                    <a:pt x="30755" y="8106"/>
                  </a:cubicBezTo>
                  <a:cubicBezTo>
                    <a:pt x="30489" y="7639"/>
                    <a:pt x="30188" y="7206"/>
                    <a:pt x="29821" y="6839"/>
                  </a:cubicBezTo>
                  <a:cubicBezTo>
                    <a:pt x="29721" y="6705"/>
                    <a:pt x="29721" y="6539"/>
                    <a:pt x="29855" y="6472"/>
                  </a:cubicBezTo>
                  <a:lnTo>
                    <a:pt x="32423" y="4637"/>
                  </a:lnTo>
                  <a:cubicBezTo>
                    <a:pt x="32523" y="4537"/>
                    <a:pt x="32590" y="4437"/>
                    <a:pt x="32590" y="4304"/>
                  </a:cubicBezTo>
                  <a:cubicBezTo>
                    <a:pt x="32590" y="4170"/>
                    <a:pt x="32490" y="4037"/>
                    <a:pt x="32390" y="4003"/>
                  </a:cubicBezTo>
                  <a:lnTo>
                    <a:pt x="29154" y="2135"/>
                  </a:lnTo>
                  <a:cubicBezTo>
                    <a:pt x="29004" y="2041"/>
                    <a:pt x="28843" y="2000"/>
                    <a:pt x="28683" y="2000"/>
                  </a:cubicBezTo>
                  <a:cubicBezTo>
                    <a:pt x="28560" y="2000"/>
                    <a:pt x="28437" y="2025"/>
                    <a:pt x="28320" y="2069"/>
                  </a:cubicBezTo>
                  <a:lnTo>
                    <a:pt x="25018" y="3603"/>
                  </a:lnTo>
                  <a:cubicBezTo>
                    <a:pt x="24894" y="3644"/>
                    <a:pt x="24758" y="3673"/>
                    <a:pt x="24617" y="3673"/>
                  </a:cubicBezTo>
                  <a:cubicBezTo>
                    <a:pt x="24529" y="3673"/>
                    <a:pt x="24440" y="3662"/>
                    <a:pt x="24351" y="3637"/>
                  </a:cubicBezTo>
                  <a:cubicBezTo>
                    <a:pt x="23517" y="3370"/>
                    <a:pt x="22683" y="3170"/>
                    <a:pt x="21816" y="3036"/>
                  </a:cubicBezTo>
                  <a:cubicBezTo>
                    <a:pt x="21616" y="3003"/>
                    <a:pt x="21482" y="2836"/>
                    <a:pt x="21415" y="2669"/>
                  </a:cubicBezTo>
                  <a:lnTo>
                    <a:pt x="21015" y="501"/>
                  </a:lnTo>
                  <a:cubicBezTo>
                    <a:pt x="20948" y="234"/>
                    <a:pt x="20715" y="34"/>
                    <a:pt x="204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3"/>
            <p:cNvSpPr/>
            <p:nvPr/>
          </p:nvSpPr>
          <p:spPr>
            <a:xfrm>
              <a:off x="2768193" y="1565049"/>
              <a:ext cx="55936" cy="48246"/>
            </a:xfrm>
            <a:custGeom>
              <a:avLst/>
              <a:gdLst/>
              <a:ahLst/>
              <a:cxnLst/>
              <a:rect l="l" t="t" r="r" b="b"/>
              <a:pathLst>
                <a:path w="3404" h="2936" extrusionOk="0">
                  <a:moveTo>
                    <a:pt x="1702" y="0"/>
                  </a:moveTo>
                  <a:lnTo>
                    <a:pt x="1" y="967"/>
                  </a:lnTo>
                  <a:lnTo>
                    <a:pt x="1" y="2936"/>
                  </a:lnTo>
                  <a:lnTo>
                    <a:pt x="3403" y="967"/>
                  </a:lnTo>
                  <a:lnTo>
                    <a:pt x="17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3"/>
            <p:cNvSpPr/>
            <p:nvPr/>
          </p:nvSpPr>
          <p:spPr>
            <a:xfrm>
              <a:off x="2573600" y="1361681"/>
              <a:ext cx="138707" cy="444565"/>
            </a:xfrm>
            <a:custGeom>
              <a:avLst/>
              <a:gdLst/>
              <a:ahLst/>
              <a:cxnLst/>
              <a:rect l="l" t="t" r="r" b="b"/>
              <a:pathLst>
                <a:path w="8441" h="27054" extrusionOk="0">
                  <a:moveTo>
                    <a:pt x="2102" y="1"/>
                  </a:moveTo>
                  <a:cubicBezTo>
                    <a:pt x="2143" y="2"/>
                    <a:pt x="2184" y="5"/>
                    <a:pt x="2225" y="8"/>
                  </a:cubicBezTo>
                  <a:lnTo>
                    <a:pt x="2225" y="8"/>
                  </a:lnTo>
                  <a:cubicBezTo>
                    <a:pt x="2182" y="3"/>
                    <a:pt x="2141" y="1"/>
                    <a:pt x="2102" y="1"/>
                  </a:cubicBezTo>
                  <a:close/>
                  <a:moveTo>
                    <a:pt x="2225" y="8"/>
                  </a:moveTo>
                  <a:cubicBezTo>
                    <a:pt x="2332" y="20"/>
                    <a:pt x="2451" y="43"/>
                    <a:pt x="2569" y="67"/>
                  </a:cubicBezTo>
                  <a:cubicBezTo>
                    <a:pt x="3103" y="634"/>
                    <a:pt x="3370" y="1368"/>
                    <a:pt x="3370" y="2135"/>
                  </a:cubicBezTo>
                  <a:lnTo>
                    <a:pt x="3370" y="18247"/>
                  </a:lnTo>
                  <a:lnTo>
                    <a:pt x="1" y="20215"/>
                  </a:lnTo>
                  <a:lnTo>
                    <a:pt x="6772" y="26053"/>
                  </a:lnTo>
                  <a:lnTo>
                    <a:pt x="8440" y="27053"/>
                  </a:lnTo>
                  <a:lnTo>
                    <a:pt x="1669" y="21182"/>
                  </a:lnTo>
                  <a:lnTo>
                    <a:pt x="5071" y="19214"/>
                  </a:lnTo>
                  <a:lnTo>
                    <a:pt x="5071" y="3103"/>
                  </a:lnTo>
                  <a:cubicBezTo>
                    <a:pt x="5071" y="1477"/>
                    <a:pt x="3803" y="136"/>
                    <a:pt x="2225" y="8"/>
                  </a:cubicBezTo>
                  <a:close/>
                  <a:moveTo>
                    <a:pt x="8440" y="27053"/>
                  </a:moveTo>
                  <a:lnTo>
                    <a:pt x="8440" y="27053"/>
                  </a:lnTo>
                  <a:lnTo>
                    <a:pt x="8440" y="2705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3"/>
            <p:cNvSpPr/>
            <p:nvPr/>
          </p:nvSpPr>
          <p:spPr>
            <a:xfrm>
              <a:off x="2573600" y="1693864"/>
              <a:ext cx="138707" cy="112382"/>
            </a:xfrm>
            <a:custGeom>
              <a:avLst/>
              <a:gdLst/>
              <a:ahLst/>
              <a:cxnLst/>
              <a:rect l="l" t="t" r="r" b="b"/>
              <a:pathLst>
                <a:path w="8441" h="6839" extrusionOk="0">
                  <a:moveTo>
                    <a:pt x="1" y="0"/>
                  </a:moveTo>
                  <a:lnTo>
                    <a:pt x="6772" y="5838"/>
                  </a:lnTo>
                  <a:lnTo>
                    <a:pt x="8440" y="6838"/>
                  </a:lnTo>
                  <a:lnTo>
                    <a:pt x="1669" y="967"/>
                  </a:lnTo>
                  <a:lnTo>
                    <a:pt x="1" y="0"/>
                  </a:lnTo>
                  <a:close/>
                  <a:moveTo>
                    <a:pt x="8440" y="6838"/>
                  </a:moveTo>
                  <a:lnTo>
                    <a:pt x="8440" y="6838"/>
                  </a:lnTo>
                  <a:lnTo>
                    <a:pt x="8440" y="68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3"/>
            <p:cNvSpPr/>
            <p:nvPr/>
          </p:nvSpPr>
          <p:spPr>
            <a:xfrm>
              <a:off x="2615815" y="1362782"/>
              <a:ext cx="41131" cy="314650"/>
            </a:xfrm>
            <a:custGeom>
              <a:avLst/>
              <a:gdLst/>
              <a:ahLst/>
              <a:cxnLst/>
              <a:rect l="l" t="t" r="r" b="b"/>
              <a:pathLst>
                <a:path w="2503" h="19148" extrusionOk="0">
                  <a:moveTo>
                    <a:pt x="0" y="0"/>
                  </a:moveTo>
                  <a:lnTo>
                    <a:pt x="0" y="0"/>
                  </a:lnTo>
                  <a:cubicBezTo>
                    <a:pt x="501" y="567"/>
                    <a:pt x="801" y="1301"/>
                    <a:pt x="801" y="2068"/>
                  </a:cubicBezTo>
                  <a:lnTo>
                    <a:pt x="801" y="18180"/>
                  </a:lnTo>
                  <a:lnTo>
                    <a:pt x="2502" y="19147"/>
                  </a:lnTo>
                  <a:lnTo>
                    <a:pt x="2502" y="3036"/>
                  </a:lnTo>
                  <a:cubicBezTo>
                    <a:pt x="2502" y="1568"/>
                    <a:pt x="1435" y="26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3"/>
            <p:cNvSpPr/>
            <p:nvPr/>
          </p:nvSpPr>
          <p:spPr>
            <a:xfrm>
              <a:off x="2195389" y="1226704"/>
              <a:ext cx="494437" cy="235297"/>
            </a:xfrm>
            <a:custGeom>
              <a:avLst/>
              <a:gdLst/>
              <a:ahLst/>
              <a:cxnLst/>
              <a:rect l="l" t="t" r="r" b="b"/>
              <a:pathLst>
                <a:path w="30089" h="14319" extrusionOk="0">
                  <a:moveTo>
                    <a:pt x="23851" y="0"/>
                  </a:moveTo>
                  <a:cubicBezTo>
                    <a:pt x="22250" y="0"/>
                    <a:pt x="20649" y="426"/>
                    <a:pt x="19214" y="1276"/>
                  </a:cubicBezTo>
                  <a:lnTo>
                    <a:pt x="1" y="12351"/>
                  </a:lnTo>
                  <a:lnTo>
                    <a:pt x="1" y="14319"/>
                  </a:lnTo>
                  <a:lnTo>
                    <a:pt x="20882" y="2244"/>
                  </a:lnTo>
                  <a:cubicBezTo>
                    <a:pt x="22314" y="1401"/>
                    <a:pt x="23917" y="984"/>
                    <a:pt x="25522" y="984"/>
                  </a:cubicBezTo>
                  <a:cubicBezTo>
                    <a:pt x="27094" y="984"/>
                    <a:pt x="28669" y="1384"/>
                    <a:pt x="30089" y="2177"/>
                  </a:cubicBezTo>
                  <a:lnTo>
                    <a:pt x="28488" y="1276"/>
                  </a:lnTo>
                  <a:cubicBezTo>
                    <a:pt x="27053" y="426"/>
                    <a:pt x="25452" y="0"/>
                    <a:pt x="238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3"/>
            <p:cNvSpPr/>
            <p:nvPr/>
          </p:nvSpPr>
          <p:spPr>
            <a:xfrm>
              <a:off x="2195389" y="1242956"/>
              <a:ext cx="628740" cy="563290"/>
            </a:xfrm>
            <a:custGeom>
              <a:avLst/>
              <a:gdLst/>
              <a:ahLst/>
              <a:cxnLst/>
              <a:rect l="l" t="t" r="r" b="b"/>
              <a:pathLst>
                <a:path w="38262" h="34279" extrusionOk="0">
                  <a:moveTo>
                    <a:pt x="25517" y="0"/>
                  </a:moveTo>
                  <a:cubicBezTo>
                    <a:pt x="23968" y="0"/>
                    <a:pt x="22379" y="393"/>
                    <a:pt x="20882" y="1255"/>
                  </a:cubicBezTo>
                  <a:lnTo>
                    <a:pt x="1" y="13330"/>
                  </a:lnTo>
                  <a:lnTo>
                    <a:pt x="1" y="21136"/>
                  </a:lnTo>
                  <a:lnTo>
                    <a:pt x="23417" y="7626"/>
                  </a:lnTo>
                  <a:cubicBezTo>
                    <a:pt x="23917" y="7336"/>
                    <a:pt x="24448" y="7203"/>
                    <a:pt x="24966" y="7203"/>
                  </a:cubicBezTo>
                  <a:cubicBezTo>
                    <a:pt x="26591" y="7203"/>
                    <a:pt x="28087" y="8507"/>
                    <a:pt x="28087" y="10328"/>
                  </a:cubicBezTo>
                  <a:lnTo>
                    <a:pt x="28087" y="26439"/>
                  </a:lnTo>
                  <a:lnTo>
                    <a:pt x="24685" y="28407"/>
                  </a:lnTo>
                  <a:lnTo>
                    <a:pt x="31456" y="34278"/>
                  </a:lnTo>
                  <a:lnTo>
                    <a:pt x="38261" y="20568"/>
                  </a:lnTo>
                  <a:lnTo>
                    <a:pt x="34859" y="22537"/>
                  </a:lnTo>
                  <a:lnTo>
                    <a:pt x="34859" y="9327"/>
                  </a:lnTo>
                  <a:cubicBezTo>
                    <a:pt x="34859" y="3886"/>
                    <a:pt x="30385" y="0"/>
                    <a:pt x="25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2385595" y="3176026"/>
              <a:ext cx="104708" cy="378720"/>
            </a:xfrm>
            <a:custGeom>
              <a:avLst/>
              <a:gdLst/>
              <a:ahLst/>
              <a:cxnLst/>
              <a:rect l="l" t="t" r="r" b="b"/>
              <a:pathLst>
                <a:path w="6372" h="23047" extrusionOk="0">
                  <a:moveTo>
                    <a:pt x="0" y="1"/>
                  </a:moveTo>
                  <a:lnTo>
                    <a:pt x="5137" y="22684"/>
                  </a:lnTo>
                  <a:cubicBezTo>
                    <a:pt x="5171" y="22784"/>
                    <a:pt x="5204" y="22884"/>
                    <a:pt x="5304" y="22917"/>
                  </a:cubicBezTo>
                  <a:cubicBezTo>
                    <a:pt x="5445" y="23005"/>
                    <a:pt x="5605" y="23047"/>
                    <a:pt x="5763" y="23047"/>
                  </a:cubicBezTo>
                  <a:cubicBezTo>
                    <a:pt x="5905" y="23047"/>
                    <a:pt x="6046" y="23014"/>
                    <a:pt x="6172" y="22951"/>
                  </a:cubicBezTo>
                  <a:cubicBezTo>
                    <a:pt x="6305" y="22917"/>
                    <a:pt x="6372" y="22817"/>
                    <a:pt x="6372" y="22684"/>
                  </a:cubicBezTo>
                  <a:lnTo>
                    <a:pt x="2469" y="10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1748655" y="3116836"/>
              <a:ext cx="136505" cy="391932"/>
            </a:xfrm>
            <a:custGeom>
              <a:avLst/>
              <a:gdLst/>
              <a:ahLst/>
              <a:cxnLst/>
              <a:rect l="l" t="t" r="r" b="b"/>
              <a:pathLst>
                <a:path w="8307" h="23851" extrusionOk="0">
                  <a:moveTo>
                    <a:pt x="5838" y="0"/>
                  </a:moveTo>
                  <a:lnTo>
                    <a:pt x="0" y="23450"/>
                  </a:lnTo>
                  <a:cubicBezTo>
                    <a:pt x="0" y="23584"/>
                    <a:pt x="67" y="23684"/>
                    <a:pt x="167" y="23751"/>
                  </a:cubicBezTo>
                  <a:cubicBezTo>
                    <a:pt x="301" y="23817"/>
                    <a:pt x="451" y="23851"/>
                    <a:pt x="605" y="23851"/>
                  </a:cubicBezTo>
                  <a:cubicBezTo>
                    <a:pt x="759" y="23851"/>
                    <a:pt x="918" y="23817"/>
                    <a:pt x="1068" y="23751"/>
                  </a:cubicBezTo>
                  <a:cubicBezTo>
                    <a:pt x="1135" y="23684"/>
                    <a:pt x="1201" y="23617"/>
                    <a:pt x="1235" y="23517"/>
                  </a:cubicBezTo>
                  <a:lnTo>
                    <a:pt x="83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2124680" y="3308143"/>
              <a:ext cx="42215" cy="423663"/>
            </a:xfrm>
            <a:custGeom>
              <a:avLst/>
              <a:gdLst/>
              <a:ahLst/>
              <a:cxnLst/>
              <a:rect l="l" t="t" r="r" b="b"/>
              <a:pathLst>
                <a:path w="2569" h="25782" extrusionOk="0">
                  <a:moveTo>
                    <a:pt x="0" y="0"/>
                  </a:moveTo>
                  <a:lnTo>
                    <a:pt x="1335" y="25418"/>
                  </a:lnTo>
                  <a:cubicBezTo>
                    <a:pt x="1368" y="25518"/>
                    <a:pt x="1401" y="25618"/>
                    <a:pt x="1502" y="25652"/>
                  </a:cubicBezTo>
                  <a:cubicBezTo>
                    <a:pt x="1642" y="25740"/>
                    <a:pt x="1802" y="25781"/>
                    <a:pt x="1960" y="25781"/>
                  </a:cubicBezTo>
                  <a:cubicBezTo>
                    <a:pt x="2102" y="25781"/>
                    <a:pt x="2243" y="25748"/>
                    <a:pt x="2369" y="25685"/>
                  </a:cubicBezTo>
                  <a:cubicBezTo>
                    <a:pt x="2502" y="25652"/>
                    <a:pt x="2569" y="25552"/>
                    <a:pt x="2569" y="25452"/>
                  </a:cubicBezTo>
                  <a:lnTo>
                    <a:pt x="2569" y="25418"/>
                  </a:lnTo>
                  <a:lnTo>
                    <a:pt x="2469" y="133"/>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2001896" y="2987480"/>
              <a:ext cx="105809" cy="416054"/>
            </a:xfrm>
            <a:custGeom>
              <a:avLst/>
              <a:gdLst/>
              <a:ahLst/>
              <a:cxnLst/>
              <a:rect l="l" t="t" r="r" b="b"/>
              <a:pathLst>
                <a:path w="6439" h="25319" extrusionOk="0">
                  <a:moveTo>
                    <a:pt x="3970" y="0"/>
                  </a:moveTo>
                  <a:lnTo>
                    <a:pt x="0" y="24918"/>
                  </a:lnTo>
                  <a:cubicBezTo>
                    <a:pt x="0" y="25051"/>
                    <a:pt x="67" y="25151"/>
                    <a:pt x="167" y="25218"/>
                  </a:cubicBezTo>
                  <a:cubicBezTo>
                    <a:pt x="301" y="25285"/>
                    <a:pt x="451" y="25318"/>
                    <a:pt x="605" y="25318"/>
                  </a:cubicBezTo>
                  <a:cubicBezTo>
                    <a:pt x="759" y="25318"/>
                    <a:pt x="918" y="25285"/>
                    <a:pt x="1068" y="25218"/>
                  </a:cubicBezTo>
                  <a:cubicBezTo>
                    <a:pt x="1135" y="25151"/>
                    <a:pt x="1201" y="25085"/>
                    <a:pt x="1235" y="24985"/>
                  </a:cubicBezTo>
                  <a:lnTo>
                    <a:pt x="64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3"/>
            <p:cNvSpPr/>
            <p:nvPr/>
          </p:nvSpPr>
          <p:spPr>
            <a:xfrm>
              <a:off x="1747012" y="2604865"/>
              <a:ext cx="696705" cy="743209"/>
            </a:xfrm>
            <a:custGeom>
              <a:avLst/>
              <a:gdLst/>
              <a:ahLst/>
              <a:cxnLst/>
              <a:rect l="l" t="t" r="r" b="b"/>
              <a:pathLst>
                <a:path w="42398" h="45228" extrusionOk="0">
                  <a:moveTo>
                    <a:pt x="16879" y="1"/>
                  </a:moveTo>
                  <a:lnTo>
                    <a:pt x="1268" y="3770"/>
                  </a:lnTo>
                  <a:cubicBezTo>
                    <a:pt x="701" y="5171"/>
                    <a:pt x="367" y="6639"/>
                    <a:pt x="267" y="8107"/>
                  </a:cubicBezTo>
                  <a:cubicBezTo>
                    <a:pt x="0" y="11442"/>
                    <a:pt x="1101" y="22283"/>
                    <a:pt x="1802" y="27087"/>
                  </a:cubicBezTo>
                  <a:cubicBezTo>
                    <a:pt x="2769" y="35193"/>
                    <a:pt x="4003" y="35193"/>
                    <a:pt x="5738" y="36527"/>
                  </a:cubicBezTo>
                  <a:cubicBezTo>
                    <a:pt x="8740" y="38862"/>
                    <a:pt x="17413" y="43432"/>
                    <a:pt x="20248" y="44566"/>
                  </a:cubicBezTo>
                  <a:cubicBezTo>
                    <a:pt x="21447" y="45035"/>
                    <a:pt x="22595" y="45227"/>
                    <a:pt x="23689" y="45227"/>
                  </a:cubicBezTo>
                  <a:cubicBezTo>
                    <a:pt x="27345" y="45227"/>
                    <a:pt x="30411" y="43078"/>
                    <a:pt x="32824" y="41897"/>
                  </a:cubicBezTo>
                  <a:cubicBezTo>
                    <a:pt x="35726" y="40430"/>
                    <a:pt x="38528" y="38762"/>
                    <a:pt x="41196" y="36927"/>
                  </a:cubicBezTo>
                  <a:cubicBezTo>
                    <a:pt x="41997" y="36360"/>
                    <a:pt x="42397" y="35793"/>
                    <a:pt x="42397" y="35159"/>
                  </a:cubicBezTo>
                  <a:lnTo>
                    <a:pt x="42397" y="33658"/>
                  </a:lnTo>
                  <a:cubicBezTo>
                    <a:pt x="42397" y="32891"/>
                    <a:pt x="41697" y="32057"/>
                    <a:pt x="40262" y="31123"/>
                  </a:cubicBezTo>
                  <a:cubicBezTo>
                    <a:pt x="37594" y="29388"/>
                    <a:pt x="27920" y="23751"/>
                    <a:pt x="24151" y="21650"/>
                  </a:cubicBezTo>
                  <a:lnTo>
                    <a:pt x="24118" y="21650"/>
                  </a:lnTo>
                  <a:cubicBezTo>
                    <a:pt x="21249" y="19882"/>
                    <a:pt x="19514" y="7973"/>
                    <a:pt x="17513" y="1669"/>
                  </a:cubicBezTo>
                  <a:cubicBezTo>
                    <a:pt x="17480" y="1502"/>
                    <a:pt x="17446" y="1402"/>
                    <a:pt x="17379" y="1235"/>
                  </a:cubicBezTo>
                  <a:cubicBezTo>
                    <a:pt x="17346" y="1101"/>
                    <a:pt x="17313" y="1035"/>
                    <a:pt x="17279" y="935"/>
                  </a:cubicBezTo>
                  <a:cubicBezTo>
                    <a:pt x="17146" y="601"/>
                    <a:pt x="17013" y="301"/>
                    <a:pt x="1687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1747012" y="2547943"/>
              <a:ext cx="696705" cy="799885"/>
            </a:xfrm>
            <a:custGeom>
              <a:avLst/>
              <a:gdLst/>
              <a:ahLst/>
              <a:cxnLst/>
              <a:rect l="l" t="t" r="r" b="b"/>
              <a:pathLst>
                <a:path w="42398" h="48677" extrusionOk="0">
                  <a:moveTo>
                    <a:pt x="12105" y="1"/>
                  </a:moveTo>
                  <a:cubicBezTo>
                    <a:pt x="10423" y="1"/>
                    <a:pt x="8390" y="1114"/>
                    <a:pt x="6005" y="2431"/>
                  </a:cubicBezTo>
                  <a:cubicBezTo>
                    <a:pt x="4003" y="3498"/>
                    <a:pt x="2302" y="4799"/>
                    <a:pt x="1268" y="7234"/>
                  </a:cubicBezTo>
                  <a:cubicBezTo>
                    <a:pt x="701" y="8602"/>
                    <a:pt x="367" y="10069"/>
                    <a:pt x="267" y="11571"/>
                  </a:cubicBezTo>
                  <a:cubicBezTo>
                    <a:pt x="0" y="14906"/>
                    <a:pt x="1101" y="25714"/>
                    <a:pt x="1802" y="30551"/>
                  </a:cubicBezTo>
                  <a:cubicBezTo>
                    <a:pt x="2769" y="38623"/>
                    <a:pt x="4003" y="38657"/>
                    <a:pt x="5738" y="39991"/>
                  </a:cubicBezTo>
                  <a:cubicBezTo>
                    <a:pt x="8740" y="42326"/>
                    <a:pt x="17413" y="46896"/>
                    <a:pt x="20248" y="47997"/>
                  </a:cubicBezTo>
                  <a:cubicBezTo>
                    <a:pt x="21461" y="48479"/>
                    <a:pt x="22622" y="48676"/>
                    <a:pt x="23728" y="48676"/>
                  </a:cubicBezTo>
                  <a:cubicBezTo>
                    <a:pt x="27367" y="48676"/>
                    <a:pt x="30419" y="46538"/>
                    <a:pt x="32824" y="45361"/>
                  </a:cubicBezTo>
                  <a:cubicBezTo>
                    <a:pt x="35726" y="43894"/>
                    <a:pt x="38528" y="42226"/>
                    <a:pt x="41196" y="40391"/>
                  </a:cubicBezTo>
                  <a:cubicBezTo>
                    <a:pt x="41997" y="39824"/>
                    <a:pt x="42397" y="39224"/>
                    <a:pt x="42397" y="38623"/>
                  </a:cubicBezTo>
                  <a:cubicBezTo>
                    <a:pt x="42397" y="38390"/>
                    <a:pt x="42397" y="37389"/>
                    <a:pt x="42397" y="37122"/>
                  </a:cubicBezTo>
                  <a:cubicBezTo>
                    <a:pt x="42397" y="36355"/>
                    <a:pt x="41697" y="35521"/>
                    <a:pt x="40262" y="34554"/>
                  </a:cubicBezTo>
                  <a:cubicBezTo>
                    <a:pt x="37594" y="32819"/>
                    <a:pt x="27920" y="27182"/>
                    <a:pt x="24151" y="25114"/>
                  </a:cubicBezTo>
                  <a:cubicBezTo>
                    <a:pt x="24151" y="25114"/>
                    <a:pt x="24151" y="25080"/>
                    <a:pt x="24118" y="25080"/>
                  </a:cubicBezTo>
                  <a:cubicBezTo>
                    <a:pt x="21249" y="23346"/>
                    <a:pt x="19514" y="11437"/>
                    <a:pt x="17513" y="5099"/>
                  </a:cubicBezTo>
                  <a:cubicBezTo>
                    <a:pt x="17379" y="4699"/>
                    <a:pt x="17246" y="4332"/>
                    <a:pt x="17113" y="3932"/>
                  </a:cubicBezTo>
                  <a:lnTo>
                    <a:pt x="17046" y="3865"/>
                  </a:lnTo>
                  <a:lnTo>
                    <a:pt x="16946" y="3598"/>
                  </a:lnTo>
                  <a:cubicBezTo>
                    <a:pt x="16912" y="3565"/>
                    <a:pt x="16912" y="3498"/>
                    <a:pt x="16879" y="3465"/>
                  </a:cubicBezTo>
                  <a:cubicBezTo>
                    <a:pt x="16579" y="2731"/>
                    <a:pt x="16112" y="2097"/>
                    <a:pt x="15545" y="1530"/>
                  </a:cubicBezTo>
                  <a:cubicBezTo>
                    <a:pt x="15345" y="1363"/>
                    <a:pt x="15145" y="1196"/>
                    <a:pt x="14911" y="1096"/>
                  </a:cubicBezTo>
                  <a:lnTo>
                    <a:pt x="13710" y="429"/>
                  </a:lnTo>
                  <a:cubicBezTo>
                    <a:pt x="13216" y="131"/>
                    <a:pt x="12682" y="1"/>
                    <a:pt x="121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3"/>
            <p:cNvSpPr/>
            <p:nvPr/>
          </p:nvSpPr>
          <p:spPr>
            <a:xfrm>
              <a:off x="1807303" y="2941978"/>
              <a:ext cx="646274" cy="381185"/>
            </a:xfrm>
            <a:custGeom>
              <a:avLst/>
              <a:gdLst/>
              <a:ahLst/>
              <a:cxnLst/>
              <a:rect l="l" t="t" r="r" b="b"/>
              <a:pathLst>
                <a:path w="39329" h="23197" extrusionOk="0">
                  <a:moveTo>
                    <a:pt x="18447" y="0"/>
                  </a:moveTo>
                  <a:cubicBezTo>
                    <a:pt x="18447" y="0"/>
                    <a:pt x="1" y="10875"/>
                    <a:pt x="801" y="12876"/>
                  </a:cubicBezTo>
                  <a:cubicBezTo>
                    <a:pt x="1602" y="14911"/>
                    <a:pt x="13010" y="21116"/>
                    <a:pt x="16579" y="22517"/>
                  </a:cubicBezTo>
                  <a:cubicBezTo>
                    <a:pt x="17792" y="22999"/>
                    <a:pt x="18953" y="23196"/>
                    <a:pt x="20059" y="23196"/>
                  </a:cubicBezTo>
                  <a:cubicBezTo>
                    <a:pt x="23698" y="23196"/>
                    <a:pt x="26750" y="21058"/>
                    <a:pt x="29155" y="19881"/>
                  </a:cubicBezTo>
                  <a:cubicBezTo>
                    <a:pt x="32057" y="18414"/>
                    <a:pt x="34859" y="16746"/>
                    <a:pt x="37527" y="14911"/>
                  </a:cubicBezTo>
                  <a:cubicBezTo>
                    <a:pt x="39329" y="13610"/>
                    <a:pt x="39162" y="12276"/>
                    <a:pt x="36593" y="10608"/>
                  </a:cubicBezTo>
                  <a:cubicBezTo>
                    <a:pt x="33024" y="8273"/>
                    <a:pt x="18447" y="0"/>
                    <a:pt x="184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3"/>
            <p:cNvSpPr/>
            <p:nvPr/>
          </p:nvSpPr>
          <p:spPr>
            <a:xfrm>
              <a:off x="1767832" y="2548255"/>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3"/>
            <p:cNvSpPr/>
            <p:nvPr/>
          </p:nvSpPr>
          <p:spPr>
            <a:xfrm>
              <a:off x="1767237" y="2547660"/>
              <a:ext cx="224221" cy="131181"/>
            </a:xfrm>
            <a:custGeom>
              <a:avLst/>
              <a:gdLst/>
              <a:ahLst/>
              <a:cxnLst/>
              <a:rect l="l" t="t" r="r" b="b"/>
              <a:pathLst>
                <a:path w="13645" h="7983" extrusionOk="0">
                  <a:moveTo>
                    <a:pt x="13617" y="1063"/>
                  </a:moveTo>
                  <a:lnTo>
                    <a:pt x="13644" y="1077"/>
                  </a:lnTo>
                  <a:cubicBezTo>
                    <a:pt x="13635" y="1072"/>
                    <a:pt x="13626" y="1068"/>
                    <a:pt x="13617" y="1063"/>
                  </a:cubicBezTo>
                  <a:close/>
                  <a:moveTo>
                    <a:pt x="10825" y="0"/>
                  </a:moveTo>
                  <a:cubicBezTo>
                    <a:pt x="9146" y="0"/>
                    <a:pt x="7117" y="1123"/>
                    <a:pt x="4738" y="2412"/>
                  </a:cubicBezTo>
                  <a:cubicBezTo>
                    <a:pt x="2736" y="3512"/>
                    <a:pt x="1035" y="4813"/>
                    <a:pt x="1" y="7215"/>
                  </a:cubicBezTo>
                  <a:lnTo>
                    <a:pt x="1335" y="7982"/>
                  </a:lnTo>
                  <a:cubicBezTo>
                    <a:pt x="2369" y="5547"/>
                    <a:pt x="4071" y="4246"/>
                    <a:pt x="6039" y="3179"/>
                  </a:cubicBezTo>
                  <a:cubicBezTo>
                    <a:pt x="8433" y="1854"/>
                    <a:pt x="10477" y="724"/>
                    <a:pt x="12171" y="724"/>
                  </a:cubicBezTo>
                  <a:cubicBezTo>
                    <a:pt x="12685" y="724"/>
                    <a:pt x="13167" y="829"/>
                    <a:pt x="13617" y="1063"/>
                  </a:cubicBezTo>
                  <a:lnTo>
                    <a:pt x="13617" y="1063"/>
                  </a:lnTo>
                  <a:lnTo>
                    <a:pt x="12443" y="444"/>
                  </a:lnTo>
                  <a:cubicBezTo>
                    <a:pt x="11946" y="135"/>
                    <a:pt x="11406" y="0"/>
                    <a:pt x="10825"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3"/>
            <p:cNvSpPr/>
            <p:nvPr/>
          </p:nvSpPr>
          <p:spPr>
            <a:xfrm>
              <a:off x="1765646" y="2560432"/>
              <a:ext cx="377685" cy="604108"/>
            </a:xfrm>
            <a:custGeom>
              <a:avLst/>
              <a:gdLst/>
              <a:ahLst/>
              <a:cxnLst/>
              <a:rect l="l" t="t" r="r" b="b"/>
              <a:pathLst>
                <a:path w="22984" h="36763" extrusionOk="0">
                  <a:moveTo>
                    <a:pt x="12425" y="0"/>
                  </a:moveTo>
                  <a:cubicBezTo>
                    <a:pt x="12387" y="0"/>
                    <a:pt x="12348" y="1"/>
                    <a:pt x="12309" y="3"/>
                  </a:cubicBezTo>
                  <a:cubicBezTo>
                    <a:pt x="10608" y="3"/>
                    <a:pt x="8573" y="1104"/>
                    <a:pt x="6172" y="2404"/>
                  </a:cubicBezTo>
                  <a:cubicBezTo>
                    <a:pt x="5971" y="2538"/>
                    <a:pt x="5805" y="2638"/>
                    <a:pt x="5605" y="2738"/>
                  </a:cubicBezTo>
                  <a:lnTo>
                    <a:pt x="5371" y="2871"/>
                  </a:lnTo>
                  <a:cubicBezTo>
                    <a:pt x="5271" y="2938"/>
                    <a:pt x="5204" y="3005"/>
                    <a:pt x="5104" y="3038"/>
                  </a:cubicBezTo>
                  <a:lnTo>
                    <a:pt x="4904" y="3172"/>
                  </a:lnTo>
                  <a:cubicBezTo>
                    <a:pt x="4504" y="3439"/>
                    <a:pt x="4103" y="3739"/>
                    <a:pt x="3703" y="4072"/>
                  </a:cubicBezTo>
                  <a:lnTo>
                    <a:pt x="3536" y="4239"/>
                  </a:lnTo>
                  <a:cubicBezTo>
                    <a:pt x="3303" y="4473"/>
                    <a:pt x="3069" y="4706"/>
                    <a:pt x="2869" y="4973"/>
                  </a:cubicBezTo>
                  <a:cubicBezTo>
                    <a:pt x="2803" y="5006"/>
                    <a:pt x="2769" y="5040"/>
                    <a:pt x="2736" y="5106"/>
                  </a:cubicBezTo>
                  <a:lnTo>
                    <a:pt x="2602" y="5273"/>
                  </a:lnTo>
                  <a:lnTo>
                    <a:pt x="2469" y="5440"/>
                  </a:lnTo>
                  <a:cubicBezTo>
                    <a:pt x="2436" y="5473"/>
                    <a:pt x="2402" y="5540"/>
                    <a:pt x="2336" y="5607"/>
                  </a:cubicBezTo>
                  <a:cubicBezTo>
                    <a:pt x="2169" y="5840"/>
                    <a:pt x="2002" y="6107"/>
                    <a:pt x="1869" y="6374"/>
                  </a:cubicBezTo>
                  <a:lnTo>
                    <a:pt x="1802" y="6474"/>
                  </a:lnTo>
                  <a:lnTo>
                    <a:pt x="1702" y="6674"/>
                  </a:lnTo>
                  <a:cubicBezTo>
                    <a:pt x="1635" y="6808"/>
                    <a:pt x="1602" y="6908"/>
                    <a:pt x="1535" y="7008"/>
                  </a:cubicBezTo>
                  <a:cubicBezTo>
                    <a:pt x="935" y="8475"/>
                    <a:pt x="568" y="10010"/>
                    <a:pt x="468" y="11611"/>
                  </a:cubicBezTo>
                  <a:cubicBezTo>
                    <a:pt x="1" y="17082"/>
                    <a:pt x="1902" y="35195"/>
                    <a:pt x="3770" y="36762"/>
                  </a:cubicBezTo>
                  <a:cubicBezTo>
                    <a:pt x="3770" y="36762"/>
                    <a:pt x="3470" y="34994"/>
                    <a:pt x="7272" y="32593"/>
                  </a:cubicBezTo>
                  <a:cubicBezTo>
                    <a:pt x="9841" y="30958"/>
                    <a:pt x="11676" y="29624"/>
                    <a:pt x="14411" y="28256"/>
                  </a:cubicBezTo>
                  <a:cubicBezTo>
                    <a:pt x="21116" y="24954"/>
                    <a:pt x="22984" y="24354"/>
                    <a:pt x="22984" y="24354"/>
                  </a:cubicBezTo>
                  <a:cubicBezTo>
                    <a:pt x="20115" y="22619"/>
                    <a:pt x="18380" y="10677"/>
                    <a:pt x="16379" y="4373"/>
                  </a:cubicBezTo>
                  <a:cubicBezTo>
                    <a:pt x="16346" y="4206"/>
                    <a:pt x="15678" y="1904"/>
                    <a:pt x="14411" y="803"/>
                  </a:cubicBezTo>
                  <a:cubicBezTo>
                    <a:pt x="13872" y="297"/>
                    <a:pt x="13153" y="0"/>
                    <a:pt x="124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3"/>
            <p:cNvSpPr/>
            <p:nvPr/>
          </p:nvSpPr>
          <p:spPr>
            <a:xfrm>
              <a:off x="2152632" y="3210025"/>
              <a:ext cx="200099" cy="177060"/>
            </a:xfrm>
            <a:custGeom>
              <a:avLst/>
              <a:gdLst/>
              <a:ahLst/>
              <a:cxnLst/>
              <a:rect l="l" t="t" r="r" b="b"/>
              <a:pathLst>
                <a:path w="12177" h="10775" extrusionOk="0">
                  <a:moveTo>
                    <a:pt x="6672" y="0"/>
                  </a:moveTo>
                  <a:lnTo>
                    <a:pt x="3136" y="4603"/>
                  </a:lnTo>
                  <a:cubicBezTo>
                    <a:pt x="2169" y="4970"/>
                    <a:pt x="1" y="5971"/>
                    <a:pt x="201" y="7706"/>
                  </a:cubicBezTo>
                  <a:cubicBezTo>
                    <a:pt x="401" y="9440"/>
                    <a:pt x="3503" y="10774"/>
                    <a:pt x="3503" y="10774"/>
                  </a:cubicBezTo>
                  <a:cubicBezTo>
                    <a:pt x="4504" y="9574"/>
                    <a:pt x="8507" y="6505"/>
                    <a:pt x="12176" y="4036"/>
                  </a:cubicBezTo>
                  <a:lnTo>
                    <a:pt x="6672"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3"/>
            <p:cNvSpPr/>
            <p:nvPr/>
          </p:nvSpPr>
          <p:spPr>
            <a:xfrm>
              <a:off x="2071505" y="3307042"/>
              <a:ext cx="85531" cy="236266"/>
            </a:xfrm>
            <a:custGeom>
              <a:avLst/>
              <a:gdLst/>
              <a:ahLst/>
              <a:cxnLst/>
              <a:rect l="l" t="t" r="r" b="b"/>
              <a:pathLst>
                <a:path w="5205" h="14378" extrusionOk="0">
                  <a:moveTo>
                    <a:pt x="4070" y="0"/>
                  </a:moveTo>
                  <a:cubicBezTo>
                    <a:pt x="3737" y="134"/>
                    <a:pt x="3437" y="367"/>
                    <a:pt x="3203" y="634"/>
                  </a:cubicBezTo>
                  <a:cubicBezTo>
                    <a:pt x="2936" y="901"/>
                    <a:pt x="2736" y="2435"/>
                    <a:pt x="2403" y="3069"/>
                  </a:cubicBezTo>
                  <a:cubicBezTo>
                    <a:pt x="2069" y="3736"/>
                    <a:pt x="1869" y="3903"/>
                    <a:pt x="1402" y="4704"/>
                  </a:cubicBezTo>
                  <a:cubicBezTo>
                    <a:pt x="835" y="5604"/>
                    <a:pt x="1" y="6372"/>
                    <a:pt x="301" y="9007"/>
                  </a:cubicBezTo>
                  <a:cubicBezTo>
                    <a:pt x="601" y="11609"/>
                    <a:pt x="1635" y="13043"/>
                    <a:pt x="2536" y="13844"/>
                  </a:cubicBezTo>
                  <a:cubicBezTo>
                    <a:pt x="2903" y="14110"/>
                    <a:pt x="3303" y="14277"/>
                    <a:pt x="3737" y="14377"/>
                  </a:cubicBezTo>
                  <a:cubicBezTo>
                    <a:pt x="3737" y="14377"/>
                    <a:pt x="5205" y="14110"/>
                    <a:pt x="5138" y="13276"/>
                  </a:cubicBezTo>
                  <a:cubicBezTo>
                    <a:pt x="5104" y="12409"/>
                    <a:pt x="4070" y="0"/>
                    <a:pt x="4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3"/>
            <p:cNvSpPr/>
            <p:nvPr/>
          </p:nvSpPr>
          <p:spPr>
            <a:xfrm>
              <a:off x="2080279" y="3282689"/>
              <a:ext cx="149667" cy="256906"/>
            </a:xfrm>
            <a:custGeom>
              <a:avLst/>
              <a:gdLst/>
              <a:ahLst/>
              <a:cxnLst/>
              <a:rect l="l" t="t" r="r" b="b"/>
              <a:pathLst>
                <a:path w="9108" h="15634" extrusionOk="0">
                  <a:moveTo>
                    <a:pt x="7298" y="1"/>
                  </a:moveTo>
                  <a:cubicBezTo>
                    <a:pt x="7135" y="1"/>
                    <a:pt x="6934" y="114"/>
                    <a:pt x="6672" y="215"/>
                  </a:cubicBezTo>
                  <a:cubicBezTo>
                    <a:pt x="6272" y="348"/>
                    <a:pt x="5371" y="482"/>
                    <a:pt x="4971" y="648"/>
                  </a:cubicBezTo>
                  <a:cubicBezTo>
                    <a:pt x="4437" y="815"/>
                    <a:pt x="3937" y="1115"/>
                    <a:pt x="3536" y="1482"/>
                  </a:cubicBezTo>
                  <a:cubicBezTo>
                    <a:pt x="2903" y="2183"/>
                    <a:pt x="2702" y="3884"/>
                    <a:pt x="2302" y="4751"/>
                  </a:cubicBezTo>
                  <a:cubicBezTo>
                    <a:pt x="1869" y="5619"/>
                    <a:pt x="1201" y="6286"/>
                    <a:pt x="601" y="7387"/>
                  </a:cubicBezTo>
                  <a:cubicBezTo>
                    <a:pt x="1" y="8487"/>
                    <a:pt x="67" y="11189"/>
                    <a:pt x="834" y="12657"/>
                  </a:cubicBezTo>
                  <a:cubicBezTo>
                    <a:pt x="2047" y="14998"/>
                    <a:pt x="3099" y="15634"/>
                    <a:pt x="3824" y="15634"/>
                  </a:cubicBezTo>
                  <a:cubicBezTo>
                    <a:pt x="3977" y="15634"/>
                    <a:pt x="4115" y="15606"/>
                    <a:pt x="4237" y="15559"/>
                  </a:cubicBezTo>
                  <a:cubicBezTo>
                    <a:pt x="6605" y="14492"/>
                    <a:pt x="5438" y="12190"/>
                    <a:pt x="6972" y="8421"/>
                  </a:cubicBezTo>
                  <a:cubicBezTo>
                    <a:pt x="7272" y="7553"/>
                    <a:pt x="7706" y="6753"/>
                    <a:pt x="8306" y="6086"/>
                  </a:cubicBezTo>
                  <a:cubicBezTo>
                    <a:pt x="8507" y="5919"/>
                    <a:pt x="8940" y="5585"/>
                    <a:pt x="9007" y="5352"/>
                  </a:cubicBezTo>
                  <a:cubicBezTo>
                    <a:pt x="9107" y="5085"/>
                    <a:pt x="8974" y="4785"/>
                    <a:pt x="8340" y="3917"/>
                  </a:cubicBezTo>
                  <a:cubicBezTo>
                    <a:pt x="7706" y="3083"/>
                    <a:pt x="7606" y="3083"/>
                    <a:pt x="7106" y="2883"/>
                  </a:cubicBezTo>
                  <a:cubicBezTo>
                    <a:pt x="7023" y="2852"/>
                    <a:pt x="6947" y="2838"/>
                    <a:pt x="6873" y="2838"/>
                  </a:cubicBezTo>
                  <a:cubicBezTo>
                    <a:pt x="6472" y="2838"/>
                    <a:pt x="6179" y="3266"/>
                    <a:pt x="5671" y="3717"/>
                  </a:cubicBezTo>
                  <a:cubicBezTo>
                    <a:pt x="5905" y="3217"/>
                    <a:pt x="6105" y="2683"/>
                    <a:pt x="6238" y="2149"/>
                  </a:cubicBezTo>
                  <a:cubicBezTo>
                    <a:pt x="6305" y="1649"/>
                    <a:pt x="6138" y="1482"/>
                    <a:pt x="7006" y="648"/>
                  </a:cubicBezTo>
                  <a:lnTo>
                    <a:pt x="7573" y="181"/>
                  </a:lnTo>
                  <a:cubicBezTo>
                    <a:pt x="7493" y="49"/>
                    <a:pt x="7404" y="1"/>
                    <a:pt x="729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3"/>
            <p:cNvSpPr/>
            <p:nvPr/>
          </p:nvSpPr>
          <p:spPr>
            <a:xfrm>
              <a:off x="2080279" y="3386526"/>
              <a:ext cx="95391" cy="153069"/>
            </a:xfrm>
            <a:custGeom>
              <a:avLst/>
              <a:gdLst/>
              <a:ahLst/>
              <a:cxnLst/>
              <a:rect l="l" t="t" r="r" b="b"/>
              <a:pathLst>
                <a:path w="5805" h="9315" extrusionOk="0">
                  <a:moveTo>
                    <a:pt x="1268" y="0"/>
                  </a:moveTo>
                  <a:lnTo>
                    <a:pt x="1268" y="0"/>
                  </a:lnTo>
                  <a:cubicBezTo>
                    <a:pt x="1035" y="334"/>
                    <a:pt x="801" y="701"/>
                    <a:pt x="601" y="1068"/>
                  </a:cubicBezTo>
                  <a:cubicBezTo>
                    <a:pt x="1" y="2135"/>
                    <a:pt x="67" y="4870"/>
                    <a:pt x="834" y="6305"/>
                  </a:cubicBezTo>
                  <a:cubicBezTo>
                    <a:pt x="2047" y="8675"/>
                    <a:pt x="3101" y="9315"/>
                    <a:pt x="3825" y="9315"/>
                  </a:cubicBezTo>
                  <a:cubicBezTo>
                    <a:pt x="3978" y="9315"/>
                    <a:pt x="4115" y="9286"/>
                    <a:pt x="4237" y="9240"/>
                  </a:cubicBezTo>
                  <a:cubicBezTo>
                    <a:pt x="5071" y="8873"/>
                    <a:pt x="5671" y="8106"/>
                    <a:pt x="5805" y="7205"/>
                  </a:cubicBezTo>
                  <a:cubicBezTo>
                    <a:pt x="5738" y="7139"/>
                    <a:pt x="5671" y="7038"/>
                    <a:pt x="5605" y="6972"/>
                  </a:cubicBezTo>
                  <a:cubicBezTo>
                    <a:pt x="5471" y="6672"/>
                    <a:pt x="5404" y="6371"/>
                    <a:pt x="5404" y="6071"/>
                  </a:cubicBezTo>
                  <a:cubicBezTo>
                    <a:pt x="5404" y="5771"/>
                    <a:pt x="5471" y="5504"/>
                    <a:pt x="5605" y="5237"/>
                  </a:cubicBezTo>
                  <a:cubicBezTo>
                    <a:pt x="5605" y="5237"/>
                    <a:pt x="5638" y="5070"/>
                    <a:pt x="4804" y="4270"/>
                  </a:cubicBezTo>
                  <a:cubicBezTo>
                    <a:pt x="4337" y="3836"/>
                    <a:pt x="3803" y="3503"/>
                    <a:pt x="3236" y="3269"/>
                  </a:cubicBezTo>
                  <a:cubicBezTo>
                    <a:pt x="3236" y="3269"/>
                    <a:pt x="3036" y="3703"/>
                    <a:pt x="2936" y="3870"/>
                  </a:cubicBezTo>
                  <a:cubicBezTo>
                    <a:pt x="2769" y="4270"/>
                    <a:pt x="2369" y="4503"/>
                    <a:pt x="1969" y="4503"/>
                  </a:cubicBezTo>
                  <a:cubicBezTo>
                    <a:pt x="1301" y="4337"/>
                    <a:pt x="1001" y="3002"/>
                    <a:pt x="901" y="2502"/>
                  </a:cubicBezTo>
                  <a:cubicBezTo>
                    <a:pt x="768" y="1868"/>
                    <a:pt x="834" y="1234"/>
                    <a:pt x="1035" y="667"/>
                  </a:cubicBezTo>
                  <a:cubicBezTo>
                    <a:pt x="1068" y="500"/>
                    <a:pt x="1101" y="367"/>
                    <a:pt x="1168" y="200"/>
                  </a:cubicBezTo>
                  <a:cubicBezTo>
                    <a:pt x="1201" y="134"/>
                    <a:pt x="1235" y="67"/>
                    <a:pt x="1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3"/>
            <p:cNvSpPr/>
            <p:nvPr/>
          </p:nvSpPr>
          <p:spPr>
            <a:xfrm>
              <a:off x="2167487" y="3406804"/>
              <a:ext cx="33407" cy="76329"/>
            </a:xfrm>
            <a:custGeom>
              <a:avLst/>
              <a:gdLst/>
              <a:ahLst/>
              <a:cxnLst/>
              <a:rect l="l" t="t" r="r" b="b"/>
              <a:pathLst>
                <a:path w="2033" h="4645" extrusionOk="0">
                  <a:moveTo>
                    <a:pt x="2032" y="0"/>
                  </a:moveTo>
                  <a:lnTo>
                    <a:pt x="2032" y="0"/>
                  </a:lnTo>
                  <a:cubicBezTo>
                    <a:pt x="1165" y="1702"/>
                    <a:pt x="64" y="3736"/>
                    <a:pt x="31" y="4270"/>
                  </a:cubicBezTo>
                  <a:cubicBezTo>
                    <a:pt x="0" y="4499"/>
                    <a:pt x="54" y="4645"/>
                    <a:pt x="172" y="4645"/>
                  </a:cubicBezTo>
                  <a:cubicBezTo>
                    <a:pt x="312" y="4645"/>
                    <a:pt x="542" y="4442"/>
                    <a:pt x="831" y="3936"/>
                  </a:cubicBezTo>
                  <a:cubicBezTo>
                    <a:pt x="998" y="2869"/>
                    <a:pt x="1265" y="1835"/>
                    <a:pt x="1665" y="834"/>
                  </a:cubicBezTo>
                  <a:cubicBezTo>
                    <a:pt x="1765" y="567"/>
                    <a:pt x="1899" y="301"/>
                    <a:pt x="20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3"/>
            <p:cNvSpPr/>
            <p:nvPr/>
          </p:nvSpPr>
          <p:spPr>
            <a:xfrm>
              <a:off x="2125420" y="3282657"/>
              <a:ext cx="79303" cy="167611"/>
            </a:xfrm>
            <a:custGeom>
              <a:avLst/>
              <a:gdLst/>
              <a:ahLst/>
              <a:cxnLst/>
              <a:rect l="l" t="t" r="r" b="b"/>
              <a:pathLst>
                <a:path w="4826" h="10200" extrusionOk="0">
                  <a:moveTo>
                    <a:pt x="4553" y="1"/>
                  </a:moveTo>
                  <a:cubicBezTo>
                    <a:pt x="4398" y="1"/>
                    <a:pt x="4203" y="104"/>
                    <a:pt x="3925" y="183"/>
                  </a:cubicBezTo>
                  <a:lnTo>
                    <a:pt x="3658" y="283"/>
                  </a:lnTo>
                  <a:cubicBezTo>
                    <a:pt x="3291" y="650"/>
                    <a:pt x="3058" y="1117"/>
                    <a:pt x="2991" y="1651"/>
                  </a:cubicBezTo>
                  <a:cubicBezTo>
                    <a:pt x="2991" y="2352"/>
                    <a:pt x="2457" y="3386"/>
                    <a:pt x="1857" y="4353"/>
                  </a:cubicBezTo>
                  <a:cubicBezTo>
                    <a:pt x="1256" y="5287"/>
                    <a:pt x="289" y="7355"/>
                    <a:pt x="122" y="8656"/>
                  </a:cubicBezTo>
                  <a:cubicBezTo>
                    <a:pt x="1" y="9869"/>
                    <a:pt x="321" y="10200"/>
                    <a:pt x="580" y="10200"/>
                  </a:cubicBezTo>
                  <a:cubicBezTo>
                    <a:pt x="606" y="10200"/>
                    <a:pt x="632" y="10197"/>
                    <a:pt x="656" y="10191"/>
                  </a:cubicBezTo>
                  <a:cubicBezTo>
                    <a:pt x="889" y="10157"/>
                    <a:pt x="789" y="8990"/>
                    <a:pt x="1256" y="7422"/>
                  </a:cubicBezTo>
                  <a:cubicBezTo>
                    <a:pt x="1723" y="5854"/>
                    <a:pt x="2224" y="5354"/>
                    <a:pt x="2924" y="3719"/>
                  </a:cubicBezTo>
                  <a:cubicBezTo>
                    <a:pt x="3158" y="3219"/>
                    <a:pt x="3358" y="2685"/>
                    <a:pt x="3491" y="2151"/>
                  </a:cubicBezTo>
                  <a:cubicBezTo>
                    <a:pt x="3558" y="1618"/>
                    <a:pt x="3391" y="1451"/>
                    <a:pt x="4259" y="617"/>
                  </a:cubicBezTo>
                  <a:lnTo>
                    <a:pt x="4826" y="183"/>
                  </a:lnTo>
                  <a:cubicBezTo>
                    <a:pt x="4745" y="48"/>
                    <a:pt x="4658" y="1"/>
                    <a:pt x="455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3"/>
            <p:cNvSpPr/>
            <p:nvPr/>
          </p:nvSpPr>
          <p:spPr>
            <a:xfrm>
              <a:off x="2130169" y="3437286"/>
              <a:ext cx="45534" cy="39290"/>
            </a:xfrm>
            <a:custGeom>
              <a:avLst/>
              <a:gdLst/>
              <a:ahLst/>
              <a:cxnLst/>
              <a:rect l="l" t="t" r="r" b="b"/>
              <a:pathLst>
                <a:path w="2771" h="2391" extrusionOk="0">
                  <a:moveTo>
                    <a:pt x="179" y="1"/>
                  </a:moveTo>
                  <a:cubicBezTo>
                    <a:pt x="121" y="1"/>
                    <a:pt x="58" y="38"/>
                    <a:pt x="33" y="113"/>
                  </a:cubicBezTo>
                  <a:cubicBezTo>
                    <a:pt x="0" y="147"/>
                    <a:pt x="33" y="213"/>
                    <a:pt x="67" y="247"/>
                  </a:cubicBezTo>
                  <a:cubicBezTo>
                    <a:pt x="67" y="280"/>
                    <a:pt x="100" y="314"/>
                    <a:pt x="133" y="314"/>
                  </a:cubicBezTo>
                  <a:cubicBezTo>
                    <a:pt x="1134" y="647"/>
                    <a:pt x="1968" y="1348"/>
                    <a:pt x="2435" y="2315"/>
                  </a:cubicBezTo>
                  <a:cubicBezTo>
                    <a:pt x="2467" y="2368"/>
                    <a:pt x="2515" y="2391"/>
                    <a:pt x="2563" y="2391"/>
                  </a:cubicBezTo>
                  <a:cubicBezTo>
                    <a:pt x="2667" y="2391"/>
                    <a:pt x="2770" y="2285"/>
                    <a:pt x="2702" y="2148"/>
                  </a:cubicBezTo>
                  <a:cubicBezTo>
                    <a:pt x="2202" y="1147"/>
                    <a:pt x="1301" y="380"/>
                    <a:pt x="234" y="13"/>
                  </a:cubicBezTo>
                  <a:cubicBezTo>
                    <a:pt x="217" y="5"/>
                    <a:pt x="198" y="1"/>
                    <a:pt x="1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3"/>
            <p:cNvSpPr/>
            <p:nvPr/>
          </p:nvSpPr>
          <p:spPr>
            <a:xfrm>
              <a:off x="2137054" y="3415678"/>
              <a:ext cx="47934" cy="42166"/>
            </a:xfrm>
            <a:custGeom>
              <a:avLst/>
              <a:gdLst/>
              <a:ahLst/>
              <a:cxnLst/>
              <a:rect l="l" t="t" r="r" b="b"/>
              <a:pathLst>
                <a:path w="2917" h="2566" extrusionOk="0">
                  <a:moveTo>
                    <a:pt x="205" y="0"/>
                  </a:moveTo>
                  <a:cubicBezTo>
                    <a:pt x="95" y="0"/>
                    <a:pt x="0" y="153"/>
                    <a:pt x="81" y="261"/>
                  </a:cubicBezTo>
                  <a:cubicBezTo>
                    <a:pt x="115" y="294"/>
                    <a:pt x="115" y="328"/>
                    <a:pt x="148" y="328"/>
                  </a:cubicBezTo>
                  <a:cubicBezTo>
                    <a:pt x="1216" y="695"/>
                    <a:pt x="2083" y="1495"/>
                    <a:pt x="2550" y="2496"/>
                  </a:cubicBezTo>
                  <a:cubicBezTo>
                    <a:pt x="2591" y="2537"/>
                    <a:pt x="2645" y="2566"/>
                    <a:pt x="2696" y="2566"/>
                  </a:cubicBezTo>
                  <a:cubicBezTo>
                    <a:pt x="2728" y="2566"/>
                    <a:pt x="2758" y="2555"/>
                    <a:pt x="2783" y="2529"/>
                  </a:cubicBezTo>
                  <a:cubicBezTo>
                    <a:pt x="2883" y="2496"/>
                    <a:pt x="2917" y="2396"/>
                    <a:pt x="2850" y="2296"/>
                  </a:cubicBezTo>
                  <a:cubicBezTo>
                    <a:pt x="2316" y="1262"/>
                    <a:pt x="1416" y="428"/>
                    <a:pt x="282" y="27"/>
                  </a:cubicBezTo>
                  <a:cubicBezTo>
                    <a:pt x="256" y="9"/>
                    <a:pt x="230" y="0"/>
                    <a:pt x="2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3"/>
            <p:cNvSpPr/>
            <p:nvPr/>
          </p:nvSpPr>
          <p:spPr>
            <a:xfrm>
              <a:off x="2141671" y="3390700"/>
              <a:ext cx="52715" cy="46833"/>
            </a:xfrm>
            <a:custGeom>
              <a:avLst/>
              <a:gdLst/>
              <a:ahLst/>
              <a:cxnLst/>
              <a:rect l="l" t="t" r="r" b="b"/>
              <a:pathLst>
                <a:path w="3208" h="2850" extrusionOk="0">
                  <a:moveTo>
                    <a:pt x="207" y="0"/>
                  </a:moveTo>
                  <a:cubicBezTo>
                    <a:pt x="140" y="0"/>
                    <a:pt x="59" y="38"/>
                    <a:pt x="34" y="113"/>
                  </a:cubicBezTo>
                  <a:cubicBezTo>
                    <a:pt x="1" y="180"/>
                    <a:pt x="1" y="246"/>
                    <a:pt x="67" y="313"/>
                  </a:cubicBezTo>
                  <a:cubicBezTo>
                    <a:pt x="67" y="313"/>
                    <a:pt x="101" y="347"/>
                    <a:pt x="134" y="380"/>
                  </a:cubicBezTo>
                  <a:cubicBezTo>
                    <a:pt x="1301" y="814"/>
                    <a:pt x="2269" y="1681"/>
                    <a:pt x="2836" y="2782"/>
                  </a:cubicBezTo>
                  <a:cubicBezTo>
                    <a:pt x="2874" y="2829"/>
                    <a:pt x="2924" y="2850"/>
                    <a:pt x="2972" y="2850"/>
                  </a:cubicBezTo>
                  <a:cubicBezTo>
                    <a:pt x="3092" y="2850"/>
                    <a:pt x="3207" y="2724"/>
                    <a:pt x="3136" y="2581"/>
                  </a:cubicBezTo>
                  <a:cubicBezTo>
                    <a:pt x="2536" y="1414"/>
                    <a:pt x="1535" y="480"/>
                    <a:pt x="267" y="13"/>
                  </a:cubicBezTo>
                  <a:cubicBezTo>
                    <a:pt x="251" y="5"/>
                    <a:pt x="230" y="0"/>
                    <a:pt x="20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3"/>
            <p:cNvSpPr/>
            <p:nvPr/>
          </p:nvSpPr>
          <p:spPr>
            <a:xfrm>
              <a:off x="2149345" y="3370965"/>
              <a:ext cx="50990" cy="45929"/>
            </a:xfrm>
            <a:custGeom>
              <a:avLst/>
              <a:gdLst/>
              <a:ahLst/>
              <a:cxnLst/>
              <a:rect l="l" t="t" r="r" b="b"/>
              <a:pathLst>
                <a:path w="3103" h="2795" extrusionOk="0">
                  <a:moveTo>
                    <a:pt x="193" y="1"/>
                  </a:moveTo>
                  <a:cubicBezTo>
                    <a:pt x="121" y="1"/>
                    <a:pt x="59" y="38"/>
                    <a:pt x="34" y="113"/>
                  </a:cubicBezTo>
                  <a:cubicBezTo>
                    <a:pt x="1" y="147"/>
                    <a:pt x="1" y="213"/>
                    <a:pt x="34" y="280"/>
                  </a:cubicBezTo>
                  <a:cubicBezTo>
                    <a:pt x="67" y="313"/>
                    <a:pt x="67" y="313"/>
                    <a:pt x="101" y="347"/>
                  </a:cubicBezTo>
                  <a:cubicBezTo>
                    <a:pt x="1268" y="780"/>
                    <a:pt x="2202" y="1614"/>
                    <a:pt x="2736" y="2715"/>
                  </a:cubicBezTo>
                  <a:cubicBezTo>
                    <a:pt x="2785" y="2764"/>
                    <a:pt x="2851" y="2795"/>
                    <a:pt x="2923" y="2795"/>
                  </a:cubicBezTo>
                  <a:cubicBezTo>
                    <a:pt x="2949" y="2795"/>
                    <a:pt x="2976" y="2791"/>
                    <a:pt x="3003" y="2782"/>
                  </a:cubicBezTo>
                  <a:cubicBezTo>
                    <a:pt x="3069" y="2715"/>
                    <a:pt x="3103" y="2615"/>
                    <a:pt x="3069" y="2515"/>
                  </a:cubicBezTo>
                  <a:cubicBezTo>
                    <a:pt x="2469" y="1381"/>
                    <a:pt x="1468" y="480"/>
                    <a:pt x="267" y="13"/>
                  </a:cubicBezTo>
                  <a:cubicBezTo>
                    <a:pt x="242" y="5"/>
                    <a:pt x="217" y="1"/>
                    <a:pt x="19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3"/>
            <p:cNvSpPr/>
            <p:nvPr/>
          </p:nvSpPr>
          <p:spPr>
            <a:xfrm>
              <a:off x="2160864" y="3352330"/>
              <a:ext cx="50990" cy="45732"/>
            </a:xfrm>
            <a:custGeom>
              <a:avLst/>
              <a:gdLst/>
              <a:ahLst/>
              <a:cxnLst/>
              <a:rect l="l" t="t" r="r" b="b"/>
              <a:pathLst>
                <a:path w="3103" h="2783" extrusionOk="0">
                  <a:moveTo>
                    <a:pt x="192" y="0"/>
                  </a:moveTo>
                  <a:cubicBezTo>
                    <a:pt x="119" y="0"/>
                    <a:pt x="50" y="38"/>
                    <a:pt x="0" y="113"/>
                  </a:cubicBezTo>
                  <a:cubicBezTo>
                    <a:pt x="0" y="146"/>
                    <a:pt x="0" y="213"/>
                    <a:pt x="33" y="280"/>
                  </a:cubicBezTo>
                  <a:cubicBezTo>
                    <a:pt x="33" y="280"/>
                    <a:pt x="67" y="313"/>
                    <a:pt x="100" y="347"/>
                  </a:cubicBezTo>
                  <a:cubicBezTo>
                    <a:pt x="1234" y="747"/>
                    <a:pt x="2202" y="1614"/>
                    <a:pt x="2735" y="2682"/>
                  </a:cubicBezTo>
                  <a:cubicBezTo>
                    <a:pt x="2778" y="2746"/>
                    <a:pt x="2835" y="2783"/>
                    <a:pt x="2897" y="2783"/>
                  </a:cubicBezTo>
                  <a:cubicBezTo>
                    <a:pt x="2931" y="2783"/>
                    <a:pt x="2967" y="2772"/>
                    <a:pt x="3002" y="2748"/>
                  </a:cubicBezTo>
                  <a:cubicBezTo>
                    <a:pt x="3069" y="2715"/>
                    <a:pt x="3102" y="2581"/>
                    <a:pt x="3069" y="2515"/>
                  </a:cubicBezTo>
                  <a:cubicBezTo>
                    <a:pt x="2468" y="1347"/>
                    <a:pt x="1468" y="480"/>
                    <a:pt x="267" y="13"/>
                  </a:cubicBezTo>
                  <a:cubicBezTo>
                    <a:pt x="242" y="5"/>
                    <a:pt x="217" y="0"/>
                    <a:pt x="19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3"/>
            <p:cNvSpPr/>
            <p:nvPr/>
          </p:nvSpPr>
          <p:spPr>
            <a:xfrm>
              <a:off x="2079179" y="2945264"/>
              <a:ext cx="479648" cy="382614"/>
            </a:xfrm>
            <a:custGeom>
              <a:avLst/>
              <a:gdLst/>
              <a:ahLst/>
              <a:cxnLst/>
              <a:rect l="l" t="t" r="r" b="b"/>
              <a:pathLst>
                <a:path w="29189" h="23284" extrusionOk="0">
                  <a:moveTo>
                    <a:pt x="4704" y="1"/>
                  </a:moveTo>
                  <a:lnTo>
                    <a:pt x="1" y="11442"/>
                  </a:lnTo>
                  <a:lnTo>
                    <a:pt x="1502" y="13243"/>
                  </a:lnTo>
                  <a:lnTo>
                    <a:pt x="12043" y="14544"/>
                  </a:lnTo>
                  <a:lnTo>
                    <a:pt x="9107" y="18647"/>
                  </a:lnTo>
                  <a:cubicBezTo>
                    <a:pt x="9341" y="21416"/>
                    <a:pt x="12343" y="23284"/>
                    <a:pt x="12343" y="23284"/>
                  </a:cubicBezTo>
                  <a:cubicBezTo>
                    <a:pt x="12343" y="23284"/>
                    <a:pt x="22951" y="15979"/>
                    <a:pt x="26687" y="12042"/>
                  </a:cubicBezTo>
                  <a:cubicBezTo>
                    <a:pt x="28621" y="9974"/>
                    <a:pt x="29188" y="5905"/>
                    <a:pt x="23951" y="4504"/>
                  </a:cubicBezTo>
                  <a:cubicBezTo>
                    <a:pt x="18814" y="3103"/>
                    <a:pt x="4704" y="1"/>
                    <a:pt x="47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3"/>
            <p:cNvSpPr/>
            <p:nvPr/>
          </p:nvSpPr>
          <p:spPr>
            <a:xfrm>
              <a:off x="2228829" y="3200149"/>
              <a:ext cx="101964" cy="127188"/>
            </a:xfrm>
            <a:custGeom>
              <a:avLst/>
              <a:gdLst/>
              <a:ahLst/>
              <a:cxnLst/>
              <a:rect l="l" t="t" r="r" b="b"/>
              <a:pathLst>
                <a:path w="6205" h="7740" extrusionOk="0">
                  <a:moveTo>
                    <a:pt x="2202" y="1"/>
                  </a:moveTo>
                  <a:lnTo>
                    <a:pt x="0" y="3136"/>
                  </a:lnTo>
                  <a:cubicBezTo>
                    <a:pt x="234" y="5905"/>
                    <a:pt x="3236" y="7740"/>
                    <a:pt x="3236" y="7740"/>
                  </a:cubicBezTo>
                  <a:cubicBezTo>
                    <a:pt x="3236" y="7740"/>
                    <a:pt x="4470" y="6906"/>
                    <a:pt x="6205" y="5671"/>
                  </a:cubicBezTo>
                  <a:cubicBezTo>
                    <a:pt x="6005" y="4938"/>
                    <a:pt x="5771" y="4204"/>
                    <a:pt x="5471" y="3503"/>
                  </a:cubicBezTo>
                  <a:cubicBezTo>
                    <a:pt x="4704" y="1769"/>
                    <a:pt x="4070" y="1235"/>
                    <a:pt x="220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3"/>
            <p:cNvSpPr/>
            <p:nvPr/>
          </p:nvSpPr>
          <p:spPr>
            <a:xfrm>
              <a:off x="2092883" y="3024748"/>
              <a:ext cx="289442" cy="159527"/>
            </a:xfrm>
            <a:custGeom>
              <a:avLst/>
              <a:gdLst/>
              <a:ahLst/>
              <a:cxnLst/>
              <a:rect l="l" t="t" r="r" b="b"/>
              <a:pathLst>
                <a:path w="17614" h="9708" extrusionOk="0">
                  <a:moveTo>
                    <a:pt x="3003" y="0"/>
                  </a:moveTo>
                  <a:lnTo>
                    <a:pt x="3003" y="0"/>
                  </a:lnTo>
                  <a:cubicBezTo>
                    <a:pt x="2836" y="1768"/>
                    <a:pt x="2036" y="3203"/>
                    <a:pt x="1202" y="3903"/>
                  </a:cubicBezTo>
                  <a:lnTo>
                    <a:pt x="301" y="4504"/>
                  </a:lnTo>
                  <a:lnTo>
                    <a:pt x="1" y="7272"/>
                  </a:lnTo>
                  <a:lnTo>
                    <a:pt x="501" y="8373"/>
                  </a:lnTo>
                  <a:lnTo>
                    <a:pt x="11209" y="9707"/>
                  </a:lnTo>
                  <a:cubicBezTo>
                    <a:pt x="14144" y="5871"/>
                    <a:pt x="15178" y="4137"/>
                    <a:pt x="17613" y="3836"/>
                  </a:cubicBezTo>
                  <a:cubicBezTo>
                    <a:pt x="17613" y="3836"/>
                    <a:pt x="17386" y="3759"/>
                    <a:pt x="16976" y="3759"/>
                  </a:cubicBezTo>
                  <a:cubicBezTo>
                    <a:pt x="16210" y="3759"/>
                    <a:pt x="14803" y="4028"/>
                    <a:pt x="13043" y="5571"/>
                  </a:cubicBezTo>
                  <a:cubicBezTo>
                    <a:pt x="12109" y="6372"/>
                    <a:pt x="11309" y="7105"/>
                    <a:pt x="10608" y="7806"/>
                  </a:cubicBezTo>
                  <a:cubicBezTo>
                    <a:pt x="10258" y="8173"/>
                    <a:pt x="9674" y="8356"/>
                    <a:pt x="8999" y="8356"/>
                  </a:cubicBezTo>
                  <a:cubicBezTo>
                    <a:pt x="8323" y="8356"/>
                    <a:pt x="7556" y="8173"/>
                    <a:pt x="6839" y="7806"/>
                  </a:cubicBezTo>
                  <a:cubicBezTo>
                    <a:pt x="5038" y="6939"/>
                    <a:pt x="3103" y="5404"/>
                    <a:pt x="2002" y="4537"/>
                  </a:cubicBezTo>
                  <a:cubicBezTo>
                    <a:pt x="3637" y="2702"/>
                    <a:pt x="3003" y="1"/>
                    <a:pt x="300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3"/>
            <p:cNvSpPr/>
            <p:nvPr/>
          </p:nvSpPr>
          <p:spPr>
            <a:xfrm>
              <a:off x="2218411" y="3421051"/>
              <a:ext cx="153496" cy="239931"/>
            </a:xfrm>
            <a:custGeom>
              <a:avLst/>
              <a:gdLst/>
              <a:ahLst/>
              <a:cxnLst/>
              <a:rect l="l" t="t" r="r" b="b"/>
              <a:pathLst>
                <a:path w="9341" h="14601" extrusionOk="0">
                  <a:moveTo>
                    <a:pt x="6472" y="1"/>
                  </a:moveTo>
                  <a:lnTo>
                    <a:pt x="1" y="2402"/>
                  </a:lnTo>
                  <a:lnTo>
                    <a:pt x="3436" y="11309"/>
                  </a:lnTo>
                  <a:lnTo>
                    <a:pt x="3603" y="11809"/>
                  </a:lnTo>
                  <a:cubicBezTo>
                    <a:pt x="3670" y="12843"/>
                    <a:pt x="4137" y="14244"/>
                    <a:pt x="5871" y="14578"/>
                  </a:cubicBezTo>
                  <a:cubicBezTo>
                    <a:pt x="5961" y="14593"/>
                    <a:pt x="6051" y="14601"/>
                    <a:pt x="6140" y="14601"/>
                  </a:cubicBezTo>
                  <a:cubicBezTo>
                    <a:pt x="7754" y="14601"/>
                    <a:pt x="9341" y="12176"/>
                    <a:pt x="9341" y="12176"/>
                  </a:cubicBezTo>
                  <a:cubicBezTo>
                    <a:pt x="8340" y="10575"/>
                    <a:pt x="7306" y="4571"/>
                    <a:pt x="64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3"/>
            <p:cNvSpPr/>
            <p:nvPr/>
          </p:nvSpPr>
          <p:spPr>
            <a:xfrm>
              <a:off x="2280904" y="3668262"/>
              <a:ext cx="226949" cy="105431"/>
            </a:xfrm>
            <a:custGeom>
              <a:avLst/>
              <a:gdLst/>
              <a:ahLst/>
              <a:cxnLst/>
              <a:rect l="l" t="t" r="r" b="b"/>
              <a:pathLst>
                <a:path w="13811" h="6416" extrusionOk="0">
                  <a:moveTo>
                    <a:pt x="0" y="1"/>
                  </a:moveTo>
                  <a:lnTo>
                    <a:pt x="0" y="1"/>
                  </a:lnTo>
                  <a:cubicBezTo>
                    <a:pt x="67" y="368"/>
                    <a:pt x="200" y="701"/>
                    <a:pt x="367" y="1001"/>
                  </a:cubicBezTo>
                  <a:cubicBezTo>
                    <a:pt x="567" y="1335"/>
                    <a:pt x="1935" y="2002"/>
                    <a:pt x="2469" y="2502"/>
                  </a:cubicBezTo>
                  <a:cubicBezTo>
                    <a:pt x="2969" y="3003"/>
                    <a:pt x="3102" y="3236"/>
                    <a:pt x="3703" y="3937"/>
                  </a:cubicBezTo>
                  <a:cubicBezTo>
                    <a:pt x="4403" y="4737"/>
                    <a:pt x="4904" y="5771"/>
                    <a:pt x="7506" y="6238"/>
                  </a:cubicBezTo>
                  <a:cubicBezTo>
                    <a:pt x="8191" y="6361"/>
                    <a:pt x="8809" y="6415"/>
                    <a:pt x="9367" y="6415"/>
                  </a:cubicBezTo>
                  <a:cubicBezTo>
                    <a:pt x="10927" y="6415"/>
                    <a:pt x="12014" y="5996"/>
                    <a:pt x="12776" y="5505"/>
                  </a:cubicBezTo>
                  <a:cubicBezTo>
                    <a:pt x="13143" y="5238"/>
                    <a:pt x="13443" y="4904"/>
                    <a:pt x="13643" y="4504"/>
                  </a:cubicBezTo>
                  <a:cubicBezTo>
                    <a:pt x="13643" y="4504"/>
                    <a:pt x="13810" y="3036"/>
                    <a:pt x="13010" y="2836"/>
                  </a:cubicBezTo>
                  <a:cubicBezTo>
                    <a:pt x="12176" y="2636"/>
                    <a:pt x="1"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3"/>
            <p:cNvSpPr/>
            <p:nvPr/>
          </p:nvSpPr>
          <p:spPr>
            <a:xfrm>
              <a:off x="2274314" y="3599393"/>
              <a:ext cx="232438" cy="166478"/>
            </a:xfrm>
            <a:custGeom>
              <a:avLst/>
              <a:gdLst/>
              <a:ahLst/>
              <a:cxnLst/>
              <a:rect l="l" t="t" r="r" b="b"/>
              <a:pathLst>
                <a:path w="14145" h="10131" extrusionOk="0">
                  <a:moveTo>
                    <a:pt x="5415" y="1"/>
                  </a:moveTo>
                  <a:cubicBezTo>
                    <a:pt x="5172" y="1"/>
                    <a:pt x="4789" y="105"/>
                    <a:pt x="4137" y="322"/>
                  </a:cubicBezTo>
                  <a:cubicBezTo>
                    <a:pt x="3137" y="689"/>
                    <a:pt x="3137" y="756"/>
                    <a:pt x="2803" y="1190"/>
                  </a:cubicBezTo>
                  <a:cubicBezTo>
                    <a:pt x="2436" y="1623"/>
                    <a:pt x="2836" y="2057"/>
                    <a:pt x="3170" y="2791"/>
                  </a:cubicBezTo>
                  <a:cubicBezTo>
                    <a:pt x="2770" y="2424"/>
                    <a:pt x="2303" y="2090"/>
                    <a:pt x="1836" y="1823"/>
                  </a:cubicBezTo>
                  <a:cubicBezTo>
                    <a:pt x="1369" y="1590"/>
                    <a:pt x="535" y="1690"/>
                    <a:pt x="1" y="622"/>
                  </a:cubicBezTo>
                  <a:lnTo>
                    <a:pt x="1" y="622"/>
                  </a:lnTo>
                  <a:cubicBezTo>
                    <a:pt x="1" y="623"/>
                    <a:pt x="1" y="2157"/>
                    <a:pt x="34" y="2591"/>
                  </a:cubicBezTo>
                  <a:cubicBezTo>
                    <a:pt x="34" y="3158"/>
                    <a:pt x="168" y="3691"/>
                    <a:pt x="401" y="4192"/>
                  </a:cubicBezTo>
                  <a:cubicBezTo>
                    <a:pt x="868" y="5026"/>
                    <a:pt x="2469" y="5693"/>
                    <a:pt x="3170" y="6327"/>
                  </a:cubicBezTo>
                  <a:cubicBezTo>
                    <a:pt x="3870" y="6994"/>
                    <a:pt x="4304" y="7828"/>
                    <a:pt x="5205" y="8728"/>
                  </a:cubicBezTo>
                  <a:cubicBezTo>
                    <a:pt x="5937" y="9489"/>
                    <a:pt x="7908" y="10131"/>
                    <a:pt x="9487" y="10131"/>
                  </a:cubicBezTo>
                  <a:cubicBezTo>
                    <a:pt x="9777" y="10131"/>
                    <a:pt x="10055" y="10109"/>
                    <a:pt x="10308" y="10063"/>
                  </a:cubicBezTo>
                  <a:cubicBezTo>
                    <a:pt x="13444" y="9462"/>
                    <a:pt x="14144" y="8361"/>
                    <a:pt x="14078" y="7627"/>
                  </a:cubicBezTo>
                  <a:cubicBezTo>
                    <a:pt x="13744" y="5026"/>
                    <a:pt x="11209" y="5493"/>
                    <a:pt x="8040" y="2924"/>
                  </a:cubicBezTo>
                  <a:cubicBezTo>
                    <a:pt x="7306" y="2390"/>
                    <a:pt x="6672" y="1723"/>
                    <a:pt x="6205" y="956"/>
                  </a:cubicBezTo>
                  <a:cubicBezTo>
                    <a:pt x="6072" y="656"/>
                    <a:pt x="5905" y="322"/>
                    <a:pt x="5705" y="89"/>
                  </a:cubicBezTo>
                  <a:cubicBezTo>
                    <a:pt x="5635" y="31"/>
                    <a:pt x="5545" y="1"/>
                    <a:pt x="5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3"/>
            <p:cNvSpPr/>
            <p:nvPr/>
          </p:nvSpPr>
          <p:spPr>
            <a:xfrm>
              <a:off x="2346124" y="3684053"/>
              <a:ext cx="160628" cy="81637"/>
            </a:xfrm>
            <a:custGeom>
              <a:avLst/>
              <a:gdLst/>
              <a:ahLst/>
              <a:cxnLst/>
              <a:rect l="l" t="t" r="r" b="b"/>
              <a:pathLst>
                <a:path w="9775" h="4968" extrusionOk="0">
                  <a:moveTo>
                    <a:pt x="6203" y="0"/>
                  </a:moveTo>
                  <a:cubicBezTo>
                    <a:pt x="6123" y="0"/>
                    <a:pt x="5869" y="55"/>
                    <a:pt x="5104" y="474"/>
                  </a:cubicBezTo>
                  <a:cubicBezTo>
                    <a:pt x="4571" y="808"/>
                    <a:pt x="4104" y="1208"/>
                    <a:pt x="3670" y="1708"/>
                  </a:cubicBezTo>
                  <a:cubicBezTo>
                    <a:pt x="3670" y="1708"/>
                    <a:pt x="4070" y="2008"/>
                    <a:pt x="4204" y="2142"/>
                  </a:cubicBezTo>
                  <a:cubicBezTo>
                    <a:pt x="4504" y="2442"/>
                    <a:pt x="4637" y="2876"/>
                    <a:pt x="4504" y="3276"/>
                  </a:cubicBezTo>
                  <a:cubicBezTo>
                    <a:pt x="4288" y="3664"/>
                    <a:pt x="3640" y="3746"/>
                    <a:pt x="3064" y="3746"/>
                  </a:cubicBezTo>
                  <a:cubicBezTo>
                    <a:pt x="2750" y="3746"/>
                    <a:pt x="2458" y="3721"/>
                    <a:pt x="2269" y="3710"/>
                  </a:cubicBezTo>
                  <a:cubicBezTo>
                    <a:pt x="1635" y="3643"/>
                    <a:pt x="1068" y="3409"/>
                    <a:pt x="568" y="3043"/>
                  </a:cubicBezTo>
                  <a:cubicBezTo>
                    <a:pt x="434" y="2976"/>
                    <a:pt x="301" y="2876"/>
                    <a:pt x="168" y="2776"/>
                  </a:cubicBezTo>
                  <a:cubicBezTo>
                    <a:pt x="101" y="2742"/>
                    <a:pt x="67" y="2676"/>
                    <a:pt x="1" y="2642"/>
                  </a:cubicBezTo>
                  <a:lnTo>
                    <a:pt x="1" y="2642"/>
                  </a:lnTo>
                  <a:cubicBezTo>
                    <a:pt x="234" y="2976"/>
                    <a:pt x="534" y="3276"/>
                    <a:pt x="835" y="3576"/>
                  </a:cubicBezTo>
                  <a:cubicBezTo>
                    <a:pt x="1575" y="4345"/>
                    <a:pt x="3579" y="4968"/>
                    <a:pt x="5167" y="4968"/>
                  </a:cubicBezTo>
                  <a:cubicBezTo>
                    <a:pt x="5439" y="4968"/>
                    <a:pt x="5699" y="4950"/>
                    <a:pt x="5938" y="4911"/>
                  </a:cubicBezTo>
                  <a:cubicBezTo>
                    <a:pt x="9074" y="4310"/>
                    <a:pt x="9774" y="3209"/>
                    <a:pt x="9674" y="2475"/>
                  </a:cubicBezTo>
                  <a:cubicBezTo>
                    <a:pt x="9608" y="1575"/>
                    <a:pt x="9041" y="774"/>
                    <a:pt x="8207" y="374"/>
                  </a:cubicBezTo>
                  <a:cubicBezTo>
                    <a:pt x="8140" y="441"/>
                    <a:pt x="8040" y="474"/>
                    <a:pt x="7940" y="507"/>
                  </a:cubicBezTo>
                  <a:cubicBezTo>
                    <a:pt x="7818" y="520"/>
                    <a:pt x="7700" y="527"/>
                    <a:pt x="7585" y="527"/>
                  </a:cubicBezTo>
                  <a:cubicBezTo>
                    <a:pt x="7386" y="527"/>
                    <a:pt x="7196" y="504"/>
                    <a:pt x="7006" y="441"/>
                  </a:cubicBezTo>
                  <a:cubicBezTo>
                    <a:pt x="6739" y="341"/>
                    <a:pt x="6472" y="207"/>
                    <a:pt x="6239" y="7"/>
                  </a:cubicBezTo>
                  <a:cubicBezTo>
                    <a:pt x="6239" y="7"/>
                    <a:pt x="6232" y="0"/>
                    <a:pt x="6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3"/>
            <p:cNvSpPr/>
            <p:nvPr/>
          </p:nvSpPr>
          <p:spPr>
            <a:xfrm>
              <a:off x="2394913" y="3637566"/>
              <a:ext cx="65746" cy="53143"/>
            </a:xfrm>
            <a:custGeom>
              <a:avLst/>
              <a:gdLst/>
              <a:ahLst/>
              <a:cxnLst/>
              <a:rect l="l" t="t" r="r" b="b"/>
              <a:pathLst>
                <a:path w="4001" h="3234" extrusionOk="0">
                  <a:moveTo>
                    <a:pt x="1" y="1"/>
                  </a:moveTo>
                  <a:lnTo>
                    <a:pt x="1" y="1"/>
                  </a:lnTo>
                  <a:cubicBezTo>
                    <a:pt x="39" y="39"/>
                    <a:pt x="78" y="77"/>
                    <a:pt x="116" y="114"/>
                  </a:cubicBezTo>
                  <a:lnTo>
                    <a:pt x="116" y="114"/>
                  </a:lnTo>
                  <a:cubicBezTo>
                    <a:pt x="78" y="76"/>
                    <a:pt x="39" y="38"/>
                    <a:pt x="1" y="1"/>
                  </a:cubicBezTo>
                  <a:close/>
                  <a:moveTo>
                    <a:pt x="116" y="114"/>
                  </a:moveTo>
                  <a:cubicBezTo>
                    <a:pt x="1459" y="1426"/>
                    <a:pt x="3016" y="2975"/>
                    <a:pt x="3470" y="3170"/>
                  </a:cubicBezTo>
                  <a:cubicBezTo>
                    <a:pt x="3575" y="3212"/>
                    <a:pt x="3666" y="3233"/>
                    <a:pt x="3737" y="3233"/>
                  </a:cubicBezTo>
                  <a:cubicBezTo>
                    <a:pt x="4000" y="3233"/>
                    <a:pt x="3982" y="2934"/>
                    <a:pt x="3403" y="2302"/>
                  </a:cubicBezTo>
                  <a:cubicBezTo>
                    <a:pt x="2436" y="1835"/>
                    <a:pt x="1535" y="1268"/>
                    <a:pt x="701" y="601"/>
                  </a:cubicBezTo>
                  <a:cubicBezTo>
                    <a:pt x="506" y="462"/>
                    <a:pt x="311" y="300"/>
                    <a:pt x="116" y="114"/>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3"/>
            <p:cNvSpPr/>
            <p:nvPr/>
          </p:nvSpPr>
          <p:spPr>
            <a:xfrm>
              <a:off x="2271028" y="3606870"/>
              <a:ext cx="146923" cy="111215"/>
            </a:xfrm>
            <a:custGeom>
              <a:avLst/>
              <a:gdLst/>
              <a:ahLst/>
              <a:cxnLst/>
              <a:rect l="l" t="t" r="r" b="b"/>
              <a:pathLst>
                <a:path w="8941" h="6768" extrusionOk="0">
                  <a:moveTo>
                    <a:pt x="234" y="1"/>
                  </a:moveTo>
                  <a:cubicBezTo>
                    <a:pt x="134" y="268"/>
                    <a:pt x="1" y="868"/>
                    <a:pt x="234" y="1068"/>
                  </a:cubicBezTo>
                  <a:cubicBezTo>
                    <a:pt x="568" y="1368"/>
                    <a:pt x="968" y="1568"/>
                    <a:pt x="1435" y="1669"/>
                  </a:cubicBezTo>
                  <a:cubicBezTo>
                    <a:pt x="2069" y="1935"/>
                    <a:pt x="2903" y="2736"/>
                    <a:pt x="3670" y="3570"/>
                  </a:cubicBezTo>
                  <a:cubicBezTo>
                    <a:pt x="4404" y="4404"/>
                    <a:pt x="6105" y="5972"/>
                    <a:pt x="7306" y="6472"/>
                  </a:cubicBezTo>
                  <a:cubicBezTo>
                    <a:pt x="7779" y="6688"/>
                    <a:pt x="8127" y="6768"/>
                    <a:pt x="8375" y="6768"/>
                  </a:cubicBezTo>
                  <a:cubicBezTo>
                    <a:pt x="8738" y="6768"/>
                    <a:pt x="8887" y="6597"/>
                    <a:pt x="8907" y="6439"/>
                  </a:cubicBezTo>
                  <a:cubicBezTo>
                    <a:pt x="8941" y="6205"/>
                    <a:pt x="7806" y="5972"/>
                    <a:pt x="6439" y="5038"/>
                  </a:cubicBezTo>
                  <a:cubicBezTo>
                    <a:pt x="5071" y="4104"/>
                    <a:pt x="4738" y="3503"/>
                    <a:pt x="3370" y="2369"/>
                  </a:cubicBezTo>
                  <a:cubicBezTo>
                    <a:pt x="2970" y="1969"/>
                    <a:pt x="2503" y="1635"/>
                    <a:pt x="2036" y="1368"/>
                  </a:cubicBezTo>
                  <a:cubicBezTo>
                    <a:pt x="1435" y="1168"/>
                    <a:pt x="901" y="901"/>
                    <a:pt x="401" y="534"/>
                  </a:cubicBezTo>
                  <a:lnTo>
                    <a:pt x="234"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3"/>
            <p:cNvSpPr/>
            <p:nvPr/>
          </p:nvSpPr>
          <p:spPr>
            <a:xfrm>
              <a:off x="2403688" y="3681933"/>
              <a:ext cx="50809" cy="32947"/>
            </a:xfrm>
            <a:custGeom>
              <a:avLst/>
              <a:gdLst/>
              <a:ahLst/>
              <a:cxnLst/>
              <a:rect l="l" t="t" r="r" b="b"/>
              <a:pathLst>
                <a:path w="3092" h="2005" extrusionOk="0">
                  <a:moveTo>
                    <a:pt x="2866" y="0"/>
                  </a:moveTo>
                  <a:cubicBezTo>
                    <a:pt x="2856" y="0"/>
                    <a:pt x="2846" y="1"/>
                    <a:pt x="2836" y="3"/>
                  </a:cubicBezTo>
                  <a:cubicBezTo>
                    <a:pt x="1701" y="203"/>
                    <a:pt x="701" y="803"/>
                    <a:pt x="67" y="1737"/>
                  </a:cubicBezTo>
                  <a:cubicBezTo>
                    <a:pt x="0" y="1804"/>
                    <a:pt x="34" y="1904"/>
                    <a:pt x="100" y="1971"/>
                  </a:cubicBezTo>
                  <a:cubicBezTo>
                    <a:pt x="134" y="2004"/>
                    <a:pt x="200" y="2004"/>
                    <a:pt x="234" y="2004"/>
                  </a:cubicBezTo>
                  <a:cubicBezTo>
                    <a:pt x="267" y="1971"/>
                    <a:pt x="300" y="1971"/>
                    <a:pt x="334" y="1937"/>
                  </a:cubicBezTo>
                  <a:cubicBezTo>
                    <a:pt x="934" y="1070"/>
                    <a:pt x="1835" y="503"/>
                    <a:pt x="2902" y="336"/>
                  </a:cubicBezTo>
                  <a:cubicBezTo>
                    <a:pt x="3092" y="273"/>
                    <a:pt x="3042" y="0"/>
                    <a:pt x="286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3"/>
            <p:cNvSpPr/>
            <p:nvPr/>
          </p:nvSpPr>
          <p:spPr>
            <a:xfrm>
              <a:off x="2385053" y="3667571"/>
              <a:ext cx="53176" cy="33966"/>
            </a:xfrm>
            <a:custGeom>
              <a:avLst/>
              <a:gdLst/>
              <a:ahLst/>
              <a:cxnLst/>
              <a:rect l="l" t="t" r="r" b="b"/>
              <a:pathLst>
                <a:path w="3236" h="2067" extrusionOk="0">
                  <a:moveTo>
                    <a:pt x="3074" y="1"/>
                  </a:moveTo>
                  <a:cubicBezTo>
                    <a:pt x="3060" y="1"/>
                    <a:pt x="3047" y="3"/>
                    <a:pt x="3036" y="9"/>
                  </a:cubicBezTo>
                  <a:cubicBezTo>
                    <a:pt x="1868" y="209"/>
                    <a:pt x="801" y="843"/>
                    <a:pt x="67" y="1777"/>
                  </a:cubicBezTo>
                  <a:cubicBezTo>
                    <a:pt x="0" y="1844"/>
                    <a:pt x="0" y="1944"/>
                    <a:pt x="67" y="2011"/>
                  </a:cubicBezTo>
                  <a:cubicBezTo>
                    <a:pt x="106" y="2050"/>
                    <a:pt x="145" y="2066"/>
                    <a:pt x="184" y="2066"/>
                  </a:cubicBezTo>
                  <a:cubicBezTo>
                    <a:pt x="212" y="2066"/>
                    <a:pt x="239" y="2058"/>
                    <a:pt x="267" y="2044"/>
                  </a:cubicBezTo>
                  <a:cubicBezTo>
                    <a:pt x="300" y="2044"/>
                    <a:pt x="300" y="2011"/>
                    <a:pt x="334" y="2011"/>
                  </a:cubicBezTo>
                  <a:cubicBezTo>
                    <a:pt x="1001" y="1110"/>
                    <a:pt x="2002" y="510"/>
                    <a:pt x="3102" y="343"/>
                  </a:cubicBezTo>
                  <a:cubicBezTo>
                    <a:pt x="3202" y="310"/>
                    <a:pt x="3236" y="209"/>
                    <a:pt x="3236" y="143"/>
                  </a:cubicBezTo>
                  <a:cubicBezTo>
                    <a:pt x="3208" y="60"/>
                    <a:pt x="3136" y="1"/>
                    <a:pt x="307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3"/>
            <p:cNvSpPr/>
            <p:nvPr/>
          </p:nvSpPr>
          <p:spPr>
            <a:xfrm>
              <a:off x="2362573" y="3652782"/>
              <a:ext cx="59223" cy="37647"/>
            </a:xfrm>
            <a:custGeom>
              <a:avLst/>
              <a:gdLst/>
              <a:ahLst/>
              <a:cxnLst/>
              <a:rect l="l" t="t" r="r" b="b"/>
              <a:pathLst>
                <a:path w="3604" h="2291" extrusionOk="0">
                  <a:moveTo>
                    <a:pt x="3422" y="0"/>
                  </a:moveTo>
                  <a:cubicBezTo>
                    <a:pt x="3405" y="0"/>
                    <a:pt x="3387" y="3"/>
                    <a:pt x="3370" y="9"/>
                  </a:cubicBezTo>
                  <a:cubicBezTo>
                    <a:pt x="2069" y="209"/>
                    <a:pt x="901" y="943"/>
                    <a:pt x="67" y="1977"/>
                  </a:cubicBezTo>
                  <a:cubicBezTo>
                    <a:pt x="0" y="2043"/>
                    <a:pt x="34" y="2177"/>
                    <a:pt x="101" y="2244"/>
                  </a:cubicBezTo>
                  <a:cubicBezTo>
                    <a:pt x="124" y="2267"/>
                    <a:pt x="164" y="2291"/>
                    <a:pt x="210" y="2291"/>
                  </a:cubicBezTo>
                  <a:cubicBezTo>
                    <a:pt x="228" y="2291"/>
                    <a:pt x="248" y="2287"/>
                    <a:pt x="267" y="2277"/>
                  </a:cubicBezTo>
                  <a:cubicBezTo>
                    <a:pt x="301" y="2277"/>
                    <a:pt x="334" y="2244"/>
                    <a:pt x="367" y="2210"/>
                  </a:cubicBezTo>
                  <a:cubicBezTo>
                    <a:pt x="1135" y="1243"/>
                    <a:pt x="2235" y="576"/>
                    <a:pt x="3470" y="342"/>
                  </a:cubicBezTo>
                  <a:cubicBezTo>
                    <a:pt x="3570" y="342"/>
                    <a:pt x="3603" y="242"/>
                    <a:pt x="3603" y="142"/>
                  </a:cubicBezTo>
                  <a:cubicBezTo>
                    <a:pt x="3576" y="60"/>
                    <a:pt x="3503" y="0"/>
                    <a:pt x="342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3"/>
            <p:cNvSpPr/>
            <p:nvPr/>
          </p:nvSpPr>
          <p:spPr>
            <a:xfrm>
              <a:off x="2345254" y="3640310"/>
              <a:ext cx="58450" cy="36957"/>
            </a:xfrm>
            <a:custGeom>
              <a:avLst/>
              <a:gdLst/>
              <a:ahLst/>
              <a:cxnLst/>
              <a:rect l="l" t="t" r="r" b="b"/>
              <a:pathLst>
                <a:path w="3557" h="2249" extrusionOk="0">
                  <a:moveTo>
                    <a:pt x="3323" y="0"/>
                  </a:moveTo>
                  <a:cubicBezTo>
                    <a:pt x="2055" y="234"/>
                    <a:pt x="888" y="934"/>
                    <a:pt x="87" y="1969"/>
                  </a:cubicBezTo>
                  <a:cubicBezTo>
                    <a:pt x="1" y="2084"/>
                    <a:pt x="88" y="2249"/>
                    <a:pt x="221" y="2249"/>
                  </a:cubicBezTo>
                  <a:cubicBezTo>
                    <a:pt x="242" y="2249"/>
                    <a:pt x="264" y="2245"/>
                    <a:pt x="287" y="2235"/>
                  </a:cubicBezTo>
                  <a:cubicBezTo>
                    <a:pt x="321" y="2235"/>
                    <a:pt x="354" y="2235"/>
                    <a:pt x="354" y="2202"/>
                  </a:cubicBezTo>
                  <a:cubicBezTo>
                    <a:pt x="1121" y="1235"/>
                    <a:pt x="2189" y="568"/>
                    <a:pt x="3389" y="367"/>
                  </a:cubicBezTo>
                  <a:cubicBezTo>
                    <a:pt x="3490" y="334"/>
                    <a:pt x="3556" y="234"/>
                    <a:pt x="3523" y="134"/>
                  </a:cubicBezTo>
                  <a:cubicBezTo>
                    <a:pt x="3523" y="34"/>
                    <a:pt x="3423" y="0"/>
                    <a:pt x="332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3"/>
            <p:cNvSpPr/>
            <p:nvPr/>
          </p:nvSpPr>
          <p:spPr>
            <a:xfrm>
              <a:off x="2330777" y="3623746"/>
              <a:ext cx="58943" cy="37417"/>
            </a:xfrm>
            <a:custGeom>
              <a:avLst/>
              <a:gdLst/>
              <a:ahLst/>
              <a:cxnLst/>
              <a:rect l="l" t="t" r="r" b="b"/>
              <a:pathLst>
                <a:path w="3587" h="2277" extrusionOk="0">
                  <a:moveTo>
                    <a:pt x="3344" y="1"/>
                  </a:moveTo>
                  <a:cubicBezTo>
                    <a:pt x="3331" y="1"/>
                    <a:pt x="3317" y="3"/>
                    <a:pt x="3303" y="8"/>
                  </a:cubicBezTo>
                  <a:cubicBezTo>
                    <a:pt x="2036" y="241"/>
                    <a:pt x="868" y="942"/>
                    <a:pt x="67" y="1976"/>
                  </a:cubicBezTo>
                  <a:cubicBezTo>
                    <a:pt x="1" y="2043"/>
                    <a:pt x="1" y="2143"/>
                    <a:pt x="67" y="2209"/>
                  </a:cubicBezTo>
                  <a:cubicBezTo>
                    <a:pt x="134" y="2276"/>
                    <a:pt x="201" y="2276"/>
                    <a:pt x="268" y="2276"/>
                  </a:cubicBezTo>
                  <a:cubicBezTo>
                    <a:pt x="301" y="2243"/>
                    <a:pt x="334" y="2243"/>
                    <a:pt x="368" y="2209"/>
                  </a:cubicBezTo>
                  <a:cubicBezTo>
                    <a:pt x="1102" y="1242"/>
                    <a:pt x="2169" y="575"/>
                    <a:pt x="3370" y="375"/>
                  </a:cubicBezTo>
                  <a:cubicBezTo>
                    <a:pt x="3587" y="375"/>
                    <a:pt x="3516" y="1"/>
                    <a:pt x="334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3"/>
            <p:cNvSpPr/>
            <p:nvPr/>
          </p:nvSpPr>
          <p:spPr>
            <a:xfrm>
              <a:off x="1822651" y="2926384"/>
              <a:ext cx="533908" cy="654786"/>
            </a:xfrm>
            <a:custGeom>
              <a:avLst/>
              <a:gdLst/>
              <a:ahLst/>
              <a:cxnLst/>
              <a:rect l="l" t="t" r="r" b="b"/>
              <a:pathLst>
                <a:path w="32491" h="39847" extrusionOk="0">
                  <a:moveTo>
                    <a:pt x="7146" y="0"/>
                  </a:moveTo>
                  <a:cubicBezTo>
                    <a:pt x="3687" y="0"/>
                    <a:pt x="821" y="754"/>
                    <a:pt x="568" y="3184"/>
                  </a:cubicBezTo>
                  <a:cubicBezTo>
                    <a:pt x="1" y="8421"/>
                    <a:pt x="701" y="12858"/>
                    <a:pt x="5038" y="16060"/>
                  </a:cubicBezTo>
                  <a:cubicBezTo>
                    <a:pt x="11075" y="20597"/>
                    <a:pt x="17480" y="23132"/>
                    <a:pt x="21082" y="24900"/>
                  </a:cubicBezTo>
                  <a:cubicBezTo>
                    <a:pt x="21583" y="28703"/>
                    <a:pt x="22250" y="29970"/>
                    <a:pt x="23417" y="32705"/>
                  </a:cubicBezTo>
                  <a:cubicBezTo>
                    <a:pt x="25552" y="37609"/>
                    <a:pt x="26720" y="39844"/>
                    <a:pt x="26720" y="39844"/>
                  </a:cubicBezTo>
                  <a:cubicBezTo>
                    <a:pt x="26720" y="39844"/>
                    <a:pt x="26790" y="39846"/>
                    <a:pt x="26915" y="39846"/>
                  </a:cubicBezTo>
                  <a:cubicBezTo>
                    <a:pt x="27746" y="39846"/>
                    <a:pt x="31012" y="39745"/>
                    <a:pt x="32491" y="38209"/>
                  </a:cubicBezTo>
                  <a:cubicBezTo>
                    <a:pt x="32491" y="38209"/>
                    <a:pt x="30856" y="29703"/>
                    <a:pt x="29188" y="21764"/>
                  </a:cubicBezTo>
                  <a:cubicBezTo>
                    <a:pt x="28621" y="19062"/>
                    <a:pt x="28054" y="18762"/>
                    <a:pt x="26887" y="17895"/>
                  </a:cubicBezTo>
                  <a:cubicBezTo>
                    <a:pt x="24318" y="15960"/>
                    <a:pt x="16746" y="10490"/>
                    <a:pt x="16746" y="10490"/>
                  </a:cubicBezTo>
                  <a:cubicBezTo>
                    <a:pt x="19114" y="8922"/>
                    <a:pt x="18814" y="5486"/>
                    <a:pt x="20048" y="2017"/>
                  </a:cubicBezTo>
                  <a:cubicBezTo>
                    <a:pt x="20048" y="2017"/>
                    <a:pt x="12804" y="0"/>
                    <a:pt x="7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3"/>
            <p:cNvSpPr/>
            <p:nvPr/>
          </p:nvSpPr>
          <p:spPr>
            <a:xfrm>
              <a:off x="1859377" y="2961713"/>
              <a:ext cx="422627" cy="619407"/>
            </a:xfrm>
            <a:custGeom>
              <a:avLst/>
              <a:gdLst/>
              <a:ahLst/>
              <a:cxnLst/>
              <a:rect l="l" t="t" r="r" b="b"/>
              <a:pathLst>
                <a:path w="25719" h="37694" extrusionOk="0">
                  <a:moveTo>
                    <a:pt x="1435" y="0"/>
                  </a:moveTo>
                  <a:cubicBezTo>
                    <a:pt x="1" y="4804"/>
                    <a:pt x="835" y="8840"/>
                    <a:pt x="3870" y="11675"/>
                  </a:cubicBezTo>
                  <a:cubicBezTo>
                    <a:pt x="6639" y="14277"/>
                    <a:pt x="14611" y="18347"/>
                    <a:pt x="17913" y="19948"/>
                  </a:cubicBezTo>
                  <a:cubicBezTo>
                    <a:pt x="18514" y="20281"/>
                    <a:pt x="18981" y="20482"/>
                    <a:pt x="19148" y="20582"/>
                  </a:cubicBezTo>
                  <a:cubicBezTo>
                    <a:pt x="19881" y="20982"/>
                    <a:pt x="20115" y="22850"/>
                    <a:pt x="20549" y="24418"/>
                  </a:cubicBezTo>
                  <a:cubicBezTo>
                    <a:pt x="20682" y="24985"/>
                    <a:pt x="21182" y="27053"/>
                    <a:pt x="21449" y="27787"/>
                  </a:cubicBezTo>
                  <a:cubicBezTo>
                    <a:pt x="22216" y="30088"/>
                    <a:pt x="24185" y="35292"/>
                    <a:pt x="25385" y="37694"/>
                  </a:cubicBezTo>
                  <a:lnTo>
                    <a:pt x="25719" y="37661"/>
                  </a:lnTo>
                  <a:cubicBezTo>
                    <a:pt x="24418" y="35225"/>
                    <a:pt x="22450" y="29955"/>
                    <a:pt x="21716" y="27687"/>
                  </a:cubicBezTo>
                  <a:cubicBezTo>
                    <a:pt x="21483" y="26953"/>
                    <a:pt x="20982" y="24885"/>
                    <a:pt x="20849" y="24318"/>
                  </a:cubicBezTo>
                  <a:cubicBezTo>
                    <a:pt x="20148" y="21582"/>
                    <a:pt x="20048" y="20582"/>
                    <a:pt x="19314" y="20348"/>
                  </a:cubicBezTo>
                  <a:cubicBezTo>
                    <a:pt x="19114" y="20281"/>
                    <a:pt x="18714" y="20015"/>
                    <a:pt x="18047" y="19714"/>
                  </a:cubicBezTo>
                  <a:cubicBezTo>
                    <a:pt x="14778" y="18080"/>
                    <a:pt x="6805" y="14044"/>
                    <a:pt x="4070" y="11475"/>
                  </a:cubicBezTo>
                  <a:lnTo>
                    <a:pt x="3837" y="11242"/>
                  </a:lnTo>
                  <a:cubicBezTo>
                    <a:pt x="5238" y="10441"/>
                    <a:pt x="5671" y="8306"/>
                    <a:pt x="5171" y="6838"/>
                  </a:cubicBezTo>
                  <a:cubicBezTo>
                    <a:pt x="4637" y="5237"/>
                    <a:pt x="4671" y="2335"/>
                    <a:pt x="5505" y="1134"/>
                  </a:cubicBezTo>
                  <a:lnTo>
                    <a:pt x="5271" y="968"/>
                  </a:lnTo>
                  <a:cubicBezTo>
                    <a:pt x="4270" y="2335"/>
                    <a:pt x="4370" y="5404"/>
                    <a:pt x="4871" y="6905"/>
                  </a:cubicBezTo>
                  <a:cubicBezTo>
                    <a:pt x="5338" y="8340"/>
                    <a:pt x="4904" y="10341"/>
                    <a:pt x="3637" y="11008"/>
                  </a:cubicBezTo>
                  <a:cubicBezTo>
                    <a:pt x="1068" y="8273"/>
                    <a:pt x="401" y="4537"/>
                    <a:pt x="1735" y="100"/>
                  </a:cubicBezTo>
                  <a:lnTo>
                    <a:pt x="14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3"/>
            <p:cNvSpPr/>
            <p:nvPr/>
          </p:nvSpPr>
          <p:spPr>
            <a:xfrm>
              <a:off x="2342296" y="3439143"/>
              <a:ext cx="67439" cy="623252"/>
            </a:xfrm>
            <a:custGeom>
              <a:avLst/>
              <a:gdLst/>
              <a:ahLst/>
              <a:cxnLst/>
              <a:rect l="l" t="t" r="r" b="b"/>
              <a:pathLst>
                <a:path w="4104" h="37928" extrusionOk="0">
                  <a:moveTo>
                    <a:pt x="2969" y="0"/>
                  </a:moveTo>
                  <a:lnTo>
                    <a:pt x="0" y="37260"/>
                  </a:lnTo>
                  <a:lnTo>
                    <a:pt x="1134" y="37928"/>
                  </a:lnTo>
                  <a:lnTo>
                    <a:pt x="4103" y="634"/>
                  </a:lnTo>
                  <a:lnTo>
                    <a:pt x="29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3"/>
            <p:cNvSpPr/>
            <p:nvPr/>
          </p:nvSpPr>
          <p:spPr>
            <a:xfrm>
              <a:off x="2360930" y="3433655"/>
              <a:ext cx="76756" cy="628740"/>
            </a:xfrm>
            <a:custGeom>
              <a:avLst/>
              <a:gdLst/>
              <a:ahLst/>
              <a:cxnLst/>
              <a:rect l="l" t="t" r="r" b="b"/>
              <a:pathLst>
                <a:path w="4671" h="38262" extrusionOk="0">
                  <a:moveTo>
                    <a:pt x="4670" y="1"/>
                  </a:moveTo>
                  <a:lnTo>
                    <a:pt x="2969" y="968"/>
                  </a:lnTo>
                  <a:lnTo>
                    <a:pt x="0" y="38262"/>
                  </a:lnTo>
                  <a:lnTo>
                    <a:pt x="1135" y="37594"/>
                  </a:lnTo>
                  <a:lnTo>
                    <a:pt x="46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3"/>
            <p:cNvSpPr/>
            <p:nvPr/>
          </p:nvSpPr>
          <p:spPr>
            <a:xfrm>
              <a:off x="2924959" y="3130541"/>
              <a:ext cx="76756" cy="561860"/>
            </a:xfrm>
            <a:custGeom>
              <a:avLst/>
              <a:gdLst/>
              <a:ahLst/>
              <a:cxnLst/>
              <a:rect l="l" t="t" r="r" b="b"/>
              <a:pathLst>
                <a:path w="4671" h="34192" extrusionOk="0">
                  <a:moveTo>
                    <a:pt x="1" y="0"/>
                  </a:moveTo>
                  <a:lnTo>
                    <a:pt x="3537" y="33524"/>
                  </a:lnTo>
                  <a:lnTo>
                    <a:pt x="4671" y="34191"/>
                  </a:lnTo>
                  <a:lnTo>
                    <a:pt x="4671" y="34191"/>
                  </a:lnTo>
                  <a:lnTo>
                    <a:pt x="1135" y="6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3"/>
            <p:cNvSpPr/>
            <p:nvPr/>
          </p:nvSpPr>
          <p:spPr>
            <a:xfrm>
              <a:off x="2943610" y="3125052"/>
              <a:ext cx="76756" cy="567348"/>
            </a:xfrm>
            <a:custGeom>
              <a:avLst/>
              <a:gdLst/>
              <a:ahLst/>
              <a:cxnLst/>
              <a:rect l="l" t="t" r="r" b="b"/>
              <a:pathLst>
                <a:path w="4671" h="34526" extrusionOk="0">
                  <a:moveTo>
                    <a:pt x="1735" y="1"/>
                  </a:moveTo>
                  <a:lnTo>
                    <a:pt x="0" y="1001"/>
                  </a:lnTo>
                  <a:lnTo>
                    <a:pt x="3536" y="34525"/>
                  </a:lnTo>
                  <a:lnTo>
                    <a:pt x="4670" y="33858"/>
                  </a:lnTo>
                  <a:lnTo>
                    <a:pt x="17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3"/>
            <p:cNvSpPr/>
            <p:nvPr/>
          </p:nvSpPr>
          <p:spPr>
            <a:xfrm>
              <a:off x="1928985" y="3200691"/>
              <a:ext cx="67439" cy="623268"/>
            </a:xfrm>
            <a:custGeom>
              <a:avLst/>
              <a:gdLst/>
              <a:ahLst/>
              <a:cxnLst/>
              <a:rect l="l" t="t" r="r" b="b"/>
              <a:pathLst>
                <a:path w="4104" h="37929" extrusionOk="0">
                  <a:moveTo>
                    <a:pt x="2970" y="1"/>
                  </a:moveTo>
                  <a:lnTo>
                    <a:pt x="1" y="37261"/>
                  </a:lnTo>
                  <a:lnTo>
                    <a:pt x="1168" y="37928"/>
                  </a:lnTo>
                  <a:lnTo>
                    <a:pt x="4104" y="635"/>
                  </a:lnTo>
                  <a:lnTo>
                    <a:pt x="2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3"/>
            <p:cNvSpPr/>
            <p:nvPr/>
          </p:nvSpPr>
          <p:spPr>
            <a:xfrm>
              <a:off x="1948179" y="3195219"/>
              <a:ext cx="76214" cy="628740"/>
            </a:xfrm>
            <a:custGeom>
              <a:avLst/>
              <a:gdLst/>
              <a:ahLst/>
              <a:cxnLst/>
              <a:rect l="l" t="t" r="r" b="b"/>
              <a:pathLst>
                <a:path w="4638" h="38262" extrusionOk="0">
                  <a:moveTo>
                    <a:pt x="4637" y="0"/>
                  </a:moveTo>
                  <a:lnTo>
                    <a:pt x="2936" y="968"/>
                  </a:lnTo>
                  <a:lnTo>
                    <a:pt x="0" y="38261"/>
                  </a:lnTo>
                  <a:lnTo>
                    <a:pt x="1135" y="37594"/>
                  </a:lnTo>
                  <a:lnTo>
                    <a:pt x="4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3"/>
            <p:cNvSpPr/>
            <p:nvPr/>
          </p:nvSpPr>
          <p:spPr>
            <a:xfrm>
              <a:off x="2512208" y="2892089"/>
              <a:ext cx="76756" cy="561876"/>
            </a:xfrm>
            <a:custGeom>
              <a:avLst/>
              <a:gdLst/>
              <a:ahLst/>
              <a:cxnLst/>
              <a:rect l="l" t="t" r="r" b="b"/>
              <a:pathLst>
                <a:path w="4671" h="34193" extrusionOk="0">
                  <a:moveTo>
                    <a:pt x="1" y="1"/>
                  </a:moveTo>
                  <a:lnTo>
                    <a:pt x="3503" y="33525"/>
                  </a:lnTo>
                  <a:lnTo>
                    <a:pt x="4671" y="34192"/>
                  </a:lnTo>
                  <a:lnTo>
                    <a:pt x="1135" y="668"/>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3"/>
            <p:cNvSpPr/>
            <p:nvPr/>
          </p:nvSpPr>
          <p:spPr>
            <a:xfrm>
              <a:off x="2530859" y="2886617"/>
              <a:ext cx="76756" cy="567348"/>
            </a:xfrm>
            <a:custGeom>
              <a:avLst/>
              <a:gdLst/>
              <a:ahLst/>
              <a:cxnLst/>
              <a:rect l="l" t="t" r="r" b="b"/>
              <a:pathLst>
                <a:path w="4671" h="34526" extrusionOk="0">
                  <a:moveTo>
                    <a:pt x="1701" y="0"/>
                  </a:moveTo>
                  <a:lnTo>
                    <a:pt x="0" y="1001"/>
                  </a:lnTo>
                  <a:lnTo>
                    <a:pt x="3536" y="34525"/>
                  </a:lnTo>
                  <a:lnTo>
                    <a:pt x="4670" y="33858"/>
                  </a:lnTo>
                  <a:lnTo>
                    <a:pt x="1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3"/>
            <p:cNvSpPr/>
            <p:nvPr/>
          </p:nvSpPr>
          <p:spPr>
            <a:xfrm>
              <a:off x="1738237" y="2712712"/>
              <a:ext cx="1448755" cy="868967"/>
            </a:xfrm>
            <a:custGeom>
              <a:avLst/>
              <a:gdLst/>
              <a:ahLst/>
              <a:cxnLst/>
              <a:rect l="l" t="t" r="r" b="b"/>
              <a:pathLst>
                <a:path w="88164" h="52881" extrusionOk="0">
                  <a:moveTo>
                    <a:pt x="53756" y="1"/>
                  </a:moveTo>
                  <a:cubicBezTo>
                    <a:pt x="53639" y="1"/>
                    <a:pt x="53522" y="26"/>
                    <a:pt x="53405" y="76"/>
                  </a:cubicBezTo>
                  <a:lnTo>
                    <a:pt x="334" y="30731"/>
                  </a:lnTo>
                  <a:cubicBezTo>
                    <a:pt x="134" y="30864"/>
                    <a:pt x="1" y="31098"/>
                    <a:pt x="1" y="31331"/>
                  </a:cubicBezTo>
                  <a:lnTo>
                    <a:pt x="1" y="32699"/>
                  </a:lnTo>
                  <a:cubicBezTo>
                    <a:pt x="1" y="32933"/>
                    <a:pt x="134" y="33166"/>
                    <a:pt x="334" y="33300"/>
                  </a:cubicBezTo>
                  <a:lnTo>
                    <a:pt x="34058" y="52780"/>
                  </a:lnTo>
                  <a:cubicBezTo>
                    <a:pt x="34158" y="52847"/>
                    <a:pt x="34275" y="52880"/>
                    <a:pt x="34396" y="52880"/>
                  </a:cubicBezTo>
                  <a:cubicBezTo>
                    <a:pt x="34517" y="52880"/>
                    <a:pt x="34642" y="52847"/>
                    <a:pt x="34759" y="52780"/>
                  </a:cubicBezTo>
                  <a:lnTo>
                    <a:pt x="87830" y="22158"/>
                  </a:lnTo>
                  <a:cubicBezTo>
                    <a:pt x="88030" y="22025"/>
                    <a:pt x="88164" y="21791"/>
                    <a:pt x="88164" y="21558"/>
                  </a:cubicBezTo>
                  <a:lnTo>
                    <a:pt x="88164" y="20190"/>
                  </a:lnTo>
                  <a:cubicBezTo>
                    <a:pt x="88164" y="19957"/>
                    <a:pt x="88030" y="19723"/>
                    <a:pt x="87830" y="19590"/>
                  </a:cubicBezTo>
                  <a:lnTo>
                    <a:pt x="54106" y="76"/>
                  </a:lnTo>
                  <a:cubicBezTo>
                    <a:pt x="53989" y="26"/>
                    <a:pt x="53872" y="1"/>
                    <a:pt x="5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3"/>
            <p:cNvSpPr/>
            <p:nvPr/>
          </p:nvSpPr>
          <p:spPr>
            <a:xfrm>
              <a:off x="1738237" y="3218783"/>
              <a:ext cx="565147" cy="362895"/>
            </a:xfrm>
            <a:custGeom>
              <a:avLst/>
              <a:gdLst/>
              <a:ahLst/>
              <a:cxnLst/>
              <a:rect l="l" t="t" r="r" b="b"/>
              <a:pathLst>
                <a:path w="34392" h="22084" extrusionOk="0">
                  <a:moveTo>
                    <a:pt x="268" y="1"/>
                  </a:moveTo>
                  <a:lnTo>
                    <a:pt x="268" y="1"/>
                  </a:lnTo>
                  <a:cubicBezTo>
                    <a:pt x="101" y="134"/>
                    <a:pt x="1" y="334"/>
                    <a:pt x="1" y="534"/>
                  </a:cubicBezTo>
                  <a:lnTo>
                    <a:pt x="1" y="1902"/>
                  </a:lnTo>
                  <a:cubicBezTo>
                    <a:pt x="1" y="2136"/>
                    <a:pt x="134" y="2369"/>
                    <a:pt x="334" y="2503"/>
                  </a:cubicBezTo>
                  <a:lnTo>
                    <a:pt x="34058" y="22017"/>
                  </a:lnTo>
                  <a:cubicBezTo>
                    <a:pt x="34158" y="22050"/>
                    <a:pt x="34292" y="22083"/>
                    <a:pt x="34392" y="22083"/>
                  </a:cubicBezTo>
                  <a:lnTo>
                    <a:pt x="34392" y="19915"/>
                  </a:lnTo>
                  <a:cubicBezTo>
                    <a:pt x="34365" y="19924"/>
                    <a:pt x="34336" y="19928"/>
                    <a:pt x="34306" y="19928"/>
                  </a:cubicBezTo>
                  <a:cubicBezTo>
                    <a:pt x="34223" y="19928"/>
                    <a:pt x="34132" y="19897"/>
                    <a:pt x="34058" y="19848"/>
                  </a:cubicBezTo>
                  <a:lnTo>
                    <a:pt x="334" y="334"/>
                  </a:lnTo>
                  <a:cubicBezTo>
                    <a:pt x="167" y="234"/>
                    <a:pt x="167" y="101"/>
                    <a:pt x="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3"/>
            <p:cNvSpPr/>
            <p:nvPr/>
          </p:nvSpPr>
          <p:spPr>
            <a:xfrm>
              <a:off x="1740439" y="2712712"/>
              <a:ext cx="1444367" cy="833473"/>
            </a:xfrm>
            <a:custGeom>
              <a:avLst/>
              <a:gdLst/>
              <a:ahLst/>
              <a:cxnLst/>
              <a:rect l="l" t="t" r="r" b="b"/>
              <a:pathLst>
                <a:path w="87897" h="50721" extrusionOk="0">
                  <a:moveTo>
                    <a:pt x="53634" y="1"/>
                  </a:moveTo>
                  <a:cubicBezTo>
                    <a:pt x="53513" y="1"/>
                    <a:pt x="53388" y="26"/>
                    <a:pt x="53271" y="76"/>
                  </a:cubicBezTo>
                  <a:lnTo>
                    <a:pt x="234" y="30731"/>
                  </a:lnTo>
                  <a:cubicBezTo>
                    <a:pt x="0" y="30864"/>
                    <a:pt x="0" y="31031"/>
                    <a:pt x="200" y="31131"/>
                  </a:cubicBezTo>
                  <a:lnTo>
                    <a:pt x="33924" y="50645"/>
                  </a:lnTo>
                  <a:cubicBezTo>
                    <a:pt x="34024" y="50695"/>
                    <a:pt x="34141" y="50720"/>
                    <a:pt x="34258" y="50720"/>
                  </a:cubicBezTo>
                  <a:cubicBezTo>
                    <a:pt x="34375" y="50720"/>
                    <a:pt x="34491" y="50695"/>
                    <a:pt x="34591" y="50645"/>
                  </a:cubicBezTo>
                  <a:lnTo>
                    <a:pt x="87696" y="20023"/>
                  </a:lnTo>
                  <a:cubicBezTo>
                    <a:pt x="87896" y="19890"/>
                    <a:pt x="87896" y="19723"/>
                    <a:pt x="87696" y="19590"/>
                  </a:cubicBezTo>
                  <a:lnTo>
                    <a:pt x="53972" y="76"/>
                  </a:lnTo>
                  <a:cubicBezTo>
                    <a:pt x="53872" y="26"/>
                    <a:pt x="53755" y="1"/>
                    <a:pt x="536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3"/>
            <p:cNvSpPr/>
            <p:nvPr/>
          </p:nvSpPr>
          <p:spPr>
            <a:xfrm>
              <a:off x="2127967" y="2881128"/>
              <a:ext cx="630926" cy="363438"/>
            </a:xfrm>
            <a:custGeom>
              <a:avLst/>
              <a:gdLst/>
              <a:ahLst/>
              <a:cxnLst/>
              <a:rect l="l" t="t" r="r" b="b"/>
              <a:pathLst>
                <a:path w="38395" h="22117" extrusionOk="0">
                  <a:moveTo>
                    <a:pt x="24272" y="1"/>
                  </a:moveTo>
                  <a:cubicBezTo>
                    <a:pt x="24135" y="1"/>
                    <a:pt x="24001" y="34"/>
                    <a:pt x="23884" y="101"/>
                  </a:cubicBezTo>
                  <a:lnTo>
                    <a:pt x="134" y="13811"/>
                  </a:lnTo>
                  <a:cubicBezTo>
                    <a:pt x="1" y="13877"/>
                    <a:pt x="1" y="14044"/>
                    <a:pt x="134" y="14111"/>
                  </a:cubicBezTo>
                  <a:lnTo>
                    <a:pt x="13944" y="22117"/>
                  </a:lnTo>
                  <a:lnTo>
                    <a:pt x="38395" y="8006"/>
                  </a:lnTo>
                  <a:lnTo>
                    <a:pt x="24685" y="101"/>
                  </a:lnTo>
                  <a:cubicBezTo>
                    <a:pt x="24551" y="34"/>
                    <a:pt x="24410" y="1"/>
                    <a:pt x="2427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3"/>
            <p:cNvSpPr/>
            <p:nvPr/>
          </p:nvSpPr>
          <p:spPr>
            <a:xfrm>
              <a:off x="2147702" y="2994053"/>
              <a:ext cx="578851" cy="225848"/>
            </a:xfrm>
            <a:custGeom>
              <a:avLst/>
              <a:gdLst/>
              <a:ahLst/>
              <a:cxnLst/>
              <a:rect l="l" t="t" r="r" b="b"/>
              <a:pathLst>
                <a:path w="35226" h="13744" extrusionOk="0">
                  <a:moveTo>
                    <a:pt x="35226" y="0"/>
                  </a:moveTo>
                  <a:lnTo>
                    <a:pt x="12776" y="12943"/>
                  </a:lnTo>
                  <a:lnTo>
                    <a:pt x="67" y="5571"/>
                  </a:lnTo>
                  <a:cubicBezTo>
                    <a:pt x="34" y="5571"/>
                    <a:pt x="0" y="5504"/>
                    <a:pt x="0" y="5438"/>
                  </a:cubicBezTo>
                  <a:lnTo>
                    <a:pt x="0" y="5871"/>
                  </a:lnTo>
                  <a:cubicBezTo>
                    <a:pt x="0" y="6305"/>
                    <a:pt x="234" y="6705"/>
                    <a:pt x="601" y="6905"/>
                  </a:cubicBezTo>
                  <a:lnTo>
                    <a:pt x="12176" y="13577"/>
                  </a:lnTo>
                  <a:cubicBezTo>
                    <a:pt x="12376" y="13710"/>
                    <a:pt x="12576" y="13743"/>
                    <a:pt x="12810" y="13743"/>
                  </a:cubicBezTo>
                  <a:cubicBezTo>
                    <a:pt x="13010" y="13743"/>
                    <a:pt x="13210" y="13710"/>
                    <a:pt x="13410" y="13577"/>
                  </a:cubicBezTo>
                  <a:lnTo>
                    <a:pt x="34625" y="1335"/>
                  </a:lnTo>
                  <a:cubicBezTo>
                    <a:pt x="34992" y="1134"/>
                    <a:pt x="35226" y="734"/>
                    <a:pt x="35226" y="301"/>
                  </a:cubicBezTo>
                  <a:lnTo>
                    <a:pt x="352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3"/>
            <p:cNvSpPr/>
            <p:nvPr/>
          </p:nvSpPr>
          <p:spPr>
            <a:xfrm>
              <a:off x="2147160" y="2872912"/>
              <a:ext cx="579394" cy="333826"/>
            </a:xfrm>
            <a:custGeom>
              <a:avLst/>
              <a:gdLst/>
              <a:ahLst/>
              <a:cxnLst/>
              <a:rect l="l" t="t" r="r" b="b"/>
              <a:pathLst>
                <a:path w="35259" h="20315" extrusionOk="0">
                  <a:moveTo>
                    <a:pt x="22316" y="0"/>
                  </a:moveTo>
                  <a:cubicBezTo>
                    <a:pt x="22191" y="0"/>
                    <a:pt x="22066" y="34"/>
                    <a:pt x="21949" y="100"/>
                  </a:cubicBezTo>
                  <a:lnTo>
                    <a:pt x="134" y="12709"/>
                  </a:lnTo>
                  <a:cubicBezTo>
                    <a:pt x="0" y="12776"/>
                    <a:pt x="0" y="12910"/>
                    <a:pt x="134" y="12976"/>
                  </a:cubicBezTo>
                  <a:lnTo>
                    <a:pt x="12843" y="20315"/>
                  </a:lnTo>
                  <a:lnTo>
                    <a:pt x="35259" y="7372"/>
                  </a:lnTo>
                  <a:lnTo>
                    <a:pt x="22683" y="100"/>
                  </a:lnTo>
                  <a:cubicBezTo>
                    <a:pt x="22566" y="34"/>
                    <a:pt x="22441" y="0"/>
                    <a:pt x="22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3"/>
            <p:cNvSpPr/>
            <p:nvPr/>
          </p:nvSpPr>
          <p:spPr>
            <a:xfrm>
              <a:off x="2244720" y="2936489"/>
              <a:ext cx="437992" cy="252715"/>
            </a:xfrm>
            <a:custGeom>
              <a:avLst/>
              <a:gdLst/>
              <a:ahLst/>
              <a:cxnLst/>
              <a:rect l="l" t="t" r="r" b="b"/>
              <a:pathLst>
                <a:path w="26654" h="15379" extrusionOk="0">
                  <a:moveTo>
                    <a:pt x="19848" y="1"/>
                  </a:moveTo>
                  <a:lnTo>
                    <a:pt x="1" y="11476"/>
                  </a:lnTo>
                  <a:lnTo>
                    <a:pt x="6772" y="15378"/>
                  </a:lnTo>
                  <a:lnTo>
                    <a:pt x="26653" y="3904"/>
                  </a:lnTo>
                  <a:lnTo>
                    <a:pt x="198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3"/>
            <p:cNvSpPr/>
            <p:nvPr/>
          </p:nvSpPr>
          <p:spPr>
            <a:xfrm>
              <a:off x="2244720" y="2936489"/>
              <a:ext cx="437992" cy="190781"/>
            </a:xfrm>
            <a:custGeom>
              <a:avLst/>
              <a:gdLst/>
              <a:ahLst/>
              <a:cxnLst/>
              <a:rect l="l" t="t" r="r" b="b"/>
              <a:pathLst>
                <a:path w="26654" h="11610" extrusionOk="0">
                  <a:moveTo>
                    <a:pt x="19848" y="1"/>
                  </a:moveTo>
                  <a:lnTo>
                    <a:pt x="1" y="11476"/>
                  </a:lnTo>
                  <a:lnTo>
                    <a:pt x="234" y="11609"/>
                  </a:lnTo>
                  <a:lnTo>
                    <a:pt x="19848" y="301"/>
                  </a:lnTo>
                  <a:lnTo>
                    <a:pt x="26420" y="4037"/>
                  </a:lnTo>
                  <a:lnTo>
                    <a:pt x="26653" y="3904"/>
                  </a:lnTo>
                  <a:lnTo>
                    <a:pt x="198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3"/>
            <p:cNvSpPr/>
            <p:nvPr/>
          </p:nvSpPr>
          <p:spPr>
            <a:xfrm>
              <a:off x="2301182" y="2952938"/>
              <a:ext cx="156240" cy="89919"/>
            </a:xfrm>
            <a:custGeom>
              <a:avLst/>
              <a:gdLst/>
              <a:ahLst/>
              <a:cxnLst/>
              <a:rect l="l" t="t" r="r" b="b"/>
              <a:pathLst>
                <a:path w="9508" h="5472" extrusionOk="0">
                  <a:moveTo>
                    <a:pt x="6038" y="1"/>
                  </a:moveTo>
                  <a:lnTo>
                    <a:pt x="0" y="3503"/>
                  </a:lnTo>
                  <a:lnTo>
                    <a:pt x="134" y="3570"/>
                  </a:lnTo>
                  <a:lnTo>
                    <a:pt x="3470" y="5471"/>
                  </a:lnTo>
                  <a:lnTo>
                    <a:pt x="9374" y="2069"/>
                  </a:lnTo>
                  <a:lnTo>
                    <a:pt x="9507" y="2002"/>
                  </a:lnTo>
                  <a:lnTo>
                    <a:pt x="60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3"/>
            <p:cNvSpPr/>
            <p:nvPr/>
          </p:nvSpPr>
          <p:spPr>
            <a:xfrm>
              <a:off x="2303367" y="2955124"/>
              <a:ext cx="151853" cy="87733"/>
            </a:xfrm>
            <a:custGeom>
              <a:avLst/>
              <a:gdLst/>
              <a:ahLst/>
              <a:cxnLst/>
              <a:rect l="l" t="t" r="r" b="b"/>
              <a:pathLst>
                <a:path w="9241" h="5339" extrusionOk="0">
                  <a:moveTo>
                    <a:pt x="5905" y="1"/>
                  </a:moveTo>
                  <a:lnTo>
                    <a:pt x="1" y="3437"/>
                  </a:lnTo>
                  <a:lnTo>
                    <a:pt x="3337" y="5338"/>
                  </a:lnTo>
                  <a:lnTo>
                    <a:pt x="9241" y="1936"/>
                  </a:lnTo>
                  <a:lnTo>
                    <a:pt x="5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3"/>
            <p:cNvSpPr/>
            <p:nvPr/>
          </p:nvSpPr>
          <p:spPr>
            <a:xfrm>
              <a:off x="2358186" y="2994053"/>
              <a:ext cx="368367" cy="225848"/>
            </a:xfrm>
            <a:custGeom>
              <a:avLst/>
              <a:gdLst/>
              <a:ahLst/>
              <a:cxnLst/>
              <a:rect l="l" t="t" r="r" b="b"/>
              <a:pathLst>
                <a:path w="22417" h="13744" extrusionOk="0">
                  <a:moveTo>
                    <a:pt x="22417" y="0"/>
                  </a:moveTo>
                  <a:lnTo>
                    <a:pt x="1" y="12943"/>
                  </a:lnTo>
                  <a:lnTo>
                    <a:pt x="1" y="13743"/>
                  </a:lnTo>
                  <a:cubicBezTo>
                    <a:pt x="201" y="13743"/>
                    <a:pt x="401" y="13710"/>
                    <a:pt x="601" y="13610"/>
                  </a:cubicBezTo>
                  <a:lnTo>
                    <a:pt x="21816" y="1335"/>
                  </a:lnTo>
                  <a:cubicBezTo>
                    <a:pt x="22183" y="1134"/>
                    <a:pt x="22417" y="734"/>
                    <a:pt x="22417" y="301"/>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3"/>
            <p:cNvSpPr/>
            <p:nvPr/>
          </p:nvSpPr>
          <p:spPr>
            <a:xfrm>
              <a:off x="2045755" y="2568845"/>
              <a:ext cx="451680" cy="432832"/>
            </a:xfrm>
            <a:custGeom>
              <a:avLst/>
              <a:gdLst/>
              <a:ahLst/>
              <a:cxnLst/>
              <a:rect l="l" t="t" r="r" b="b"/>
              <a:pathLst>
                <a:path w="27487" h="26340" extrusionOk="0">
                  <a:moveTo>
                    <a:pt x="578" y="1"/>
                  </a:moveTo>
                  <a:cubicBezTo>
                    <a:pt x="391" y="1"/>
                    <a:pt x="198" y="8"/>
                    <a:pt x="0" y="24"/>
                  </a:cubicBezTo>
                  <a:lnTo>
                    <a:pt x="500" y="8364"/>
                  </a:lnTo>
                  <a:cubicBezTo>
                    <a:pt x="500" y="8364"/>
                    <a:pt x="5604" y="15702"/>
                    <a:pt x="6538" y="16903"/>
                  </a:cubicBezTo>
                  <a:cubicBezTo>
                    <a:pt x="7205" y="17804"/>
                    <a:pt x="7172" y="18071"/>
                    <a:pt x="9040" y="18438"/>
                  </a:cubicBezTo>
                  <a:lnTo>
                    <a:pt x="17713" y="20272"/>
                  </a:lnTo>
                  <a:lnTo>
                    <a:pt x="18080" y="20372"/>
                  </a:lnTo>
                  <a:cubicBezTo>
                    <a:pt x="18313" y="20439"/>
                    <a:pt x="18513" y="20573"/>
                    <a:pt x="18680" y="20806"/>
                  </a:cubicBezTo>
                  <a:cubicBezTo>
                    <a:pt x="18813" y="20973"/>
                    <a:pt x="18947" y="21206"/>
                    <a:pt x="19047" y="21440"/>
                  </a:cubicBezTo>
                  <a:cubicBezTo>
                    <a:pt x="19414" y="22207"/>
                    <a:pt x="19381" y="22474"/>
                    <a:pt x="19781" y="23308"/>
                  </a:cubicBezTo>
                  <a:cubicBezTo>
                    <a:pt x="20148" y="24142"/>
                    <a:pt x="20315" y="24075"/>
                    <a:pt x="20915" y="24709"/>
                  </a:cubicBezTo>
                  <a:cubicBezTo>
                    <a:pt x="21438" y="25293"/>
                    <a:pt x="21649" y="25651"/>
                    <a:pt x="21888" y="25651"/>
                  </a:cubicBezTo>
                  <a:cubicBezTo>
                    <a:pt x="21908" y="25651"/>
                    <a:pt x="21928" y="25648"/>
                    <a:pt x="21949" y="25643"/>
                  </a:cubicBezTo>
                  <a:cubicBezTo>
                    <a:pt x="22216" y="25576"/>
                    <a:pt x="22383" y="24909"/>
                    <a:pt x="22149" y="24342"/>
                  </a:cubicBezTo>
                  <a:cubicBezTo>
                    <a:pt x="21949" y="23775"/>
                    <a:pt x="21415" y="23241"/>
                    <a:pt x="21315" y="23008"/>
                  </a:cubicBezTo>
                  <a:cubicBezTo>
                    <a:pt x="21259" y="22811"/>
                    <a:pt x="21250" y="22543"/>
                    <a:pt x="21647" y="22543"/>
                  </a:cubicBezTo>
                  <a:cubicBezTo>
                    <a:pt x="21722" y="22543"/>
                    <a:pt x="21810" y="22553"/>
                    <a:pt x="21916" y="22574"/>
                  </a:cubicBezTo>
                  <a:cubicBezTo>
                    <a:pt x="22583" y="22707"/>
                    <a:pt x="23984" y="23975"/>
                    <a:pt x="24618" y="24509"/>
                  </a:cubicBezTo>
                  <a:cubicBezTo>
                    <a:pt x="25251" y="25042"/>
                    <a:pt x="25785" y="25876"/>
                    <a:pt x="26352" y="26243"/>
                  </a:cubicBezTo>
                  <a:cubicBezTo>
                    <a:pt x="26466" y="26310"/>
                    <a:pt x="26556" y="26340"/>
                    <a:pt x="26627" y="26340"/>
                  </a:cubicBezTo>
                  <a:cubicBezTo>
                    <a:pt x="26909" y="26340"/>
                    <a:pt x="26893" y="25876"/>
                    <a:pt x="26919" y="25476"/>
                  </a:cubicBezTo>
                  <a:cubicBezTo>
                    <a:pt x="26953" y="24942"/>
                    <a:pt x="27486" y="24175"/>
                    <a:pt x="27486" y="23375"/>
                  </a:cubicBezTo>
                  <a:cubicBezTo>
                    <a:pt x="27486" y="22541"/>
                    <a:pt x="26586" y="20606"/>
                    <a:pt x="25752" y="19939"/>
                  </a:cubicBezTo>
                  <a:cubicBezTo>
                    <a:pt x="24918" y="19272"/>
                    <a:pt x="23350" y="18137"/>
                    <a:pt x="22916" y="17904"/>
                  </a:cubicBezTo>
                  <a:cubicBezTo>
                    <a:pt x="21682" y="17137"/>
                    <a:pt x="20348" y="16503"/>
                    <a:pt x="19014" y="16003"/>
                  </a:cubicBezTo>
                  <a:cubicBezTo>
                    <a:pt x="16912" y="15169"/>
                    <a:pt x="11642" y="12867"/>
                    <a:pt x="11642" y="12867"/>
                  </a:cubicBezTo>
                  <a:cubicBezTo>
                    <a:pt x="11642" y="12867"/>
                    <a:pt x="6905" y="4961"/>
                    <a:pt x="5871" y="3293"/>
                  </a:cubicBezTo>
                  <a:cubicBezTo>
                    <a:pt x="4722" y="1430"/>
                    <a:pt x="3110" y="1"/>
                    <a:pt x="578"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3"/>
            <p:cNvSpPr/>
            <p:nvPr/>
          </p:nvSpPr>
          <p:spPr>
            <a:xfrm>
              <a:off x="2041910" y="2566758"/>
              <a:ext cx="177619" cy="246964"/>
            </a:xfrm>
            <a:custGeom>
              <a:avLst/>
              <a:gdLst/>
              <a:ahLst/>
              <a:cxnLst/>
              <a:rect l="l" t="t" r="r" b="b"/>
              <a:pathLst>
                <a:path w="10809" h="15029" extrusionOk="0">
                  <a:moveTo>
                    <a:pt x="925" y="0"/>
                  </a:moveTo>
                  <a:cubicBezTo>
                    <a:pt x="607" y="0"/>
                    <a:pt x="296" y="20"/>
                    <a:pt x="1" y="51"/>
                  </a:cubicBezTo>
                  <a:lnTo>
                    <a:pt x="401" y="8457"/>
                  </a:lnTo>
                  <a:lnTo>
                    <a:pt x="5204" y="15029"/>
                  </a:lnTo>
                  <a:cubicBezTo>
                    <a:pt x="6372" y="14762"/>
                    <a:pt x="7473" y="14328"/>
                    <a:pt x="8507" y="13761"/>
                  </a:cubicBezTo>
                  <a:cubicBezTo>
                    <a:pt x="9541" y="13061"/>
                    <a:pt x="10341" y="12127"/>
                    <a:pt x="10808" y="10993"/>
                  </a:cubicBezTo>
                  <a:cubicBezTo>
                    <a:pt x="10808" y="10993"/>
                    <a:pt x="9841" y="9325"/>
                    <a:pt x="7940" y="6089"/>
                  </a:cubicBezTo>
                  <a:cubicBezTo>
                    <a:pt x="6038" y="2887"/>
                    <a:pt x="5371" y="1986"/>
                    <a:pt x="4103" y="985"/>
                  </a:cubicBezTo>
                  <a:cubicBezTo>
                    <a:pt x="3106" y="218"/>
                    <a:pt x="1972"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3"/>
            <p:cNvSpPr/>
            <p:nvPr/>
          </p:nvSpPr>
          <p:spPr>
            <a:xfrm>
              <a:off x="1794699" y="2567596"/>
              <a:ext cx="367628" cy="520598"/>
            </a:xfrm>
            <a:custGeom>
              <a:avLst/>
              <a:gdLst/>
              <a:ahLst/>
              <a:cxnLst/>
              <a:rect l="l" t="t" r="r" b="b"/>
              <a:pathLst>
                <a:path w="22372" h="31681" extrusionOk="0">
                  <a:moveTo>
                    <a:pt x="15045" y="0"/>
                  </a:moveTo>
                  <a:cubicBezTo>
                    <a:pt x="12976" y="67"/>
                    <a:pt x="10875" y="267"/>
                    <a:pt x="8807" y="601"/>
                  </a:cubicBezTo>
                  <a:cubicBezTo>
                    <a:pt x="6372" y="1135"/>
                    <a:pt x="4070" y="2035"/>
                    <a:pt x="1902" y="3269"/>
                  </a:cubicBezTo>
                  <a:cubicBezTo>
                    <a:pt x="501" y="4170"/>
                    <a:pt x="34" y="6071"/>
                    <a:pt x="0" y="10041"/>
                  </a:cubicBezTo>
                  <a:cubicBezTo>
                    <a:pt x="0" y="13877"/>
                    <a:pt x="267" y="17746"/>
                    <a:pt x="768" y="21549"/>
                  </a:cubicBezTo>
                  <a:cubicBezTo>
                    <a:pt x="1135" y="24885"/>
                    <a:pt x="1802" y="28221"/>
                    <a:pt x="2736" y="31456"/>
                  </a:cubicBezTo>
                  <a:cubicBezTo>
                    <a:pt x="3186" y="31609"/>
                    <a:pt x="3791" y="31681"/>
                    <a:pt x="4508" y="31681"/>
                  </a:cubicBezTo>
                  <a:cubicBezTo>
                    <a:pt x="10061" y="31681"/>
                    <a:pt x="22372" y="27377"/>
                    <a:pt x="22283" y="22917"/>
                  </a:cubicBezTo>
                  <a:cubicBezTo>
                    <a:pt x="21849" y="21783"/>
                    <a:pt x="21149" y="20448"/>
                    <a:pt x="20849" y="18113"/>
                  </a:cubicBezTo>
                  <a:cubicBezTo>
                    <a:pt x="20415" y="14010"/>
                    <a:pt x="20515" y="9474"/>
                    <a:pt x="20348" y="7706"/>
                  </a:cubicBezTo>
                  <a:cubicBezTo>
                    <a:pt x="19848" y="2069"/>
                    <a:pt x="17947" y="201"/>
                    <a:pt x="15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3"/>
            <p:cNvSpPr/>
            <p:nvPr/>
          </p:nvSpPr>
          <p:spPr>
            <a:xfrm>
              <a:off x="1856091" y="2278236"/>
              <a:ext cx="273404" cy="265812"/>
            </a:xfrm>
            <a:custGeom>
              <a:avLst/>
              <a:gdLst/>
              <a:ahLst/>
              <a:cxnLst/>
              <a:rect l="l" t="t" r="r" b="b"/>
              <a:pathLst>
                <a:path w="16638" h="16176" extrusionOk="0">
                  <a:moveTo>
                    <a:pt x="8201" y="0"/>
                  </a:moveTo>
                  <a:cubicBezTo>
                    <a:pt x="7759" y="0"/>
                    <a:pt x="7302" y="151"/>
                    <a:pt x="6939" y="430"/>
                  </a:cubicBezTo>
                  <a:cubicBezTo>
                    <a:pt x="6438" y="797"/>
                    <a:pt x="6272" y="1264"/>
                    <a:pt x="5671" y="1465"/>
                  </a:cubicBezTo>
                  <a:cubicBezTo>
                    <a:pt x="5271" y="1598"/>
                    <a:pt x="4370" y="1765"/>
                    <a:pt x="3937" y="1898"/>
                  </a:cubicBezTo>
                  <a:cubicBezTo>
                    <a:pt x="3003" y="2132"/>
                    <a:pt x="901" y="3099"/>
                    <a:pt x="1335" y="5868"/>
                  </a:cubicBezTo>
                  <a:cubicBezTo>
                    <a:pt x="801" y="6068"/>
                    <a:pt x="267" y="7035"/>
                    <a:pt x="167" y="7769"/>
                  </a:cubicBezTo>
                  <a:cubicBezTo>
                    <a:pt x="0" y="9003"/>
                    <a:pt x="334" y="10004"/>
                    <a:pt x="934" y="11405"/>
                  </a:cubicBezTo>
                  <a:cubicBezTo>
                    <a:pt x="1535" y="12839"/>
                    <a:pt x="3003" y="14574"/>
                    <a:pt x="3169" y="16175"/>
                  </a:cubicBezTo>
                  <a:lnTo>
                    <a:pt x="7039" y="11171"/>
                  </a:lnTo>
                  <a:cubicBezTo>
                    <a:pt x="7106" y="11071"/>
                    <a:pt x="7539" y="11071"/>
                    <a:pt x="7639" y="11071"/>
                  </a:cubicBezTo>
                  <a:lnTo>
                    <a:pt x="9140" y="10871"/>
                  </a:lnTo>
                  <a:cubicBezTo>
                    <a:pt x="10408" y="10704"/>
                    <a:pt x="11709" y="10604"/>
                    <a:pt x="12910" y="10137"/>
                  </a:cubicBezTo>
                  <a:cubicBezTo>
                    <a:pt x="13277" y="9971"/>
                    <a:pt x="13610" y="9704"/>
                    <a:pt x="13844" y="9370"/>
                  </a:cubicBezTo>
                  <a:cubicBezTo>
                    <a:pt x="14077" y="9070"/>
                    <a:pt x="14211" y="8703"/>
                    <a:pt x="14277" y="8303"/>
                  </a:cubicBezTo>
                  <a:cubicBezTo>
                    <a:pt x="14303" y="8304"/>
                    <a:pt x="14328" y="8305"/>
                    <a:pt x="14353" y="8305"/>
                  </a:cubicBezTo>
                  <a:cubicBezTo>
                    <a:pt x="14925" y="8305"/>
                    <a:pt x="15455" y="7945"/>
                    <a:pt x="15678" y="7402"/>
                  </a:cubicBezTo>
                  <a:cubicBezTo>
                    <a:pt x="15845" y="6935"/>
                    <a:pt x="15812" y="6435"/>
                    <a:pt x="15545" y="6034"/>
                  </a:cubicBezTo>
                  <a:lnTo>
                    <a:pt x="15545" y="6034"/>
                  </a:lnTo>
                  <a:cubicBezTo>
                    <a:pt x="15607" y="6043"/>
                    <a:pt x="15667" y="6047"/>
                    <a:pt x="15724" y="6047"/>
                  </a:cubicBezTo>
                  <a:cubicBezTo>
                    <a:pt x="16364" y="6047"/>
                    <a:pt x="16638" y="5544"/>
                    <a:pt x="16546" y="4900"/>
                  </a:cubicBezTo>
                  <a:lnTo>
                    <a:pt x="16546" y="4900"/>
                  </a:lnTo>
                  <a:cubicBezTo>
                    <a:pt x="16461" y="5056"/>
                    <a:pt x="16281" y="5133"/>
                    <a:pt x="16078" y="5133"/>
                  </a:cubicBezTo>
                  <a:cubicBezTo>
                    <a:pt x="15802" y="5133"/>
                    <a:pt x="15485" y="4989"/>
                    <a:pt x="15311" y="4700"/>
                  </a:cubicBezTo>
                  <a:cubicBezTo>
                    <a:pt x="15011" y="4233"/>
                    <a:pt x="15145" y="3833"/>
                    <a:pt x="15111" y="3333"/>
                  </a:cubicBezTo>
                  <a:cubicBezTo>
                    <a:pt x="14940" y="2600"/>
                    <a:pt x="14287" y="2136"/>
                    <a:pt x="13595" y="2136"/>
                  </a:cubicBezTo>
                  <a:cubicBezTo>
                    <a:pt x="13342" y="2136"/>
                    <a:pt x="13084" y="2198"/>
                    <a:pt x="12843" y="2332"/>
                  </a:cubicBezTo>
                  <a:cubicBezTo>
                    <a:pt x="13010" y="1598"/>
                    <a:pt x="12576" y="831"/>
                    <a:pt x="11842" y="597"/>
                  </a:cubicBezTo>
                  <a:cubicBezTo>
                    <a:pt x="11488" y="484"/>
                    <a:pt x="11145" y="406"/>
                    <a:pt x="10825" y="406"/>
                  </a:cubicBezTo>
                  <a:cubicBezTo>
                    <a:pt x="10392" y="406"/>
                    <a:pt x="10000" y="547"/>
                    <a:pt x="9674" y="931"/>
                  </a:cubicBezTo>
                  <a:cubicBezTo>
                    <a:pt x="9403" y="291"/>
                    <a:pt x="8815" y="0"/>
                    <a:pt x="82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3"/>
            <p:cNvSpPr/>
            <p:nvPr/>
          </p:nvSpPr>
          <p:spPr>
            <a:xfrm>
              <a:off x="1854448" y="2365033"/>
              <a:ext cx="241739" cy="271284"/>
            </a:xfrm>
            <a:custGeom>
              <a:avLst/>
              <a:gdLst/>
              <a:ahLst/>
              <a:cxnLst/>
              <a:rect l="l" t="t" r="r" b="b"/>
              <a:pathLst>
                <a:path w="14711" h="16509" extrusionOk="0">
                  <a:moveTo>
                    <a:pt x="10776" y="1"/>
                  </a:moveTo>
                  <a:cubicBezTo>
                    <a:pt x="9576" y="1"/>
                    <a:pt x="8231" y="287"/>
                    <a:pt x="6905" y="986"/>
                  </a:cubicBezTo>
                  <a:cubicBezTo>
                    <a:pt x="7139" y="2721"/>
                    <a:pt x="6372" y="4055"/>
                    <a:pt x="5037" y="4655"/>
                  </a:cubicBezTo>
                  <a:cubicBezTo>
                    <a:pt x="5069" y="5104"/>
                    <a:pt x="5040" y="6229"/>
                    <a:pt x="4358" y="6229"/>
                  </a:cubicBezTo>
                  <a:cubicBezTo>
                    <a:pt x="4330" y="6229"/>
                    <a:pt x="4301" y="6227"/>
                    <a:pt x="4270" y="6223"/>
                  </a:cubicBezTo>
                  <a:cubicBezTo>
                    <a:pt x="3736" y="6190"/>
                    <a:pt x="3736" y="5489"/>
                    <a:pt x="3203" y="4822"/>
                  </a:cubicBezTo>
                  <a:cubicBezTo>
                    <a:pt x="2910" y="4474"/>
                    <a:pt x="2386" y="4237"/>
                    <a:pt x="1873" y="4237"/>
                  </a:cubicBezTo>
                  <a:cubicBezTo>
                    <a:pt x="1452" y="4237"/>
                    <a:pt x="1039" y="4397"/>
                    <a:pt x="768" y="4789"/>
                  </a:cubicBezTo>
                  <a:cubicBezTo>
                    <a:pt x="0" y="6090"/>
                    <a:pt x="301" y="7791"/>
                    <a:pt x="1501" y="8725"/>
                  </a:cubicBezTo>
                  <a:cubicBezTo>
                    <a:pt x="1784" y="8955"/>
                    <a:pt x="2123" y="9072"/>
                    <a:pt x="2464" y="9072"/>
                  </a:cubicBezTo>
                  <a:cubicBezTo>
                    <a:pt x="2766" y="9072"/>
                    <a:pt x="3070" y="8980"/>
                    <a:pt x="3336" y="8792"/>
                  </a:cubicBezTo>
                  <a:lnTo>
                    <a:pt x="3336" y="8792"/>
                  </a:lnTo>
                  <a:lnTo>
                    <a:pt x="2936" y="13962"/>
                  </a:lnTo>
                  <a:cubicBezTo>
                    <a:pt x="3483" y="15733"/>
                    <a:pt x="5902" y="16508"/>
                    <a:pt x="7619" y="16508"/>
                  </a:cubicBezTo>
                  <a:cubicBezTo>
                    <a:pt x="8100" y="16508"/>
                    <a:pt x="8526" y="16447"/>
                    <a:pt x="8840" y="16330"/>
                  </a:cubicBezTo>
                  <a:cubicBezTo>
                    <a:pt x="10274" y="15797"/>
                    <a:pt x="10141" y="14963"/>
                    <a:pt x="9307" y="13662"/>
                  </a:cubicBezTo>
                  <a:lnTo>
                    <a:pt x="9474" y="12828"/>
                  </a:lnTo>
                  <a:cubicBezTo>
                    <a:pt x="9922" y="12851"/>
                    <a:pt x="10353" y="12875"/>
                    <a:pt x="10792" y="12875"/>
                  </a:cubicBezTo>
                  <a:cubicBezTo>
                    <a:pt x="10973" y="12875"/>
                    <a:pt x="11156" y="12871"/>
                    <a:pt x="11342" y="12861"/>
                  </a:cubicBezTo>
                  <a:cubicBezTo>
                    <a:pt x="12609" y="12761"/>
                    <a:pt x="13577" y="11827"/>
                    <a:pt x="14010" y="10526"/>
                  </a:cubicBezTo>
                  <a:cubicBezTo>
                    <a:pt x="14511" y="8825"/>
                    <a:pt x="14711" y="7024"/>
                    <a:pt x="14511" y="5256"/>
                  </a:cubicBezTo>
                  <a:cubicBezTo>
                    <a:pt x="14477" y="4822"/>
                    <a:pt x="14477" y="4388"/>
                    <a:pt x="14544" y="3955"/>
                  </a:cubicBezTo>
                  <a:cubicBezTo>
                    <a:pt x="14678" y="3021"/>
                    <a:pt x="14611" y="2053"/>
                    <a:pt x="14344" y="1153"/>
                  </a:cubicBezTo>
                  <a:cubicBezTo>
                    <a:pt x="13630" y="476"/>
                    <a:pt x="12323" y="1"/>
                    <a:pt x="1077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3"/>
            <p:cNvSpPr/>
            <p:nvPr/>
          </p:nvSpPr>
          <p:spPr>
            <a:xfrm>
              <a:off x="1903778" y="2428364"/>
              <a:ext cx="61951" cy="22496"/>
            </a:xfrm>
            <a:custGeom>
              <a:avLst/>
              <a:gdLst/>
              <a:ahLst/>
              <a:cxnLst/>
              <a:rect l="l" t="t" r="r" b="b"/>
              <a:pathLst>
                <a:path w="3770" h="1369" extrusionOk="0">
                  <a:moveTo>
                    <a:pt x="3737" y="1"/>
                  </a:moveTo>
                  <a:lnTo>
                    <a:pt x="1" y="768"/>
                  </a:lnTo>
                  <a:cubicBezTo>
                    <a:pt x="201" y="901"/>
                    <a:pt x="401" y="1135"/>
                    <a:pt x="501" y="1368"/>
                  </a:cubicBezTo>
                  <a:lnTo>
                    <a:pt x="3770" y="835"/>
                  </a:lnTo>
                  <a:lnTo>
                    <a:pt x="37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3"/>
            <p:cNvSpPr/>
            <p:nvPr/>
          </p:nvSpPr>
          <p:spPr>
            <a:xfrm>
              <a:off x="1959681" y="2420279"/>
              <a:ext cx="152411" cy="67308"/>
            </a:xfrm>
            <a:custGeom>
              <a:avLst/>
              <a:gdLst/>
              <a:ahLst/>
              <a:cxnLst/>
              <a:rect l="l" t="t" r="r" b="b"/>
              <a:pathLst>
                <a:path w="9275" h="4096" extrusionOk="0">
                  <a:moveTo>
                    <a:pt x="7907" y="426"/>
                  </a:moveTo>
                  <a:cubicBezTo>
                    <a:pt x="7973" y="426"/>
                    <a:pt x="8007" y="459"/>
                    <a:pt x="8073" y="459"/>
                  </a:cubicBezTo>
                  <a:lnTo>
                    <a:pt x="8240" y="459"/>
                  </a:lnTo>
                  <a:lnTo>
                    <a:pt x="8340" y="493"/>
                  </a:lnTo>
                  <a:cubicBezTo>
                    <a:pt x="8407" y="526"/>
                    <a:pt x="8474" y="559"/>
                    <a:pt x="8507" y="626"/>
                  </a:cubicBezTo>
                  <a:cubicBezTo>
                    <a:pt x="8640" y="793"/>
                    <a:pt x="8507" y="1560"/>
                    <a:pt x="8407" y="1960"/>
                  </a:cubicBezTo>
                  <a:cubicBezTo>
                    <a:pt x="8307" y="2494"/>
                    <a:pt x="7973" y="2961"/>
                    <a:pt x="7540" y="3261"/>
                  </a:cubicBezTo>
                  <a:cubicBezTo>
                    <a:pt x="7340" y="3361"/>
                    <a:pt x="7139" y="3395"/>
                    <a:pt x="6906" y="3428"/>
                  </a:cubicBezTo>
                  <a:cubicBezTo>
                    <a:pt x="6847" y="3437"/>
                    <a:pt x="6787" y="3441"/>
                    <a:pt x="6728" y="3441"/>
                  </a:cubicBezTo>
                  <a:cubicBezTo>
                    <a:pt x="6324" y="3441"/>
                    <a:pt x="5942" y="3244"/>
                    <a:pt x="5738" y="2894"/>
                  </a:cubicBezTo>
                  <a:lnTo>
                    <a:pt x="5705" y="2861"/>
                  </a:lnTo>
                  <a:cubicBezTo>
                    <a:pt x="5705" y="2828"/>
                    <a:pt x="5705" y="2828"/>
                    <a:pt x="5705" y="2828"/>
                  </a:cubicBezTo>
                  <a:cubicBezTo>
                    <a:pt x="5705" y="2794"/>
                    <a:pt x="5705" y="2794"/>
                    <a:pt x="5705" y="2794"/>
                  </a:cubicBezTo>
                  <a:lnTo>
                    <a:pt x="5705" y="2728"/>
                  </a:lnTo>
                  <a:lnTo>
                    <a:pt x="5672" y="2661"/>
                  </a:lnTo>
                  <a:lnTo>
                    <a:pt x="5672" y="2628"/>
                  </a:lnTo>
                  <a:cubicBezTo>
                    <a:pt x="5672" y="2628"/>
                    <a:pt x="5672" y="2594"/>
                    <a:pt x="5672" y="2594"/>
                  </a:cubicBezTo>
                  <a:cubicBezTo>
                    <a:pt x="5638" y="2494"/>
                    <a:pt x="5605" y="2394"/>
                    <a:pt x="5605" y="2294"/>
                  </a:cubicBezTo>
                  <a:cubicBezTo>
                    <a:pt x="5538" y="1894"/>
                    <a:pt x="5572" y="1493"/>
                    <a:pt x="5738" y="1126"/>
                  </a:cubicBezTo>
                  <a:cubicBezTo>
                    <a:pt x="6139" y="793"/>
                    <a:pt x="6606" y="559"/>
                    <a:pt x="7106" y="493"/>
                  </a:cubicBezTo>
                  <a:cubicBezTo>
                    <a:pt x="7239" y="459"/>
                    <a:pt x="7340" y="459"/>
                    <a:pt x="7473" y="426"/>
                  </a:cubicBezTo>
                  <a:close/>
                  <a:moveTo>
                    <a:pt x="2128" y="676"/>
                  </a:moveTo>
                  <a:cubicBezTo>
                    <a:pt x="2220" y="676"/>
                    <a:pt x="2311" y="681"/>
                    <a:pt x="2403" y="693"/>
                  </a:cubicBezTo>
                  <a:lnTo>
                    <a:pt x="2503" y="693"/>
                  </a:lnTo>
                  <a:cubicBezTo>
                    <a:pt x="2603" y="693"/>
                    <a:pt x="2736" y="726"/>
                    <a:pt x="2836" y="726"/>
                  </a:cubicBezTo>
                  <a:lnTo>
                    <a:pt x="3003" y="760"/>
                  </a:lnTo>
                  <a:cubicBezTo>
                    <a:pt x="3103" y="793"/>
                    <a:pt x="3203" y="826"/>
                    <a:pt x="3337" y="860"/>
                  </a:cubicBezTo>
                  <a:lnTo>
                    <a:pt x="3437" y="893"/>
                  </a:lnTo>
                  <a:lnTo>
                    <a:pt x="3537" y="960"/>
                  </a:lnTo>
                  <a:lnTo>
                    <a:pt x="3570" y="960"/>
                  </a:lnTo>
                  <a:lnTo>
                    <a:pt x="3604" y="993"/>
                  </a:lnTo>
                  <a:cubicBezTo>
                    <a:pt x="3704" y="1026"/>
                    <a:pt x="3770" y="1093"/>
                    <a:pt x="3837" y="1160"/>
                  </a:cubicBezTo>
                  <a:cubicBezTo>
                    <a:pt x="3904" y="1427"/>
                    <a:pt x="3770" y="1960"/>
                    <a:pt x="3637" y="2361"/>
                  </a:cubicBezTo>
                  <a:cubicBezTo>
                    <a:pt x="3537" y="2661"/>
                    <a:pt x="3403" y="2961"/>
                    <a:pt x="3170" y="3195"/>
                  </a:cubicBezTo>
                  <a:cubicBezTo>
                    <a:pt x="2836" y="3528"/>
                    <a:pt x="2403" y="3728"/>
                    <a:pt x="1936" y="3728"/>
                  </a:cubicBezTo>
                  <a:cubicBezTo>
                    <a:pt x="1904" y="3731"/>
                    <a:pt x="1873" y="3732"/>
                    <a:pt x="1842" y="3732"/>
                  </a:cubicBezTo>
                  <a:cubicBezTo>
                    <a:pt x="1440" y="3732"/>
                    <a:pt x="1052" y="3535"/>
                    <a:pt x="835" y="3195"/>
                  </a:cubicBezTo>
                  <a:lnTo>
                    <a:pt x="802" y="3128"/>
                  </a:lnTo>
                  <a:cubicBezTo>
                    <a:pt x="802" y="3128"/>
                    <a:pt x="802" y="3095"/>
                    <a:pt x="802" y="3095"/>
                  </a:cubicBezTo>
                  <a:lnTo>
                    <a:pt x="768" y="3028"/>
                  </a:lnTo>
                  <a:lnTo>
                    <a:pt x="768" y="2994"/>
                  </a:lnTo>
                  <a:lnTo>
                    <a:pt x="768" y="2961"/>
                  </a:lnTo>
                  <a:lnTo>
                    <a:pt x="768" y="2928"/>
                  </a:lnTo>
                  <a:lnTo>
                    <a:pt x="768" y="2861"/>
                  </a:lnTo>
                  <a:cubicBezTo>
                    <a:pt x="768" y="2794"/>
                    <a:pt x="768" y="2761"/>
                    <a:pt x="735" y="2694"/>
                  </a:cubicBezTo>
                  <a:lnTo>
                    <a:pt x="735" y="2594"/>
                  </a:lnTo>
                  <a:lnTo>
                    <a:pt x="735" y="2461"/>
                  </a:lnTo>
                  <a:lnTo>
                    <a:pt x="735" y="2394"/>
                  </a:lnTo>
                  <a:lnTo>
                    <a:pt x="735" y="2361"/>
                  </a:lnTo>
                  <a:cubicBezTo>
                    <a:pt x="701" y="1960"/>
                    <a:pt x="701" y="1227"/>
                    <a:pt x="902" y="1026"/>
                  </a:cubicBezTo>
                  <a:cubicBezTo>
                    <a:pt x="1261" y="805"/>
                    <a:pt x="1689" y="676"/>
                    <a:pt x="2128" y="676"/>
                  </a:cubicBezTo>
                  <a:close/>
                  <a:moveTo>
                    <a:pt x="8149" y="1"/>
                  </a:moveTo>
                  <a:cubicBezTo>
                    <a:pt x="7525" y="1"/>
                    <a:pt x="6906" y="76"/>
                    <a:pt x="6305" y="226"/>
                  </a:cubicBezTo>
                  <a:cubicBezTo>
                    <a:pt x="5505" y="526"/>
                    <a:pt x="5205" y="793"/>
                    <a:pt x="4771" y="826"/>
                  </a:cubicBezTo>
                  <a:cubicBezTo>
                    <a:pt x="4746" y="828"/>
                    <a:pt x="4722" y="829"/>
                    <a:pt x="4697" y="829"/>
                  </a:cubicBezTo>
                  <a:cubicBezTo>
                    <a:pt x="4301" y="829"/>
                    <a:pt x="3991" y="581"/>
                    <a:pt x="3237" y="393"/>
                  </a:cubicBezTo>
                  <a:cubicBezTo>
                    <a:pt x="2875" y="337"/>
                    <a:pt x="2507" y="310"/>
                    <a:pt x="2138" y="310"/>
                  </a:cubicBezTo>
                  <a:cubicBezTo>
                    <a:pt x="1623" y="310"/>
                    <a:pt x="1107" y="362"/>
                    <a:pt x="601" y="459"/>
                  </a:cubicBezTo>
                  <a:lnTo>
                    <a:pt x="335" y="493"/>
                  </a:lnTo>
                  <a:cubicBezTo>
                    <a:pt x="134" y="559"/>
                    <a:pt x="1" y="760"/>
                    <a:pt x="1" y="960"/>
                  </a:cubicBezTo>
                  <a:cubicBezTo>
                    <a:pt x="1" y="1160"/>
                    <a:pt x="68" y="1327"/>
                    <a:pt x="168" y="1493"/>
                  </a:cubicBezTo>
                  <a:cubicBezTo>
                    <a:pt x="201" y="1527"/>
                    <a:pt x="234" y="1627"/>
                    <a:pt x="234" y="1694"/>
                  </a:cubicBezTo>
                  <a:cubicBezTo>
                    <a:pt x="234" y="2194"/>
                    <a:pt x="301" y="2661"/>
                    <a:pt x="368" y="3161"/>
                  </a:cubicBezTo>
                  <a:cubicBezTo>
                    <a:pt x="435" y="3361"/>
                    <a:pt x="535" y="3528"/>
                    <a:pt x="668" y="3695"/>
                  </a:cubicBezTo>
                  <a:cubicBezTo>
                    <a:pt x="701" y="3728"/>
                    <a:pt x="768" y="3795"/>
                    <a:pt x="802" y="3828"/>
                  </a:cubicBezTo>
                  <a:lnTo>
                    <a:pt x="902" y="3895"/>
                  </a:lnTo>
                  <a:cubicBezTo>
                    <a:pt x="1002" y="3962"/>
                    <a:pt x="1102" y="3995"/>
                    <a:pt x="1202" y="4029"/>
                  </a:cubicBezTo>
                  <a:lnTo>
                    <a:pt x="1235" y="4029"/>
                  </a:lnTo>
                  <a:lnTo>
                    <a:pt x="1335" y="4062"/>
                  </a:lnTo>
                  <a:lnTo>
                    <a:pt x="1402" y="4062"/>
                  </a:lnTo>
                  <a:cubicBezTo>
                    <a:pt x="1469" y="4062"/>
                    <a:pt x="1569" y="4095"/>
                    <a:pt x="1669" y="4095"/>
                  </a:cubicBezTo>
                  <a:lnTo>
                    <a:pt x="1902" y="4095"/>
                  </a:lnTo>
                  <a:cubicBezTo>
                    <a:pt x="2736" y="4095"/>
                    <a:pt x="3503" y="3595"/>
                    <a:pt x="3870" y="2861"/>
                  </a:cubicBezTo>
                  <a:cubicBezTo>
                    <a:pt x="4204" y="2294"/>
                    <a:pt x="4204" y="1493"/>
                    <a:pt x="4704" y="1460"/>
                  </a:cubicBezTo>
                  <a:lnTo>
                    <a:pt x="4804" y="1460"/>
                  </a:lnTo>
                  <a:cubicBezTo>
                    <a:pt x="5171" y="1560"/>
                    <a:pt x="5038" y="2261"/>
                    <a:pt x="5205" y="2794"/>
                  </a:cubicBezTo>
                  <a:cubicBezTo>
                    <a:pt x="5271" y="2994"/>
                    <a:pt x="5371" y="3195"/>
                    <a:pt x="5505" y="3361"/>
                  </a:cubicBezTo>
                  <a:lnTo>
                    <a:pt x="5605" y="3428"/>
                  </a:lnTo>
                  <a:lnTo>
                    <a:pt x="5638" y="3461"/>
                  </a:lnTo>
                  <a:lnTo>
                    <a:pt x="5672" y="3528"/>
                  </a:lnTo>
                  <a:lnTo>
                    <a:pt x="5738" y="3562"/>
                  </a:lnTo>
                  <a:lnTo>
                    <a:pt x="5772" y="3595"/>
                  </a:lnTo>
                  <a:lnTo>
                    <a:pt x="5805" y="3595"/>
                  </a:lnTo>
                  <a:cubicBezTo>
                    <a:pt x="5939" y="3662"/>
                    <a:pt x="6072" y="3728"/>
                    <a:pt x="6239" y="3762"/>
                  </a:cubicBezTo>
                  <a:lnTo>
                    <a:pt x="6272" y="3762"/>
                  </a:lnTo>
                  <a:cubicBezTo>
                    <a:pt x="6439" y="3795"/>
                    <a:pt x="6606" y="3795"/>
                    <a:pt x="6806" y="3795"/>
                  </a:cubicBezTo>
                  <a:cubicBezTo>
                    <a:pt x="7506" y="3762"/>
                    <a:pt x="8140" y="3328"/>
                    <a:pt x="8440" y="2661"/>
                  </a:cubicBezTo>
                  <a:cubicBezTo>
                    <a:pt x="8607" y="2161"/>
                    <a:pt x="8741" y="1660"/>
                    <a:pt x="8841" y="1160"/>
                  </a:cubicBezTo>
                  <a:cubicBezTo>
                    <a:pt x="8874" y="1093"/>
                    <a:pt x="8907" y="1026"/>
                    <a:pt x="8941" y="960"/>
                  </a:cubicBezTo>
                  <a:cubicBezTo>
                    <a:pt x="9074" y="826"/>
                    <a:pt x="9174" y="626"/>
                    <a:pt x="9208" y="426"/>
                  </a:cubicBezTo>
                  <a:cubicBezTo>
                    <a:pt x="9274" y="226"/>
                    <a:pt x="9141" y="26"/>
                    <a:pt x="9007" y="26"/>
                  </a:cubicBezTo>
                  <a:lnTo>
                    <a:pt x="8774" y="26"/>
                  </a:lnTo>
                  <a:cubicBezTo>
                    <a:pt x="8565" y="9"/>
                    <a:pt x="8357" y="1"/>
                    <a:pt x="8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3"/>
            <p:cNvSpPr/>
            <p:nvPr/>
          </p:nvSpPr>
          <p:spPr>
            <a:xfrm>
              <a:off x="2029848" y="2444813"/>
              <a:ext cx="39487" cy="58122"/>
            </a:xfrm>
            <a:custGeom>
              <a:avLst/>
              <a:gdLst/>
              <a:ahLst/>
              <a:cxnLst/>
              <a:rect l="l" t="t" r="r" b="b"/>
              <a:pathLst>
                <a:path w="2403" h="3537" extrusionOk="0">
                  <a:moveTo>
                    <a:pt x="434" y="0"/>
                  </a:moveTo>
                  <a:cubicBezTo>
                    <a:pt x="234" y="0"/>
                    <a:pt x="101" y="167"/>
                    <a:pt x="1" y="367"/>
                  </a:cubicBezTo>
                  <a:lnTo>
                    <a:pt x="501" y="3536"/>
                  </a:lnTo>
                  <a:lnTo>
                    <a:pt x="2402" y="2702"/>
                  </a:lnTo>
                  <a:lnTo>
                    <a:pt x="2169" y="2302"/>
                  </a:lnTo>
                  <a:lnTo>
                    <a:pt x="1869" y="1768"/>
                  </a:lnTo>
                  <a:cubicBezTo>
                    <a:pt x="1669" y="1468"/>
                    <a:pt x="1468" y="1135"/>
                    <a:pt x="1302" y="868"/>
                  </a:cubicBezTo>
                  <a:cubicBezTo>
                    <a:pt x="1101" y="601"/>
                    <a:pt x="901" y="334"/>
                    <a:pt x="668" y="100"/>
                  </a:cubicBezTo>
                  <a:lnTo>
                    <a:pt x="60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3"/>
            <p:cNvSpPr/>
            <p:nvPr/>
          </p:nvSpPr>
          <p:spPr>
            <a:xfrm>
              <a:off x="1921870" y="2500716"/>
              <a:ext cx="88259" cy="86073"/>
            </a:xfrm>
            <a:custGeom>
              <a:avLst/>
              <a:gdLst/>
              <a:ahLst/>
              <a:cxnLst/>
              <a:rect l="l" t="t" r="r" b="b"/>
              <a:pathLst>
                <a:path w="5371" h="5238" extrusionOk="0">
                  <a:moveTo>
                    <a:pt x="0" y="1"/>
                  </a:moveTo>
                  <a:lnTo>
                    <a:pt x="0" y="1"/>
                  </a:lnTo>
                  <a:cubicBezTo>
                    <a:pt x="34" y="1035"/>
                    <a:pt x="267" y="2002"/>
                    <a:pt x="634" y="2970"/>
                  </a:cubicBezTo>
                  <a:cubicBezTo>
                    <a:pt x="1068" y="3904"/>
                    <a:pt x="2169" y="4771"/>
                    <a:pt x="5237" y="5238"/>
                  </a:cubicBezTo>
                  <a:lnTo>
                    <a:pt x="5371" y="4571"/>
                  </a:lnTo>
                  <a:cubicBezTo>
                    <a:pt x="3403" y="4204"/>
                    <a:pt x="1935" y="3870"/>
                    <a:pt x="1034" y="2403"/>
                  </a:cubicBezTo>
                  <a:cubicBezTo>
                    <a:pt x="601" y="1635"/>
                    <a:pt x="234" y="835"/>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3"/>
            <p:cNvSpPr/>
            <p:nvPr/>
          </p:nvSpPr>
          <p:spPr>
            <a:xfrm>
              <a:off x="1986006" y="2445914"/>
              <a:ext cx="20836" cy="18076"/>
            </a:xfrm>
            <a:custGeom>
              <a:avLst/>
              <a:gdLst/>
              <a:ahLst/>
              <a:cxnLst/>
              <a:rect l="l" t="t" r="r" b="b"/>
              <a:pathLst>
                <a:path w="1268" h="1100" extrusionOk="0">
                  <a:moveTo>
                    <a:pt x="734" y="0"/>
                  </a:moveTo>
                  <a:cubicBezTo>
                    <a:pt x="234" y="0"/>
                    <a:pt x="0" y="567"/>
                    <a:pt x="334" y="934"/>
                  </a:cubicBezTo>
                  <a:cubicBezTo>
                    <a:pt x="436" y="1048"/>
                    <a:pt x="574" y="1100"/>
                    <a:pt x="712" y="1100"/>
                  </a:cubicBezTo>
                  <a:cubicBezTo>
                    <a:pt x="978" y="1100"/>
                    <a:pt x="1246" y="908"/>
                    <a:pt x="1268" y="601"/>
                  </a:cubicBezTo>
                  <a:cubicBezTo>
                    <a:pt x="1268" y="267"/>
                    <a:pt x="10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3"/>
            <p:cNvSpPr/>
            <p:nvPr/>
          </p:nvSpPr>
          <p:spPr>
            <a:xfrm>
              <a:off x="1981619" y="2405473"/>
              <a:ext cx="23038" cy="14132"/>
            </a:xfrm>
            <a:custGeom>
              <a:avLst/>
              <a:gdLst/>
              <a:ahLst/>
              <a:cxnLst/>
              <a:rect l="l" t="t" r="r" b="b"/>
              <a:pathLst>
                <a:path w="1402" h="860" extrusionOk="0">
                  <a:moveTo>
                    <a:pt x="757" y="0"/>
                  </a:moveTo>
                  <a:cubicBezTo>
                    <a:pt x="695" y="0"/>
                    <a:pt x="631" y="9"/>
                    <a:pt x="567" y="26"/>
                  </a:cubicBezTo>
                  <a:cubicBezTo>
                    <a:pt x="200" y="126"/>
                    <a:pt x="0" y="493"/>
                    <a:pt x="100" y="860"/>
                  </a:cubicBezTo>
                  <a:lnTo>
                    <a:pt x="1401" y="493"/>
                  </a:lnTo>
                  <a:cubicBezTo>
                    <a:pt x="1319" y="190"/>
                    <a:pt x="1053" y="0"/>
                    <a:pt x="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3"/>
            <p:cNvSpPr/>
            <p:nvPr/>
          </p:nvSpPr>
          <p:spPr>
            <a:xfrm>
              <a:off x="1995866" y="2507848"/>
              <a:ext cx="32898" cy="21181"/>
            </a:xfrm>
            <a:custGeom>
              <a:avLst/>
              <a:gdLst/>
              <a:ahLst/>
              <a:cxnLst/>
              <a:rect l="l" t="t" r="r" b="b"/>
              <a:pathLst>
                <a:path w="2002" h="1289" extrusionOk="0">
                  <a:moveTo>
                    <a:pt x="234" y="0"/>
                  </a:moveTo>
                  <a:lnTo>
                    <a:pt x="234" y="0"/>
                  </a:lnTo>
                  <a:cubicBezTo>
                    <a:pt x="1" y="501"/>
                    <a:pt x="267" y="1068"/>
                    <a:pt x="768" y="1235"/>
                  </a:cubicBezTo>
                  <a:cubicBezTo>
                    <a:pt x="876" y="1271"/>
                    <a:pt x="986" y="1288"/>
                    <a:pt x="1093" y="1288"/>
                  </a:cubicBezTo>
                  <a:cubicBezTo>
                    <a:pt x="1483" y="1288"/>
                    <a:pt x="1845" y="1060"/>
                    <a:pt x="2002" y="668"/>
                  </a:cubicBezTo>
                  <a:lnTo>
                    <a:pt x="234"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3"/>
            <p:cNvSpPr/>
            <p:nvPr/>
          </p:nvSpPr>
          <p:spPr>
            <a:xfrm>
              <a:off x="1997509" y="2512235"/>
              <a:ext cx="19210" cy="17238"/>
            </a:xfrm>
            <a:custGeom>
              <a:avLst/>
              <a:gdLst/>
              <a:ahLst/>
              <a:cxnLst/>
              <a:rect l="l" t="t" r="r" b="b"/>
              <a:pathLst>
                <a:path w="1169" h="1049" extrusionOk="0">
                  <a:moveTo>
                    <a:pt x="34" y="0"/>
                  </a:moveTo>
                  <a:cubicBezTo>
                    <a:pt x="1" y="434"/>
                    <a:pt x="234" y="834"/>
                    <a:pt x="634" y="1001"/>
                  </a:cubicBezTo>
                  <a:cubicBezTo>
                    <a:pt x="752" y="1025"/>
                    <a:pt x="887" y="1048"/>
                    <a:pt x="1015" y="1048"/>
                  </a:cubicBezTo>
                  <a:cubicBezTo>
                    <a:pt x="1068" y="1048"/>
                    <a:pt x="1119" y="1044"/>
                    <a:pt x="1168" y="1034"/>
                  </a:cubicBezTo>
                  <a:cubicBezTo>
                    <a:pt x="1101" y="434"/>
                    <a:pt x="634" y="0"/>
                    <a:pt x="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3"/>
            <p:cNvSpPr/>
            <p:nvPr/>
          </p:nvSpPr>
          <p:spPr>
            <a:xfrm>
              <a:off x="2064389" y="2405177"/>
              <a:ext cx="22480" cy="13343"/>
            </a:xfrm>
            <a:custGeom>
              <a:avLst/>
              <a:gdLst/>
              <a:ahLst/>
              <a:cxnLst/>
              <a:rect l="l" t="t" r="r" b="b"/>
              <a:pathLst>
                <a:path w="1368" h="812" extrusionOk="0">
                  <a:moveTo>
                    <a:pt x="645" y="0"/>
                  </a:moveTo>
                  <a:cubicBezTo>
                    <a:pt x="301" y="0"/>
                    <a:pt x="30" y="249"/>
                    <a:pt x="0" y="578"/>
                  </a:cubicBezTo>
                  <a:lnTo>
                    <a:pt x="1334" y="811"/>
                  </a:lnTo>
                  <a:cubicBezTo>
                    <a:pt x="1368" y="444"/>
                    <a:pt x="1134" y="77"/>
                    <a:pt x="767" y="11"/>
                  </a:cubicBezTo>
                  <a:cubicBezTo>
                    <a:pt x="726" y="4"/>
                    <a:pt x="685" y="0"/>
                    <a:pt x="6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3"/>
            <p:cNvSpPr/>
            <p:nvPr/>
          </p:nvSpPr>
          <p:spPr>
            <a:xfrm>
              <a:off x="2056436" y="2443071"/>
              <a:ext cx="21674" cy="18076"/>
            </a:xfrm>
            <a:custGeom>
              <a:avLst/>
              <a:gdLst/>
              <a:ahLst/>
              <a:cxnLst/>
              <a:rect l="l" t="t" r="r" b="b"/>
              <a:pathLst>
                <a:path w="1319" h="1100" extrusionOk="0">
                  <a:moveTo>
                    <a:pt x="709" y="1"/>
                  </a:moveTo>
                  <a:cubicBezTo>
                    <a:pt x="283" y="1"/>
                    <a:pt x="0" y="527"/>
                    <a:pt x="284" y="874"/>
                  </a:cubicBezTo>
                  <a:cubicBezTo>
                    <a:pt x="401" y="1029"/>
                    <a:pt x="563" y="1099"/>
                    <a:pt x="723" y="1099"/>
                  </a:cubicBezTo>
                  <a:cubicBezTo>
                    <a:pt x="975" y="1099"/>
                    <a:pt x="1224" y="926"/>
                    <a:pt x="1285" y="640"/>
                  </a:cubicBezTo>
                  <a:cubicBezTo>
                    <a:pt x="1318" y="307"/>
                    <a:pt x="1085" y="40"/>
                    <a:pt x="784" y="6"/>
                  </a:cubicBezTo>
                  <a:cubicBezTo>
                    <a:pt x="759" y="3"/>
                    <a:pt x="734" y="1"/>
                    <a:pt x="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3"/>
            <p:cNvSpPr/>
            <p:nvPr/>
          </p:nvSpPr>
          <p:spPr>
            <a:xfrm>
              <a:off x="2198676" y="2950063"/>
              <a:ext cx="111840" cy="27820"/>
            </a:xfrm>
            <a:custGeom>
              <a:avLst/>
              <a:gdLst/>
              <a:ahLst/>
              <a:cxnLst/>
              <a:rect l="l" t="t" r="r" b="b"/>
              <a:pathLst>
                <a:path w="6806" h="1693" extrusionOk="0">
                  <a:moveTo>
                    <a:pt x="6037" y="1"/>
                  </a:moveTo>
                  <a:cubicBezTo>
                    <a:pt x="5757" y="1"/>
                    <a:pt x="4929" y="250"/>
                    <a:pt x="3840" y="250"/>
                  </a:cubicBezTo>
                  <a:cubicBezTo>
                    <a:pt x="3731" y="250"/>
                    <a:pt x="3618" y="248"/>
                    <a:pt x="3503" y="242"/>
                  </a:cubicBezTo>
                  <a:cubicBezTo>
                    <a:pt x="3253" y="221"/>
                    <a:pt x="3001" y="210"/>
                    <a:pt x="2749" y="210"/>
                  </a:cubicBezTo>
                  <a:cubicBezTo>
                    <a:pt x="1824" y="210"/>
                    <a:pt x="892" y="354"/>
                    <a:pt x="1" y="643"/>
                  </a:cubicBezTo>
                  <a:cubicBezTo>
                    <a:pt x="1" y="643"/>
                    <a:pt x="2917" y="1692"/>
                    <a:pt x="4360" y="1692"/>
                  </a:cubicBezTo>
                  <a:cubicBezTo>
                    <a:pt x="4460" y="1692"/>
                    <a:pt x="4553" y="1687"/>
                    <a:pt x="4637" y="1677"/>
                  </a:cubicBezTo>
                  <a:cubicBezTo>
                    <a:pt x="6372" y="1476"/>
                    <a:pt x="6806" y="276"/>
                    <a:pt x="6105" y="9"/>
                  </a:cubicBezTo>
                  <a:cubicBezTo>
                    <a:pt x="6088" y="3"/>
                    <a:pt x="6066" y="1"/>
                    <a:pt x="6037"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3"/>
            <p:cNvSpPr/>
            <p:nvPr/>
          </p:nvSpPr>
          <p:spPr>
            <a:xfrm>
              <a:off x="1759073" y="2620213"/>
              <a:ext cx="577750" cy="433309"/>
            </a:xfrm>
            <a:custGeom>
              <a:avLst/>
              <a:gdLst/>
              <a:ahLst/>
              <a:cxnLst/>
              <a:rect l="l" t="t" r="r" b="b"/>
              <a:pathLst>
                <a:path w="35159" h="26369" extrusionOk="0">
                  <a:moveTo>
                    <a:pt x="4437" y="1"/>
                  </a:moveTo>
                  <a:cubicBezTo>
                    <a:pt x="2702" y="668"/>
                    <a:pt x="1101" y="2002"/>
                    <a:pt x="601" y="3770"/>
                  </a:cubicBezTo>
                  <a:cubicBezTo>
                    <a:pt x="0" y="5838"/>
                    <a:pt x="634" y="7706"/>
                    <a:pt x="1835" y="12810"/>
                  </a:cubicBezTo>
                  <a:cubicBezTo>
                    <a:pt x="2736" y="16679"/>
                    <a:pt x="2936" y="17013"/>
                    <a:pt x="4003" y="20649"/>
                  </a:cubicBezTo>
                  <a:cubicBezTo>
                    <a:pt x="4837" y="23651"/>
                    <a:pt x="5137" y="24385"/>
                    <a:pt x="8873" y="24919"/>
                  </a:cubicBezTo>
                  <a:cubicBezTo>
                    <a:pt x="11909" y="25386"/>
                    <a:pt x="20949" y="25752"/>
                    <a:pt x="21382" y="25853"/>
                  </a:cubicBezTo>
                  <a:cubicBezTo>
                    <a:pt x="21582" y="25886"/>
                    <a:pt x="22383" y="26019"/>
                    <a:pt x="22616" y="26053"/>
                  </a:cubicBezTo>
                  <a:cubicBezTo>
                    <a:pt x="23050" y="26119"/>
                    <a:pt x="23484" y="26219"/>
                    <a:pt x="23951" y="26286"/>
                  </a:cubicBezTo>
                  <a:cubicBezTo>
                    <a:pt x="24218" y="26320"/>
                    <a:pt x="24451" y="26353"/>
                    <a:pt x="24718" y="26353"/>
                  </a:cubicBezTo>
                  <a:cubicBezTo>
                    <a:pt x="25352" y="26286"/>
                    <a:pt x="25952" y="26153"/>
                    <a:pt x="26553" y="25986"/>
                  </a:cubicBezTo>
                  <a:cubicBezTo>
                    <a:pt x="26835" y="25905"/>
                    <a:pt x="27130" y="25861"/>
                    <a:pt x="27430" y="25861"/>
                  </a:cubicBezTo>
                  <a:cubicBezTo>
                    <a:pt x="27626" y="25861"/>
                    <a:pt x="27823" y="25880"/>
                    <a:pt x="28020" y="25919"/>
                  </a:cubicBezTo>
                  <a:cubicBezTo>
                    <a:pt x="28621" y="26019"/>
                    <a:pt x="29188" y="26153"/>
                    <a:pt x="29788" y="26286"/>
                  </a:cubicBezTo>
                  <a:cubicBezTo>
                    <a:pt x="29997" y="26342"/>
                    <a:pt x="30206" y="26369"/>
                    <a:pt x="30412" y="26369"/>
                  </a:cubicBezTo>
                  <a:cubicBezTo>
                    <a:pt x="30700" y="26369"/>
                    <a:pt x="30984" y="26317"/>
                    <a:pt x="31256" y="26219"/>
                  </a:cubicBezTo>
                  <a:cubicBezTo>
                    <a:pt x="31423" y="26153"/>
                    <a:pt x="31556" y="26053"/>
                    <a:pt x="31723" y="25953"/>
                  </a:cubicBezTo>
                  <a:cubicBezTo>
                    <a:pt x="31956" y="25886"/>
                    <a:pt x="32190" y="25819"/>
                    <a:pt x="32457" y="25819"/>
                  </a:cubicBezTo>
                  <a:cubicBezTo>
                    <a:pt x="32624" y="25752"/>
                    <a:pt x="32824" y="25686"/>
                    <a:pt x="32957" y="25519"/>
                  </a:cubicBezTo>
                  <a:cubicBezTo>
                    <a:pt x="33024" y="25452"/>
                    <a:pt x="33057" y="25319"/>
                    <a:pt x="33124" y="25219"/>
                  </a:cubicBezTo>
                  <a:cubicBezTo>
                    <a:pt x="33291" y="25152"/>
                    <a:pt x="33457" y="25119"/>
                    <a:pt x="33624" y="25119"/>
                  </a:cubicBezTo>
                  <a:cubicBezTo>
                    <a:pt x="33858" y="25085"/>
                    <a:pt x="34125" y="25052"/>
                    <a:pt x="34358" y="24985"/>
                  </a:cubicBezTo>
                  <a:cubicBezTo>
                    <a:pt x="34692" y="24852"/>
                    <a:pt x="35159" y="24618"/>
                    <a:pt x="35059" y="24218"/>
                  </a:cubicBezTo>
                  <a:cubicBezTo>
                    <a:pt x="35025" y="24018"/>
                    <a:pt x="34858" y="23951"/>
                    <a:pt x="34725" y="23851"/>
                  </a:cubicBezTo>
                  <a:cubicBezTo>
                    <a:pt x="34458" y="23651"/>
                    <a:pt x="34158" y="23484"/>
                    <a:pt x="33891" y="23284"/>
                  </a:cubicBezTo>
                  <a:cubicBezTo>
                    <a:pt x="33324" y="22817"/>
                    <a:pt x="32657" y="22417"/>
                    <a:pt x="32090" y="21950"/>
                  </a:cubicBezTo>
                  <a:cubicBezTo>
                    <a:pt x="31556" y="21549"/>
                    <a:pt x="30922" y="21316"/>
                    <a:pt x="30289" y="21249"/>
                  </a:cubicBezTo>
                  <a:cubicBezTo>
                    <a:pt x="29588" y="21149"/>
                    <a:pt x="28921" y="20982"/>
                    <a:pt x="28220" y="20916"/>
                  </a:cubicBezTo>
                  <a:cubicBezTo>
                    <a:pt x="27797" y="20866"/>
                    <a:pt x="27393" y="20723"/>
                    <a:pt x="26979" y="20723"/>
                  </a:cubicBezTo>
                  <a:cubicBezTo>
                    <a:pt x="26839" y="20723"/>
                    <a:pt x="26697" y="20740"/>
                    <a:pt x="26553" y="20782"/>
                  </a:cubicBezTo>
                  <a:cubicBezTo>
                    <a:pt x="25385" y="21060"/>
                    <a:pt x="24218" y="21547"/>
                    <a:pt x="23011" y="21547"/>
                  </a:cubicBezTo>
                  <a:cubicBezTo>
                    <a:pt x="22770" y="21547"/>
                    <a:pt x="22527" y="21527"/>
                    <a:pt x="22283" y="21483"/>
                  </a:cubicBezTo>
                  <a:cubicBezTo>
                    <a:pt x="20148" y="21049"/>
                    <a:pt x="10741" y="18514"/>
                    <a:pt x="10741" y="18514"/>
                  </a:cubicBezTo>
                  <a:lnTo>
                    <a:pt x="8440" y="9941"/>
                  </a:lnTo>
                  <a:cubicBezTo>
                    <a:pt x="8440" y="9941"/>
                    <a:pt x="6872" y="2269"/>
                    <a:pt x="4437"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3"/>
            <p:cNvSpPr/>
            <p:nvPr/>
          </p:nvSpPr>
          <p:spPr>
            <a:xfrm>
              <a:off x="1755228" y="2616927"/>
              <a:ext cx="164456" cy="276148"/>
            </a:xfrm>
            <a:custGeom>
              <a:avLst/>
              <a:gdLst/>
              <a:ahLst/>
              <a:cxnLst/>
              <a:rect l="l" t="t" r="r" b="b"/>
              <a:pathLst>
                <a:path w="10008" h="16805" extrusionOk="0">
                  <a:moveTo>
                    <a:pt x="4804" y="1"/>
                  </a:moveTo>
                  <a:cubicBezTo>
                    <a:pt x="2970" y="834"/>
                    <a:pt x="968" y="1969"/>
                    <a:pt x="501" y="4904"/>
                  </a:cubicBezTo>
                  <a:cubicBezTo>
                    <a:pt x="1" y="7840"/>
                    <a:pt x="2769" y="16779"/>
                    <a:pt x="2769" y="16779"/>
                  </a:cubicBezTo>
                  <a:cubicBezTo>
                    <a:pt x="3013" y="16796"/>
                    <a:pt x="3257" y="16805"/>
                    <a:pt x="3500" y="16805"/>
                  </a:cubicBezTo>
                  <a:cubicBezTo>
                    <a:pt x="4688" y="16805"/>
                    <a:pt x="5865" y="16606"/>
                    <a:pt x="6972" y="16246"/>
                  </a:cubicBezTo>
                  <a:cubicBezTo>
                    <a:pt x="9474" y="15512"/>
                    <a:pt x="10008" y="14378"/>
                    <a:pt x="10008" y="14378"/>
                  </a:cubicBezTo>
                  <a:cubicBezTo>
                    <a:pt x="10008" y="14378"/>
                    <a:pt x="9174" y="10475"/>
                    <a:pt x="8674" y="8673"/>
                  </a:cubicBezTo>
                  <a:cubicBezTo>
                    <a:pt x="8207" y="6872"/>
                    <a:pt x="7239" y="2202"/>
                    <a:pt x="4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a:off x="2363674" y="2743556"/>
              <a:ext cx="417698" cy="467800"/>
            </a:xfrm>
            <a:custGeom>
              <a:avLst/>
              <a:gdLst/>
              <a:ahLst/>
              <a:cxnLst/>
              <a:rect l="l" t="t" r="r" b="b"/>
              <a:pathLst>
                <a:path w="25419" h="28468" extrusionOk="0">
                  <a:moveTo>
                    <a:pt x="24985" y="0"/>
                  </a:moveTo>
                  <a:lnTo>
                    <a:pt x="3002" y="12709"/>
                  </a:lnTo>
                  <a:cubicBezTo>
                    <a:pt x="2735" y="12876"/>
                    <a:pt x="2535" y="13143"/>
                    <a:pt x="2502" y="13443"/>
                  </a:cubicBezTo>
                  <a:lnTo>
                    <a:pt x="0" y="28387"/>
                  </a:lnTo>
                  <a:cubicBezTo>
                    <a:pt x="160" y="28440"/>
                    <a:pt x="331" y="28467"/>
                    <a:pt x="502" y="28467"/>
                  </a:cubicBezTo>
                  <a:cubicBezTo>
                    <a:pt x="758" y="28467"/>
                    <a:pt x="1014" y="28407"/>
                    <a:pt x="1234" y="28287"/>
                  </a:cubicBezTo>
                  <a:lnTo>
                    <a:pt x="22383" y="16078"/>
                  </a:lnTo>
                  <a:cubicBezTo>
                    <a:pt x="22750" y="15845"/>
                    <a:pt x="23017" y="15478"/>
                    <a:pt x="23083" y="15078"/>
                  </a:cubicBezTo>
                  <a:lnTo>
                    <a:pt x="25385" y="1268"/>
                  </a:lnTo>
                  <a:cubicBezTo>
                    <a:pt x="25418" y="1201"/>
                    <a:pt x="25418" y="1101"/>
                    <a:pt x="25418" y="1034"/>
                  </a:cubicBezTo>
                  <a:cubicBezTo>
                    <a:pt x="25418" y="634"/>
                    <a:pt x="25252" y="267"/>
                    <a:pt x="249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a:off x="2358186" y="2740253"/>
              <a:ext cx="416054" cy="469789"/>
            </a:xfrm>
            <a:custGeom>
              <a:avLst/>
              <a:gdLst/>
              <a:ahLst/>
              <a:cxnLst/>
              <a:rect l="l" t="t" r="r" b="b"/>
              <a:pathLst>
                <a:path w="25319" h="28589" extrusionOk="0">
                  <a:moveTo>
                    <a:pt x="25018" y="1"/>
                  </a:moveTo>
                  <a:lnTo>
                    <a:pt x="3003" y="12710"/>
                  </a:lnTo>
                  <a:cubicBezTo>
                    <a:pt x="2736" y="12843"/>
                    <a:pt x="2536" y="13110"/>
                    <a:pt x="2502" y="13444"/>
                  </a:cubicBezTo>
                  <a:lnTo>
                    <a:pt x="1" y="28388"/>
                  </a:lnTo>
                  <a:lnTo>
                    <a:pt x="134" y="28488"/>
                  </a:lnTo>
                  <a:cubicBezTo>
                    <a:pt x="201" y="28521"/>
                    <a:pt x="267" y="28555"/>
                    <a:pt x="334" y="28588"/>
                  </a:cubicBezTo>
                  <a:lnTo>
                    <a:pt x="2836" y="13644"/>
                  </a:lnTo>
                  <a:cubicBezTo>
                    <a:pt x="2869" y="13310"/>
                    <a:pt x="3069" y="13044"/>
                    <a:pt x="3336" y="12910"/>
                  </a:cubicBezTo>
                  <a:lnTo>
                    <a:pt x="25319" y="201"/>
                  </a:lnTo>
                  <a:cubicBezTo>
                    <a:pt x="25219" y="134"/>
                    <a:pt x="25119" y="34"/>
                    <a:pt x="250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a:off x="2358186" y="2953481"/>
              <a:ext cx="49906" cy="256561"/>
            </a:xfrm>
            <a:custGeom>
              <a:avLst/>
              <a:gdLst/>
              <a:ahLst/>
              <a:cxnLst/>
              <a:rect l="l" t="t" r="r" b="b"/>
              <a:pathLst>
                <a:path w="3037" h="15613" extrusionOk="0">
                  <a:moveTo>
                    <a:pt x="2703" y="1"/>
                  </a:moveTo>
                  <a:cubicBezTo>
                    <a:pt x="2602" y="134"/>
                    <a:pt x="2536" y="301"/>
                    <a:pt x="2502" y="468"/>
                  </a:cubicBezTo>
                  <a:lnTo>
                    <a:pt x="1" y="15412"/>
                  </a:lnTo>
                  <a:lnTo>
                    <a:pt x="134" y="15512"/>
                  </a:lnTo>
                  <a:cubicBezTo>
                    <a:pt x="201" y="15545"/>
                    <a:pt x="267" y="15579"/>
                    <a:pt x="334" y="15612"/>
                  </a:cubicBezTo>
                  <a:lnTo>
                    <a:pt x="2836" y="668"/>
                  </a:lnTo>
                  <a:cubicBezTo>
                    <a:pt x="2869" y="501"/>
                    <a:pt x="2936" y="334"/>
                    <a:pt x="3036"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a:off x="2557594" y="2950260"/>
              <a:ext cx="64037" cy="65138"/>
            </a:xfrm>
            <a:custGeom>
              <a:avLst/>
              <a:gdLst/>
              <a:ahLst/>
              <a:cxnLst/>
              <a:rect l="l" t="t" r="r" b="b"/>
              <a:pathLst>
                <a:path w="3897" h="3964" extrusionOk="0">
                  <a:moveTo>
                    <a:pt x="3165" y="1"/>
                  </a:moveTo>
                  <a:cubicBezTo>
                    <a:pt x="2911" y="1"/>
                    <a:pt x="2595" y="97"/>
                    <a:pt x="2243" y="297"/>
                  </a:cubicBezTo>
                  <a:cubicBezTo>
                    <a:pt x="1208" y="897"/>
                    <a:pt x="241" y="2132"/>
                    <a:pt x="108" y="3066"/>
                  </a:cubicBezTo>
                  <a:cubicBezTo>
                    <a:pt x="0" y="3646"/>
                    <a:pt x="253" y="3964"/>
                    <a:pt x="724" y="3964"/>
                  </a:cubicBezTo>
                  <a:cubicBezTo>
                    <a:pt x="983" y="3964"/>
                    <a:pt x="1308" y="3867"/>
                    <a:pt x="1675" y="3666"/>
                  </a:cubicBezTo>
                  <a:cubicBezTo>
                    <a:pt x="2676" y="3066"/>
                    <a:pt x="3644" y="1831"/>
                    <a:pt x="3810" y="931"/>
                  </a:cubicBezTo>
                  <a:cubicBezTo>
                    <a:pt x="3897" y="326"/>
                    <a:pt x="3633" y="1"/>
                    <a:pt x="31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a:off x="1691651" y="2410272"/>
              <a:ext cx="125544" cy="116227"/>
            </a:xfrm>
            <a:custGeom>
              <a:avLst/>
              <a:gdLst/>
              <a:ahLst/>
              <a:cxnLst/>
              <a:rect l="l" t="t" r="r" b="b"/>
              <a:pathLst>
                <a:path w="7640" h="7073" extrusionOk="0">
                  <a:moveTo>
                    <a:pt x="401" y="1"/>
                  </a:moveTo>
                  <a:lnTo>
                    <a:pt x="0" y="5638"/>
                  </a:lnTo>
                  <a:lnTo>
                    <a:pt x="2502" y="7073"/>
                  </a:lnTo>
                  <a:lnTo>
                    <a:pt x="7372" y="2503"/>
                  </a:lnTo>
                  <a:cubicBezTo>
                    <a:pt x="7639" y="2236"/>
                    <a:pt x="7606" y="1802"/>
                    <a:pt x="7306" y="1602"/>
                  </a:cubicBezTo>
                  <a:lnTo>
                    <a:pt x="5204" y="401"/>
                  </a:lnTo>
                  <a:cubicBezTo>
                    <a:pt x="5104" y="334"/>
                    <a:pt x="5004" y="334"/>
                    <a:pt x="4904" y="334"/>
                  </a:cubicBez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a:off x="1508576" y="2443169"/>
              <a:ext cx="37828" cy="262131"/>
            </a:xfrm>
            <a:custGeom>
              <a:avLst/>
              <a:gdLst/>
              <a:ahLst/>
              <a:cxnLst/>
              <a:rect l="l" t="t" r="r" b="b"/>
              <a:pathLst>
                <a:path w="2302" h="15952" extrusionOk="0">
                  <a:moveTo>
                    <a:pt x="2302" y="15845"/>
                  </a:moveTo>
                  <a:cubicBezTo>
                    <a:pt x="2292" y="15849"/>
                    <a:pt x="2282" y="15852"/>
                    <a:pt x="2273" y="15856"/>
                  </a:cubicBezTo>
                  <a:lnTo>
                    <a:pt x="2273" y="15856"/>
                  </a:lnTo>
                  <a:cubicBezTo>
                    <a:pt x="2282" y="15853"/>
                    <a:pt x="2292" y="15849"/>
                    <a:pt x="2302" y="15845"/>
                  </a:cubicBezTo>
                  <a:close/>
                  <a:moveTo>
                    <a:pt x="200" y="0"/>
                  </a:moveTo>
                  <a:cubicBezTo>
                    <a:pt x="67" y="200"/>
                    <a:pt x="0" y="467"/>
                    <a:pt x="0" y="734"/>
                  </a:cubicBezTo>
                  <a:lnTo>
                    <a:pt x="0" y="14377"/>
                  </a:lnTo>
                  <a:cubicBezTo>
                    <a:pt x="33" y="14878"/>
                    <a:pt x="300" y="15378"/>
                    <a:pt x="734" y="15645"/>
                  </a:cubicBezTo>
                  <a:lnTo>
                    <a:pt x="967" y="15778"/>
                  </a:lnTo>
                  <a:cubicBezTo>
                    <a:pt x="1195" y="15892"/>
                    <a:pt x="1454" y="15952"/>
                    <a:pt x="1715" y="15952"/>
                  </a:cubicBezTo>
                  <a:cubicBezTo>
                    <a:pt x="1904" y="15952"/>
                    <a:pt x="2094" y="15921"/>
                    <a:pt x="2273" y="15856"/>
                  </a:cubicBezTo>
                  <a:lnTo>
                    <a:pt x="2273" y="15856"/>
                  </a:lnTo>
                  <a:cubicBezTo>
                    <a:pt x="2214" y="15876"/>
                    <a:pt x="2158" y="15886"/>
                    <a:pt x="2105" y="15886"/>
                  </a:cubicBezTo>
                  <a:cubicBezTo>
                    <a:pt x="1869" y="15886"/>
                    <a:pt x="1701" y="15689"/>
                    <a:pt x="1701" y="15345"/>
                  </a:cubicBezTo>
                  <a:lnTo>
                    <a:pt x="1701" y="1702"/>
                  </a:lnTo>
                  <a:cubicBezTo>
                    <a:pt x="1701" y="1435"/>
                    <a:pt x="1768" y="1201"/>
                    <a:pt x="1901" y="968"/>
                  </a:cubicBez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a:off x="1536528" y="2333532"/>
              <a:ext cx="225306" cy="370569"/>
            </a:xfrm>
            <a:custGeom>
              <a:avLst/>
              <a:gdLst/>
              <a:ahLst/>
              <a:cxnLst/>
              <a:rect l="l" t="t" r="r" b="b"/>
              <a:pathLst>
                <a:path w="13711" h="22551" extrusionOk="0">
                  <a:moveTo>
                    <a:pt x="13210" y="1"/>
                  </a:moveTo>
                  <a:cubicBezTo>
                    <a:pt x="13076" y="1"/>
                    <a:pt x="12976" y="34"/>
                    <a:pt x="12876" y="101"/>
                  </a:cubicBezTo>
                  <a:lnTo>
                    <a:pt x="734" y="7106"/>
                  </a:lnTo>
                  <a:cubicBezTo>
                    <a:pt x="501" y="7239"/>
                    <a:pt x="334" y="7406"/>
                    <a:pt x="200" y="7640"/>
                  </a:cubicBezTo>
                  <a:cubicBezTo>
                    <a:pt x="67" y="7873"/>
                    <a:pt x="0" y="8107"/>
                    <a:pt x="0" y="8374"/>
                  </a:cubicBezTo>
                  <a:lnTo>
                    <a:pt x="0" y="22017"/>
                  </a:lnTo>
                  <a:cubicBezTo>
                    <a:pt x="0" y="22350"/>
                    <a:pt x="167" y="22550"/>
                    <a:pt x="401" y="22550"/>
                  </a:cubicBezTo>
                  <a:cubicBezTo>
                    <a:pt x="467" y="22550"/>
                    <a:pt x="534" y="22550"/>
                    <a:pt x="601" y="22517"/>
                  </a:cubicBezTo>
                  <a:lnTo>
                    <a:pt x="634" y="22517"/>
                  </a:lnTo>
                  <a:cubicBezTo>
                    <a:pt x="667" y="22517"/>
                    <a:pt x="701" y="22484"/>
                    <a:pt x="734" y="22450"/>
                  </a:cubicBezTo>
                  <a:lnTo>
                    <a:pt x="3136" y="21083"/>
                  </a:lnTo>
                  <a:lnTo>
                    <a:pt x="5604" y="19648"/>
                  </a:lnTo>
                  <a:lnTo>
                    <a:pt x="12943" y="15412"/>
                  </a:lnTo>
                  <a:cubicBezTo>
                    <a:pt x="13410" y="15212"/>
                    <a:pt x="13710" y="14711"/>
                    <a:pt x="13610" y="14178"/>
                  </a:cubicBezTo>
                  <a:lnTo>
                    <a:pt x="13610" y="535"/>
                  </a:lnTo>
                  <a:cubicBezTo>
                    <a:pt x="13610" y="468"/>
                    <a:pt x="13610" y="401"/>
                    <a:pt x="13577" y="334"/>
                  </a:cubicBezTo>
                  <a:cubicBezTo>
                    <a:pt x="13543" y="134"/>
                    <a:pt x="13376" y="1"/>
                    <a:pt x="132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a:off x="1732206" y="2430007"/>
              <a:ext cx="86632" cy="96492"/>
            </a:xfrm>
            <a:custGeom>
              <a:avLst/>
              <a:gdLst/>
              <a:ahLst/>
              <a:cxnLst/>
              <a:rect l="l" t="t" r="r" b="b"/>
              <a:pathLst>
                <a:path w="5272" h="5872" extrusionOk="0">
                  <a:moveTo>
                    <a:pt x="1" y="1"/>
                  </a:moveTo>
                  <a:lnTo>
                    <a:pt x="1" y="5872"/>
                  </a:lnTo>
                  <a:lnTo>
                    <a:pt x="4871" y="1268"/>
                  </a:lnTo>
                  <a:cubicBezTo>
                    <a:pt x="5271" y="968"/>
                    <a:pt x="5038" y="334"/>
                    <a:pt x="4537" y="334"/>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a:off x="1511863" y="2316409"/>
              <a:ext cx="247769" cy="142667"/>
            </a:xfrm>
            <a:custGeom>
              <a:avLst/>
              <a:gdLst/>
              <a:ahLst/>
              <a:cxnLst/>
              <a:rect l="l" t="t" r="r" b="b"/>
              <a:pathLst>
                <a:path w="15078" h="8682" extrusionOk="0">
                  <a:moveTo>
                    <a:pt x="13397" y="0"/>
                  </a:moveTo>
                  <a:cubicBezTo>
                    <a:pt x="13143" y="0"/>
                    <a:pt x="12893" y="59"/>
                    <a:pt x="12676" y="176"/>
                  </a:cubicBezTo>
                  <a:lnTo>
                    <a:pt x="534" y="7147"/>
                  </a:lnTo>
                  <a:cubicBezTo>
                    <a:pt x="300" y="7281"/>
                    <a:pt x="134" y="7481"/>
                    <a:pt x="0" y="7714"/>
                  </a:cubicBezTo>
                  <a:lnTo>
                    <a:pt x="1701" y="8682"/>
                  </a:lnTo>
                  <a:cubicBezTo>
                    <a:pt x="1835" y="8448"/>
                    <a:pt x="2002" y="8281"/>
                    <a:pt x="2235" y="8148"/>
                  </a:cubicBezTo>
                  <a:lnTo>
                    <a:pt x="14377" y="1143"/>
                  </a:lnTo>
                  <a:cubicBezTo>
                    <a:pt x="14493" y="1074"/>
                    <a:pt x="14600" y="1040"/>
                    <a:pt x="14696" y="1040"/>
                  </a:cubicBezTo>
                  <a:cubicBezTo>
                    <a:pt x="14876" y="1040"/>
                    <a:pt x="15012" y="1159"/>
                    <a:pt x="15078" y="1376"/>
                  </a:cubicBezTo>
                  <a:cubicBezTo>
                    <a:pt x="14978" y="909"/>
                    <a:pt x="14744" y="543"/>
                    <a:pt x="14377" y="309"/>
                  </a:cubicBezTo>
                  <a:lnTo>
                    <a:pt x="14144" y="176"/>
                  </a:lnTo>
                  <a:cubicBezTo>
                    <a:pt x="13910" y="59"/>
                    <a:pt x="13652" y="0"/>
                    <a:pt x="133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a:off x="1574898" y="2408694"/>
              <a:ext cx="146364" cy="198932"/>
            </a:xfrm>
            <a:custGeom>
              <a:avLst/>
              <a:gdLst/>
              <a:ahLst/>
              <a:cxnLst/>
              <a:rect l="l" t="t" r="r" b="b"/>
              <a:pathLst>
                <a:path w="8907" h="12106" extrusionOk="0">
                  <a:moveTo>
                    <a:pt x="7682" y="1"/>
                  </a:moveTo>
                  <a:cubicBezTo>
                    <a:pt x="7284" y="1"/>
                    <a:pt x="6907" y="212"/>
                    <a:pt x="6738" y="597"/>
                  </a:cubicBezTo>
                  <a:lnTo>
                    <a:pt x="2936" y="9370"/>
                  </a:lnTo>
                  <a:lnTo>
                    <a:pt x="1935" y="8503"/>
                  </a:lnTo>
                  <a:cubicBezTo>
                    <a:pt x="1709" y="8294"/>
                    <a:pt x="1420" y="8185"/>
                    <a:pt x="1133" y="8185"/>
                  </a:cubicBezTo>
                  <a:cubicBezTo>
                    <a:pt x="870" y="8185"/>
                    <a:pt x="608" y="8278"/>
                    <a:pt x="401" y="8470"/>
                  </a:cubicBezTo>
                  <a:cubicBezTo>
                    <a:pt x="0" y="8870"/>
                    <a:pt x="34" y="9504"/>
                    <a:pt x="467" y="9871"/>
                  </a:cubicBezTo>
                  <a:lnTo>
                    <a:pt x="2635" y="11805"/>
                  </a:lnTo>
                  <a:cubicBezTo>
                    <a:pt x="2836" y="11972"/>
                    <a:pt x="3102" y="12072"/>
                    <a:pt x="3369" y="12105"/>
                  </a:cubicBezTo>
                  <a:lnTo>
                    <a:pt x="3603" y="12105"/>
                  </a:lnTo>
                  <a:cubicBezTo>
                    <a:pt x="3936" y="12039"/>
                    <a:pt x="4203" y="11839"/>
                    <a:pt x="4337" y="11538"/>
                  </a:cubicBezTo>
                  <a:lnTo>
                    <a:pt x="8740" y="1398"/>
                  </a:lnTo>
                  <a:cubicBezTo>
                    <a:pt x="8907" y="864"/>
                    <a:pt x="8640" y="297"/>
                    <a:pt x="8139" y="97"/>
                  </a:cubicBezTo>
                  <a:cubicBezTo>
                    <a:pt x="7991" y="32"/>
                    <a:pt x="7835" y="1"/>
                    <a:pt x="76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3"/>
          <p:cNvGrpSpPr/>
          <p:nvPr/>
        </p:nvGrpSpPr>
        <p:grpSpPr>
          <a:xfrm>
            <a:off x="4664716" y="3950185"/>
            <a:ext cx="216300" cy="965800"/>
            <a:chOff x="4664716" y="3950185"/>
            <a:chExt cx="216300" cy="965800"/>
          </a:xfrm>
        </p:grpSpPr>
        <p:sp>
          <p:nvSpPr>
            <p:cNvPr id="801" name="Google Shape;801;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43"/>
          <p:cNvGrpSpPr/>
          <p:nvPr/>
        </p:nvGrpSpPr>
        <p:grpSpPr>
          <a:xfrm>
            <a:off x="3387291" y="116735"/>
            <a:ext cx="216300" cy="965800"/>
            <a:chOff x="4664716" y="3950185"/>
            <a:chExt cx="216300" cy="965800"/>
          </a:xfrm>
        </p:grpSpPr>
        <p:sp>
          <p:nvSpPr>
            <p:cNvPr id="804" name="Google Shape;804;p43"/>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Imagen 3">
            <a:extLst>
              <a:ext uri="{FF2B5EF4-FFF2-40B4-BE49-F238E27FC236}">
                <a16:creationId xmlns:a16="http://schemas.microsoft.com/office/drawing/2014/main" id="{74F2C6E6-78ED-D1F9-9FDD-F6D772940A61}"/>
              </a:ext>
            </a:extLst>
          </p:cNvPr>
          <p:cNvPicPr>
            <a:picLocks noChangeAspect="1"/>
          </p:cNvPicPr>
          <p:nvPr/>
        </p:nvPicPr>
        <p:blipFill>
          <a:blip r:embed="rId3"/>
          <a:stretch>
            <a:fillRect/>
          </a:stretch>
        </p:blipFill>
        <p:spPr>
          <a:xfrm>
            <a:off x="8045719" y="202601"/>
            <a:ext cx="778212" cy="623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Segundo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Calidad de sueño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Forma de ver la vida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Me cuesta disfrutar de las actividades que normalmente me gusta realizar</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Mi nivel de energía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En los últimos días he comido en exceso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Me veo a mí mismo y pienso que soy</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Cuando estoy realizando alguna actividad que amerite concentración, yo: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Si pienso en mi familia, una de mis ideas recurrentes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Durante las últimas semanas mis movimientos han sido: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La frecuencia con la que tengo pensamientos suicidas es: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11. Actualmente, mi apetito es:</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30718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E0605-D784-99F9-E2EC-7650A8E39EDD}"/>
              </a:ext>
            </a:extLst>
          </p:cNvPr>
          <p:cNvSpPr>
            <a:spLocks noGrp="1"/>
          </p:cNvSpPr>
          <p:nvPr>
            <p:ph type="title"/>
          </p:nvPr>
        </p:nvSpPr>
        <p:spPr>
          <a:xfrm>
            <a:off x="711400" y="1076850"/>
            <a:ext cx="3860700" cy="1494900"/>
          </a:xfrm>
        </p:spPr>
        <p:txBody>
          <a:bodyPr/>
          <a:lstStyle/>
          <a:p>
            <a:r>
              <a:rPr lang="es-MX" sz="3200" dirty="0"/>
              <a:t>Conclusión</a:t>
            </a:r>
            <a:endParaRPr lang="es-CL" dirty="0"/>
          </a:p>
        </p:txBody>
      </p:sp>
      <p:sp>
        <p:nvSpPr>
          <p:cNvPr id="6" name="Subtítulo 5">
            <a:extLst>
              <a:ext uri="{FF2B5EF4-FFF2-40B4-BE49-F238E27FC236}">
                <a16:creationId xmlns:a16="http://schemas.microsoft.com/office/drawing/2014/main" id="{12EEE13E-73A6-16FA-08F8-76DEAF956625}"/>
              </a:ext>
            </a:extLst>
          </p:cNvPr>
          <p:cNvSpPr>
            <a:spLocks noGrp="1"/>
          </p:cNvSpPr>
          <p:nvPr>
            <p:ph type="subTitle" idx="1"/>
          </p:nvPr>
        </p:nvSpPr>
        <p:spPr>
          <a:xfrm>
            <a:off x="711400" y="2571750"/>
            <a:ext cx="3216364" cy="1580142"/>
          </a:xfrm>
        </p:spPr>
        <p:txBody>
          <a:bodyPr/>
          <a:lstStyle/>
          <a:p>
            <a:endParaRPr lang="es-CL" dirty="0"/>
          </a:p>
        </p:txBody>
      </p:sp>
    </p:spTree>
    <p:extLst>
      <p:ext uri="{BB962C8B-B14F-4D97-AF65-F5344CB8AC3E}">
        <p14:creationId xmlns:p14="http://schemas.microsoft.com/office/powerpoint/2010/main" val="402834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30AC2BD-010D-1430-15DC-1D0B7F2E5186}"/>
              </a:ext>
            </a:extLst>
          </p:cNvPr>
          <p:cNvSpPr>
            <a:spLocks noGrp="1"/>
          </p:cNvSpPr>
          <p:nvPr>
            <p:ph type="ctrTitle"/>
          </p:nvPr>
        </p:nvSpPr>
        <p:spPr>
          <a:xfrm>
            <a:off x="4664725" y="404475"/>
            <a:ext cx="3770100" cy="792600"/>
          </a:xfrm>
        </p:spPr>
        <p:txBody>
          <a:bodyPr/>
          <a:lstStyle/>
          <a:p>
            <a:r>
              <a:rPr lang="es-MX" sz="3200" dirty="0"/>
              <a:t>Bibliografía</a:t>
            </a:r>
            <a:endParaRPr lang="es-CL" sz="3600" dirty="0"/>
          </a:p>
        </p:txBody>
      </p:sp>
      <p:sp>
        <p:nvSpPr>
          <p:cNvPr id="6" name="Subtítulo 5">
            <a:extLst>
              <a:ext uri="{FF2B5EF4-FFF2-40B4-BE49-F238E27FC236}">
                <a16:creationId xmlns:a16="http://schemas.microsoft.com/office/drawing/2014/main" id="{B8FB6D7F-8AAF-F7DC-A4CD-E9D7B6DB38C0}"/>
              </a:ext>
            </a:extLst>
          </p:cNvPr>
          <p:cNvSpPr>
            <a:spLocks noGrp="1"/>
          </p:cNvSpPr>
          <p:nvPr>
            <p:ph type="subTitle" idx="1"/>
          </p:nvPr>
        </p:nvSpPr>
        <p:spPr>
          <a:xfrm>
            <a:off x="4911436" y="1343890"/>
            <a:ext cx="3297382" cy="3151909"/>
          </a:xfrm>
        </p:spPr>
        <p:txBody>
          <a:bodyPr/>
          <a:lstStyle/>
          <a:p>
            <a:pPr marL="311150" indent="-171450" algn="just">
              <a:buSzPct val="150000"/>
              <a:buFont typeface="Arial" panose="020B0604020202020204" pitchFamily="34" charset="0"/>
              <a:buChar char="•"/>
            </a:pPr>
            <a:r>
              <a:rPr lang="es-CL" sz="900" dirty="0"/>
              <a:t>https://slidesgo.com/es/tema/kit-de-consultoria-para-it#search-informatica&amp;position-3&amp;results-92&amp;rs=search</a:t>
            </a:r>
          </a:p>
          <a:p>
            <a:pPr marL="311150" indent="-171450" algn="just">
              <a:buSzPct val="150000"/>
              <a:buFont typeface="Arial" panose="020B0604020202020204" pitchFamily="34" charset="0"/>
              <a:buChar char="•"/>
            </a:pPr>
            <a:r>
              <a:rPr lang="es-CL" sz="900" dirty="0"/>
              <a:t>https://muytecnologicos.com/diccionario-tecnologico/ventajas-y-desventajas-de-c-mas-mas</a:t>
            </a:r>
          </a:p>
          <a:p>
            <a:pPr algn="just">
              <a:buSzPct val="150000"/>
              <a:buFont typeface="Arial" panose="020B0604020202020204" pitchFamily="34" charset="0"/>
              <a:buChar char="•"/>
            </a:pPr>
            <a:r>
              <a:rPr lang="es-CL" sz="900" dirty="0"/>
              <a:t>“La vida secreta de la mente”  -Mariano </a:t>
            </a:r>
            <a:r>
              <a:rPr lang="es-CL" sz="900" dirty="0" err="1"/>
              <a:t>Sigman</a:t>
            </a:r>
            <a:endParaRPr lang="es-CL" sz="900" dirty="0"/>
          </a:p>
          <a:p>
            <a:pPr algn="just">
              <a:buSzPct val="150000"/>
              <a:buFont typeface="Arial" panose="020B0604020202020204" pitchFamily="34" charset="0"/>
              <a:buChar char="•"/>
            </a:pPr>
            <a:r>
              <a:rPr lang="es-CL" sz="900" dirty="0"/>
              <a:t>http://perlenespanol.com/tutoriales/bases_de_datos/base_de_datos_txt_parte_i.html</a:t>
            </a:r>
          </a:p>
          <a:p>
            <a:pPr algn="just">
              <a:buSzPct val="150000"/>
              <a:buFont typeface="Arial" panose="020B0604020202020204" pitchFamily="34" charset="0"/>
              <a:buChar char="•"/>
            </a:pPr>
            <a:r>
              <a:rPr lang="es-CL" sz="900" dirty="0"/>
              <a:t>https://www.zendesk.com.mx/blog/que-es-escala-de-likert/</a:t>
            </a:r>
          </a:p>
          <a:p>
            <a:endParaRPr lang="es-CL" dirty="0"/>
          </a:p>
        </p:txBody>
      </p:sp>
    </p:spTree>
    <p:extLst>
      <p:ext uri="{BB962C8B-B14F-4D97-AF65-F5344CB8AC3E}">
        <p14:creationId xmlns:p14="http://schemas.microsoft.com/office/powerpoint/2010/main" val="129539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F7439B6E-49AA-5D08-9D8B-316F60EBC06A}"/>
              </a:ext>
            </a:extLst>
          </p:cNvPr>
          <p:cNvSpPr>
            <a:spLocks noGrp="1"/>
          </p:cNvSpPr>
          <p:nvPr>
            <p:ph type="ctrTitle"/>
          </p:nvPr>
        </p:nvSpPr>
        <p:spPr>
          <a:xfrm>
            <a:off x="2316894" y="2015450"/>
            <a:ext cx="4510200" cy="1117200"/>
          </a:xfrm>
        </p:spPr>
        <p:txBody>
          <a:bodyPr/>
          <a:lstStyle/>
          <a:p>
            <a:r>
              <a:rPr lang="es-MX" sz="3600" dirty="0"/>
              <a:t>Gracias por su atención!</a:t>
            </a:r>
            <a:endParaRPr lang="es-CL" sz="3600" dirty="0"/>
          </a:p>
        </p:txBody>
      </p:sp>
    </p:spTree>
    <p:extLst>
      <p:ext uri="{BB962C8B-B14F-4D97-AF65-F5344CB8AC3E}">
        <p14:creationId xmlns:p14="http://schemas.microsoft.com/office/powerpoint/2010/main" val="1016731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801E006-FB5F-9FBA-068D-B324AD3A450E}"/>
              </a:ext>
            </a:extLst>
          </p:cNvPr>
          <p:cNvSpPr>
            <a:spLocks noGrp="1"/>
          </p:cNvSpPr>
          <p:nvPr>
            <p:ph type="ctrTitle"/>
          </p:nvPr>
        </p:nvSpPr>
        <p:spPr>
          <a:xfrm>
            <a:off x="4664725" y="557273"/>
            <a:ext cx="3770100" cy="724273"/>
          </a:xfrm>
        </p:spPr>
        <p:txBody>
          <a:bodyPr/>
          <a:lstStyle/>
          <a:p>
            <a:r>
              <a:rPr lang="es-MX" sz="3200" dirty="0"/>
              <a:t>Problemática</a:t>
            </a:r>
            <a:endParaRPr lang="es-CL" sz="3200" dirty="0"/>
          </a:p>
        </p:txBody>
      </p:sp>
      <p:sp>
        <p:nvSpPr>
          <p:cNvPr id="8" name="Subtítulo 7">
            <a:extLst>
              <a:ext uri="{FF2B5EF4-FFF2-40B4-BE49-F238E27FC236}">
                <a16:creationId xmlns:a16="http://schemas.microsoft.com/office/drawing/2014/main" id="{9E17BCF5-7E9F-8114-B9B0-4B7167DC5B43}"/>
              </a:ext>
            </a:extLst>
          </p:cNvPr>
          <p:cNvSpPr>
            <a:spLocks noGrp="1"/>
          </p:cNvSpPr>
          <p:nvPr>
            <p:ph type="subTitle" idx="1"/>
          </p:nvPr>
        </p:nvSpPr>
        <p:spPr>
          <a:xfrm>
            <a:off x="4664725" y="1523999"/>
            <a:ext cx="3925093" cy="3006437"/>
          </a:xfrm>
        </p:spPr>
        <p:txBody>
          <a:bodyPr/>
          <a:lstStyle/>
          <a:p>
            <a:pPr algn="just">
              <a:buFont typeface="Arial" panose="020B0604020202020204" pitchFamily="34" charset="0"/>
              <a:buChar char="•"/>
            </a:pPr>
            <a:r>
              <a:rPr lang="es-MX" sz="1200" dirty="0">
                <a:latin typeface="Barlow" panose="00000500000000000000" pitchFamily="2" charset="0"/>
              </a:rPr>
              <a:t>La psicología es una ciencia que estudia los procesos mentales y comportamientos del ser humano.</a:t>
            </a:r>
          </a:p>
          <a:p>
            <a:pPr marL="139700" indent="0" algn="just"/>
            <a:endParaRPr lang="es-MX" sz="1200" dirty="0">
              <a:latin typeface="Barlow" panose="00000500000000000000" pitchFamily="2" charset="0"/>
            </a:endParaRPr>
          </a:p>
          <a:p>
            <a:pPr algn="just">
              <a:buFont typeface="Arial" panose="020B0604020202020204" pitchFamily="34" charset="0"/>
              <a:buChar char="•"/>
            </a:pPr>
            <a:r>
              <a:rPr lang="es-CL" sz="1200" dirty="0">
                <a:latin typeface="Barlow" panose="00000500000000000000" pitchFamily="2" charset="0"/>
                <a:ea typeface="Calibri" panose="020F0502020204030204" pitchFamily="34" charset="0"/>
              </a:rPr>
              <a:t>La salud mental es una problemática la cual n</a:t>
            </a:r>
            <a:r>
              <a:rPr lang="es-CL" sz="1200" dirty="0">
                <a:effectLst/>
                <a:latin typeface="Barlow" panose="00000500000000000000" pitchFamily="2" charset="0"/>
                <a:ea typeface="Calibri" panose="020F0502020204030204" pitchFamily="34" charset="0"/>
              </a:rPr>
              <a:t>os está afectando como sociedad al nivel en que un 23,6% de la población chilena dice tener algún tipo de trastorno mental, esto ha incrementado notablemente debido a la pandemia.</a:t>
            </a:r>
          </a:p>
          <a:p>
            <a:pPr algn="just">
              <a:buFont typeface="Arial" panose="020B0604020202020204" pitchFamily="34" charset="0"/>
              <a:buChar char="•"/>
            </a:pPr>
            <a:endParaRPr lang="es-CL" sz="1200" dirty="0">
              <a:latin typeface="Barlow" panose="00000500000000000000" pitchFamily="2" charset="0"/>
            </a:endParaRPr>
          </a:p>
          <a:p>
            <a:pPr algn="just">
              <a:buFont typeface="Arial" panose="020B0604020202020204" pitchFamily="34" charset="0"/>
              <a:buChar char="•"/>
            </a:pPr>
            <a:r>
              <a:rPr lang="es-MX" sz="1200" dirty="0">
                <a:latin typeface="Barlow" panose="00000500000000000000" pitchFamily="2" charset="0"/>
              </a:rPr>
              <a:t>Buscamos un modo de automatizar y sintetizar una consulta psicológica, clasificando y gestionando de manera singular cada paciente.</a:t>
            </a:r>
            <a:endParaRPr lang="es-CL" sz="1200" dirty="0">
              <a:latin typeface="Barlow" panose="00000500000000000000" pitchFamily="2" charset="0"/>
            </a:endParaRPr>
          </a:p>
        </p:txBody>
      </p:sp>
    </p:spTree>
    <p:extLst>
      <p:ext uri="{BB962C8B-B14F-4D97-AF65-F5344CB8AC3E}">
        <p14:creationId xmlns:p14="http://schemas.microsoft.com/office/powerpoint/2010/main" val="199000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47"/>
          <p:cNvGrpSpPr/>
          <p:nvPr/>
        </p:nvGrpSpPr>
        <p:grpSpPr>
          <a:xfrm flipH="1">
            <a:off x="4615271" y="3950185"/>
            <a:ext cx="216300" cy="965800"/>
            <a:chOff x="4664716" y="3950185"/>
            <a:chExt cx="216300" cy="965800"/>
          </a:xfrm>
        </p:grpSpPr>
        <p:sp>
          <p:nvSpPr>
            <p:cNvPr id="863" name="Google Shape;863;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47"/>
          <p:cNvGrpSpPr/>
          <p:nvPr/>
        </p:nvGrpSpPr>
        <p:grpSpPr>
          <a:xfrm flipH="1">
            <a:off x="5499084" y="116735"/>
            <a:ext cx="216300" cy="965800"/>
            <a:chOff x="4664716" y="3950185"/>
            <a:chExt cx="216300" cy="965800"/>
          </a:xfrm>
        </p:grpSpPr>
        <p:sp>
          <p:nvSpPr>
            <p:cNvPr id="866" name="Google Shape;866;p47"/>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7"/>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868;p47"/>
          <p:cNvSpPr txBox="1">
            <a:spLocks noGrp="1"/>
          </p:cNvSpPr>
          <p:nvPr>
            <p:ph type="title"/>
          </p:nvPr>
        </p:nvSpPr>
        <p:spPr>
          <a:xfrm flipH="1">
            <a:off x="1150333" y="1263779"/>
            <a:ext cx="2893608" cy="62223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¿Que es C++?</a:t>
            </a:r>
            <a:endParaRPr sz="3200" dirty="0"/>
          </a:p>
        </p:txBody>
      </p:sp>
      <p:sp>
        <p:nvSpPr>
          <p:cNvPr id="870" name="Google Shape;870;p47"/>
          <p:cNvSpPr txBox="1">
            <a:spLocks noGrp="1"/>
          </p:cNvSpPr>
          <p:nvPr>
            <p:ph type="subTitle" idx="1"/>
          </p:nvPr>
        </p:nvSpPr>
        <p:spPr>
          <a:xfrm flipH="1">
            <a:off x="1264865" y="2113769"/>
            <a:ext cx="2664544" cy="1944311"/>
          </a:xfrm>
          <a:prstGeom prst="rect">
            <a:avLst/>
          </a:prstGeom>
        </p:spPr>
        <p:txBody>
          <a:bodyPr spcFirstLastPara="1" wrap="square" lIns="91425" tIns="91425" rIns="91425" bIns="91425" anchor="t" anchorCtr="0">
            <a:noAutofit/>
          </a:bodyPr>
          <a:lstStyle/>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Es un lenguaje de programación multiparadigma diseñado por Bjarne Stroustrup en el año 1979. </a:t>
            </a: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endParaRPr>
          </a:p>
          <a:p>
            <a:pPr marL="285750" marR="0" lvl="0" indent="-28575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panose="00000500000000000000" pitchFamily="2" charset="0"/>
                <a:ea typeface="Calibri" panose="020F0502020204030204" pitchFamily="34" charset="0"/>
                <a:sym typeface="Barlow"/>
              </a:rPr>
              <a:t>Su biblioteca soporta funciones, objetos, listas, colas, pilas, vectores, arreglos, etc. Incluso puede ser usado en entornos de desarrollo (IDE) para codificar, compilar, probar y ejecutar el programa.</a:t>
            </a:r>
            <a:endParaRPr kumimoji="0" lang="es-MX" sz="1200" b="0" i="0" u="none" strike="noStrike" kern="0" cap="none" spc="0" normalizeH="0" baseline="0" noProof="0" dirty="0">
              <a:ln>
                <a:noFill/>
              </a:ln>
              <a:solidFill>
                <a:srgbClr val="666666"/>
              </a:solidFill>
              <a:effectLst/>
              <a:uLnTx/>
              <a:uFillTx/>
              <a:latin typeface="Barlow" panose="00000500000000000000" pitchFamily="2" charset="0"/>
              <a:sym typeface="Barlow"/>
            </a:endParaRPr>
          </a:p>
        </p:txBody>
      </p:sp>
      <p:grpSp>
        <p:nvGrpSpPr>
          <p:cNvPr id="873" name="Google Shape;873;p47"/>
          <p:cNvGrpSpPr/>
          <p:nvPr/>
        </p:nvGrpSpPr>
        <p:grpSpPr>
          <a:xfrm>
            <a:off x="5789092" y="1082543"/>
            <a:ext cx="2844107" cy="2835108"/>
            <a:chOff x="1436200" y="407050"/>
            <a:chExt cx="4894350" cy="4878025"/>
          </a:xfrm>
        </p:grpSpPr>
        <p:sp>
          <p:nvSpPr>
            <p:cNvPr id="874" name="Google Shape;874;p47"/>
            <p:cNvSpPr/>
            <p:nvPr/>
          </p:nvSpPr>
          <p:spPr>
            <a:xfrm>
              <a:off x="1444525" y="4745400"/>
              <a:ext cx="599625" cy="315775"/>
            </a:xfrm>
            <a:custGeom>
              <a:avLst/>
              <a:gdLst/>
              <a:ahLst/>
              <a:cxnLst/>
              <a:rect l="l" t="t" r="r" b="b"/>
              <a:pathLst>
                <a:path w="23985" h="12631" extrusionOk="0">
                  <a:moveTo>
                    <a:pt x="12021" y="1"/>
                  </a:moveTo>
                  <a:cubicBezTo>
                    <a:pt x="9218" y="1"/>
                    <a:pt x="6413" y="618"/>
                    <a:pt x="4271" y="1839"/>
                  </a:cubicBezTo>
                  <a:cubicBezTo>
                    <a:pt x="1" y="4308"/>
                    <a:pt x="1" y="8311"/>
                    <a:pt x="4271" y="10779"/>
                  </a:cubicBezTo>
                  <a:cubicBezTo>
                    <a:pt x="6406" y="12013"/>
                    <a:pt x="9199" y="12630"/>
                    <a:pt x="11993" y="12630"/>
                  </a:cubicBezTo>
                  <a:cubicBezTo>
                    <a:pt x="14786" y="12630"/>
                    <a:pt x="17580" y="12013"/>
                    <a:pt x="19715" y="10779"/>
                  </a:cubicBezTo>
                  <a:cubicBezTo>
                    <a:pt x="23985" y="8311"/>
                    <a:pt x="23985" y="4308"/>
                    <a:pt x="19715" y="1839"/>
                  </a:cubicBezTo>
                  <a:cubicBezTo>
                    <a:pt x="17587" y="609"/>
                    <a:pt x="14805" y="1"/>
                    <a:pt x="12021"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7"/>
            <p:cNvSpPr/>
            <p:nvPr/>
          </p:nvSpPr>
          <p:spPr>
            <a:xfrm>
              <a:off x="2135025" y="3329700"/>
              <a:ext cx="3032200" cy="1740225"/>
            </a:xfrm>
            <a:custGeom>
              <a:avLst/>
              <a:gdLst/>
              <a:ahLst/>
              <a:cxnLst/>
              <a:rect l="l" t="t" r="r" b="b"/>
              <a:pathLst>
                <a:path w="121288" h="69609" extrusionOk="0">
                  <a:moveTo>
                    <a:pt x="115212" y="1"/>
                  </a:moveTo>
                  <a:cubicBezTo>
                    <a:pt x="114324" y="1"/>
                    <a:pt x="113432" y="209"/>
                    <a:pt x="112614" y="626"/>
                  </a:cubicBezTo>
                  <a:lnTo>
                    <a:pt x="1435" y="64805"/>
                  </a:lnTo>
                  <a:cubicBezTo>
                    <a:pt x="1" y="65639"/>
                    <a:pt x="1" y="66973"/>
                    <a:pt x="1435" y="67807"/>
                  </a:cubicBezTo>
                  <a:lnTo>
                    <a:pt x="3503" y="69008"/>
                  </a:lnTo>
                  <a:cubicBezTo>
                    <a:pt x="4320" y="69409"/>
                    <a:pt x="5204" y="69609"/>
                    <a:pt x="6088" y="69609"/>
                  </a:cubicBezTo>
                  <a:cubicBezTo>
                    <a:pt x="6972" y="69609"/>
                    <a:pt x="7856" y="69409"/>
                    <a:pt x="8674" y="69008"/>
                  </a:cubicBezTo>
                  <a:lnTo>
                    <a:pt x="41497" y="50061"/>
                  </a:lnTo>
                  <a:lnTo>
                    <a:pt x="54973" y="57834"/>
                  </a:lnTo>
                  <a:cubicBezTo>
                    <a:pt x="56908" y="58951"/>
                    <a:pt x="59460" y="59510"/>
                    <a:pt x="62012" y="59510"/>
                  </a:cubicBezTo>
                  <a:cubicBezTo>
                    <a:pt x="64563" y="59510"/>
                    <a:pt x="67115" y="58951"/>
                    <a:pt x="69050" y="57834"/>
                  </a:cubicBezTo>
                  <a:lnTo>
                    <a:pt x="92367" y="44391"/>
                  </a:lnTo>
                  <a:cubicBezTo>
                    <a:pt x="95669" y="42456"/>
                    <a:pt x="95669" y="39354"/>
                    <a:pt x="92367" y="37419"/>
                  </a:cubicBezTo>
                  <a:lnTo>
                    <a:pt x="77890" y="29080"/>
                  </a:lnTo>
                  <a:lnTo>
                    <a:pt x="119886" y="4829"/>
                  </a:lnTo>
                  <a:cubicBezTo>
                    <a:pt x="121287" y="3995"/>
                    <a:pt x="121287" y="2661"/>
                    <a:pt x="119886" y="1860"/>
                  </a:cubicBezTo>
                  <a:lnTo>
                    <a:pt x="117785" y="626"/>
                  </a:lnTo>
                  <a:cubicBezTo>
                    <a:pt x="116984" y="209"/>
                    <a:pt x="116100" y="1"/>
                    <a:pt x="11521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7"/>
            <p:cNvSpPr/>
            <p:nvPr/>
          </p:nvSpPr>
          <p:spPr>
            <a:xfrm>
              <a:off x="5040425" y="3974950"/>
              <a:ext cx="1290125" cy="744725"/>
            </a:xfrm>
            <a:custGeom>
              <a:avLst/>
              <a:gdLst/>
              <a:ahLst/>
              <a:cxnLst/>
              <a:rect l="l" t="t" r="r" b="b"/>
              <a:pathLst>
                <a:path w="51605" h="29789" extrusionOk="0">
                  <a:moveTo>
                    <a:pt x="25819" y="1"/>
                  </a:moveTo>
                  <a:cubicBezTo>
                    <a:pt x="11576" y="1"/>
                    <a:pt x="1" y="6672"/>
                    <a:pt x="1" y="14911"/>
                  </a:cubicBezTo>
                  <a:cubicBezTo>
                    <a:pt x="1" y="23117"/>
                    <a:pt x="11576" y="29789"/>
                    <a:pt x="25819" y="29789"/>
                  </a:cubicBezTo>
                  <a:cubicBezTo>
                    <a:pt x="40063" y="29789"/>
                    <a:pt x="51605" y="23117"/>
                    <a:pt x="51605" y="14911"/>
                  </a:cubicBezTo>
                  <a:cubicBezTo>
                    <a:pt x="51605" y="6672"/>
                    <a:pt x="40063" y="1"/>
                    <a:pt x="25819"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7"/>
            <p:cNvSpPr/>
            <p:nvPr/>
          </p:nvSpPr>
          <p:spPr>
            <a:xfrm>
              <a:off x="1447050" y="4391925"/>
              <a:ext cx="597950" cy="580850"/>
            </a:xfrm>
            <a:custGeom>
              <a:avLst/>
              <a:gdLst/>
              <a:ahLst/>
              <a:cxnLst/>
              <a:rect l="l" t="t" r="r" b="b"/>
              <a:pathLst>
                <a:path w="23918" h="23234" extrusionOk="0">
                  <a:moveTo>
                    <a:pt x="3369" y="0"/>
                  </a:moveTo>
                  <a:cubicBezTo>
                    <a:pt x="0" y="2836"/>
                    <a:pt x="2035" y="17379"/>
                    <a:pt x="5504" y="20949"/>
                  </a:cubicBezTo>
                  <a:lnTo>
                    <a:pt x="5571" y="21015"/>
                  </a:lnTo>
                  <a:cubicBezTo>
                    <a:pt x="5637" y="21049"/>
                    <a:pt x="5671" y="21115"/>
                    <a:pt x="5704" y="21149"/>
                  </a:cubicBezTo>
                  <a:cubicBezTo>
                    <a:pt x="5804" y="21249"/>
                    <a:pt x="5904" y="21349"/>
                    <a:pt x="6004" y="21416"/>
                  </a:cubicBezTo>
                  <a:lnTo>
                    <a:pt x="6104" y="21516"/>
                  </a:lnTo>
                  <a:cubicBezTo>
                    <a:pt x="6204" y="21582"/>
                    <a:pt x="6271" y="21616"/>
                    <a:pt x="6371" y="21682"/>
                  </a:cubicBezTo>
                  <a:cubicBezTo>
                    <a:pt x="6505" y="21783"/>
                    <a:pt x="6671" y="21883"/>
                    <a:pt x="6805" y="21983"/>
                  </a:cubicBezTo>
                  <a:cubicBezTo>
                    <a:pt x="8239" y="22817"/>
                    <a:pt x="10107" y="23234"/>
                    <a:pt x="11971" y="23234"/>
                  </a:cubicBezTo>
                  <a:cubicBezTo>
                    <a:pt x="13835" y="23234"/>
                    <a:pt x="15695" y="22817"/>
                    <a:pt x="17112" y="21983"/>
                  </a:cubicBezTo>
                  <a:cubicBezTo>
                    <a:pt x="17279" y="21883"/>
                    <a:pt x="17412" y="21783"/>
                    <a:pt x="17546" y="21682"/>
                  </a:cubicBezTo>
                  <a:lnTo>
                    <a:pt x="17813" y="21482"/>
                  </a:lnTo>
                  <a:lnTo>
                    <a:pt x="17913" y="21416"/>
                  </a:lnTo>
                  <a:cubicBezTo>
                    <a:pt x="18013" y="21316"/>
                    <a:pt x="18113" y="21249"/>
                    <a:pt x="18213" y="21149"/>
                  </a:cubicBezTo>
                  <a:lnTo>
                    <a:pt x="18346" y="21015"/>
                  </a:lnTo>
                  <a:lnTo>
                    <a:pt x="18447" y="20915"/>
                  </a:lnTo>
                  <a:cubicBezTo>
                    <a:pt x="21882" y="17346"/>
                    <a:pt x="23917" y="2836"/>
                    <a:pt x="20548"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7"/>
            <p:cNvSpPr/>
            <p:nvPr/>
          </p:nvSpPr>
          <p:spPr>
            <a:xfrm>
              <a:off x="1471225" y="4321025"/>
              <a:ext cx="550425" cy="292525"/>
            </a:xfrm>
            <a:custGeom>
              <a:avLst/>
              <a:gdLst/>
              <a:ahLst/>
              <a:cxnLst/>
              <a:rect l="l" t="t" r="r" b="b"/>
              <a:pathLst>
                <a:path w="22017" h="11701" extrusionOk="0">
                  <a:moveTo>
                    <a:pt x="11004" y="1"/>
                  </a:moveTo>
                  <a:cubicBezTo>
                    <a:pt x="8440" y="1"/>
                    <a:pt x="5871" y="568"/>
                    <a:pt x="3903" y="1702"/>
                  </a:cubicBezTo>
                  <a:cubicBezTo>
                    <a:pt x="0" y="4004"/>
                    <a:pt x="0" y="7706"/>
                    <a:pt x="3903" y="9975"/>
                  </a:cubicBezTo>
                  <a:cubicBezTo>
                    <a:pt x="5871" y="11126"/>
                    <a:pt x="8440" y="11701"/>
                    <a:pt x="11004" y="11701"/>
                  </a:cubicBezTo>
                  <a:cubicBezTo>
                    <a:pt x="13568" y="11701"/>
                    <a:pt x="16129" y="11126"/>
                    <a:pt x="18080" y="9975"/>
                  </a:cubicBezTo>
                  <a:cubicBezTo>
                    <a:pt x="22016" y="7706"/>
                    <a:pt x="22016" y="4004"/>
                    <a:pt x="18080" y="1702"/>
                  </a:cubicBezTo>
                  <a:cubicBezTo>
                    <a:pt x="16129" y="568"/>
                    <a:pt x="13568" y="1"/>
                    <a:pt x="11004"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7"/>
            <p:cNvSpPr/>
            <p:nvPr/>
          </p:nvSpPr>
          <p:spPr>
            <a:xfrm>
              <a:off x="1543775" y="4359825"/>
              <a:ext cx="404475" cy="214650"/>
            </a:xfrm>
            <a:custGeom>
              <a:avLst/>
              <a:gdLst/>
              <a:ahLst/>
              <a:cxnLst/>
              <a:rect l="l" t="t" r="r" b="b"/>
              <a:pathLst>
                <a:path w="16179" h="8586" extrusionOk="0">
                  <a:moveTo>
                    <a:pt x="8090" y="0"/>
                  </a:moveTo>
                  <a:cubicBezTo>
                    <a:pt x="6197" y="0"/>
                    <a:pt x="4304" y="417"/>
                    <a:pt x="2869" y="1251"/>
                  </a:cubicBezTo>
                  <a:cubicBezTo>
                    <a:pt x="0" y="2952"/>
                    <a:pt x="0" y="5654"/>
                    <a:pt x="2869" y="7322"/>
                  </a:cubicBezTo>
                  <a:cubicBezTo>
                    <a:pt x="4327" y="8160"/>
                    <a:pt x="6232" y="8585"/>
                    <a:pt x="8130" y="8585"/>
                  </a:cubicBezTo>
                  <a:cubicBezTo>
                    <a:pt x="10010" y="8585"/>
                    <a:pt x="11883" y="8168"/>
                    <a:pt x="13310" y="7322"/>
                  </a:cubicBezTo>
                  <a:cubicBezTo>
                    <a:pt x="16179" y="5654"/>
                    <a:pt x="16179" y="2919"/>
                    <a:pt x="13310" y="1251"/>
                  </a:cubicBezTo>
                  <a:cubicBezTo>
                    <a:pt x="11876" y="417"/>
                    <a:pt x="9983" y="0"/>
                    <a:pt x="809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7"/>
            <p:cNvSpPr/>
            <p:nvPr/>
          </p:nvSpPr>
          <p:spPr>
            <a:xfrm>
              <a:off x="1572950" y="4432375"/>
              <a:ext cx="346950" cy="142625"/>
            </a:xfrm>
            <a:custGeom>
              <a:avLst/>
              <a:gdLst/>
              <a:ahLst/>
              <a:cxnLst/>
              <a:rect l="l" t="t" r="r" b="b"/>
              <a:pathLst>
                <a:path w="13878" h="5705" extrusionOk="0">
                  <a:moveTo>
                    <a:pt x="6939" y="0"/>
                  </a:moveTo>
                  <a:cubicBezTo>
                    <a:pt x="5055" y="0"/>
                    <a:pt x="3170" y="417"/>
                    <a:pt x="1736" y="1251"/>
                  </a:cubicBezTo>
                  <a:cubicBezTo>
                    <a:pt x="1035" y="1618"/>
                    <a:pt x="435" y="2185"/>
                    <a:pt x="1" y="2852"/>
                  </a:cubicBezTo>
                  <a:cubicBezTo>
                    <a:pt x="435" y="3519"/>
                    <a:pt x="1002" y="4053"/>
                    <a:pt x="1702" y="4453"/>
                  </a:cubicBezTo>
                  <a:cubicBezTo>
                    <a:pt x="3153" y="5287"/>
                    <a:pt x="5038" y="5704"/>
                    <a:pt x="6923" y="5704"/>
                  </a:cubicBezTo>
                  <a:cubicBezTo>
                    <a:pt x="8807" y="5704"/>
                    <a:pt x="10692" y="5287"/>
                    <a:pt x="12143" y="4453"/>
                  </a:cubicBezTo>
                  <a:cubicBezTo>
                    <a:pt x="12843" y="4053"/>
                    <a:pt x="13444" y="3519"/>
                    <a:pt x="13878" y="2852"/>
                  </a:cubicBezTo>
                  <a:cubicBezTo>
                    <a:pt x="13444" y="2185"/>
                    <a:pt x="12843" y="1618"/>
                    <a:pt x="12143" y="1251"/>
                  </a:cubicBezTo>
                  <a:cubicBezTo>
                    <a:pt x="10709" y="417"/>
                    <a:pt x="8824" y="0"/>
                    <a:pt x="6939"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7"/>
            <p:cNvSpPr/>
            <p:nvPr/>
          </p:nvSpPr>
          <p:spPr>
            <a:xfrm>
              <a:off x="1529600" y="3492625"/>
              <a:ext cx="92600" cy="211325"/>
            </a:xfrm>
            <a:custGeom>
              <a:avLst/>
              <a:gdLst/>
              <a:ahLst/>
              <a:cxnLst/>
              <a:rect l="l" t="t" r="r" b="b"/>
              <a:pathLst>
                <a:path w="3704" h="8453" extrusionOk="0">
                  <a:moveTo>
                    <a:pt x="472" y="1"/>
                  </a:moveTo>
                  <a:cubicBezTo>
                    <a:pt x="436" y="1"/>
                    <a:pt x="401" y="5"/>
                    <a:pt x="367" y="13"/>
                  </a:cubicBezTo>
                  <a:cubicBezTo>
                    <a:pt x="267" y="80"/>
                    <a:pt x="234" y="247"/>
                    <a:pt x="234" y="413"/>
                  </a:cubicBezTo>
                  <a:cubicBezTo>
                    <a:pt x="167" y="1247"/>
                    <a:pt x="100" y="2048"/>
                    <a:pt x="67" y="2882"/>
                  </a:cubicBezTo>
                  <a:cubicBezTo>
                    <a:pt x="0" y="3382"/>
                    <a:pt x="0" y="3883"/>
                    <a:pt x="67" y="4383"/>
                  </a:cubicBezTo>
                  <a:cubicBezTo>
                    <a:pt x="134" y="5050"/>
                    <a:pt x="434" y="5717"/>
                    <a:pt x="901" y="6218"/>
                  </a:cubicBezTo>
                  <a:cubicBezTo>
                    <a:pt x="1201" y="6551"/>
                    <a:pt x="1535" y="6851"/>
                    <a:pt x="1868" y="7152"/>
                  </a:cubicBezTo>
                  <a:cubicBezTo>
                    <a:pt x="2135" y="7352"/>
                    <a:pt x="2435" y="7552"/>
                    <a:pt x="2669" y="7785"/>
                  </a:cubicBezTo>
                  <a:cubicBezTo>
                    <a:pt x="2969" y="8052"/>
                    <a:pt x="3303" y="8286"/>
                    <a:pt x="3703" y="8453"/>
                  </a:cubicBezTo>
                  <a:cubicBezTo>
                    <a:pt x="3670" y="8386"/>
                    <a:pt x="3670" y="8286"/>
                    <a:pt x="3703" y="8219"/>
                  </a:cubicBezTo>
                  <a:lnTo>
                    <a:pt x="3670" y="7952"/>
                  </a:lnTo>
                  <a:cubicBezTo>
                    <a:pt x="3670" y="7785"/>
                    <a:pt x="3603" y="7619"/>
                    <a:pt x="3603" y="7419"/>
                  </a:cubicBezTo>
                  <a:cubicBezTo>
                    <a:pt x="3536" y="7085"/>
                    <a:pt x="3436" y="6751"/>
                    <a:pt x="3336" y="6418"/>
                  </a:cubicBezTo>
                  <a:cubicBezTo>
                    <a:pt x="3336" y="6318"/>
                    <a:pt x="3303" y="6251"/>
                    <a:pt x="3269" y="6218"/>
                  </a:cubicBezTo>
                  <a:lnTo>
                    <a:pt x="3203" y="6018"/>
                  </a:lnTo>
                  <a:lnTo>
                    <a:pt x="3069" y="5584"/>
                  </a:lnTo>
                  <a:cubicBezTo>
                    <a:pt x="3003" y="5384"/>
                    <a:pt x="2936" y="5217"/>
                    <a:pt x="2869" y="5017"/>
                  </a:cubicBezTo>
                  <a:cubicBezTo>
                    <a:pt x="2802" y="4817"/>
                    <a:pt x="2736" y="4650"/>
                    <a:pt x="2702" y="4450"/>
                  </a:cubicBezTo>
                  <a:cubicBezTo>
                    <a:pt x="2669" y="4383"/>
                    <a:pt x="2669" y="4316"/>
                    <a:pt x="2636" y="4250"/>
                  </a:cubicBezTo>
                  <a:cubicBezTo>
                    <a:pt x="2636" y="4216"/>
                    <a:pt x="2602" y="4183"/>
                    <a:pt x="2602" y="4149"/>
                  </a:cubicBezTo>
                  <a:cubicBezTo>
                    <a:pt x="2602" y="4049"/>
                    <a:pt x="2569" y="3949"/>
                    <a:pt x="2536" y="3849"/>
                  </a:cubicBezTo>
                  <a:cubicBezTo>
                    <a:pt x="2502" y="3682"/>
                    <a:pt x="2469" y="3482"/>
                    <a:pt x="2402" y="3316"/>
                  </a:cubicBezTo>
                  <a:cubicBezTo>
                    <a:pt x="2302" y="2915"/>
                    <a:pt x="2202" y="2582"/>
                    <a:pt x="2069" y="2215"/>
                  </a:cubicBezTo>
                  <a:cubicBezTo>
                    <a:pt x="1968" y="1915"/>
                    <a:pt x="1835" y="1648"/>
                    <a:pt x="1702" y="1381"/>
                  </a:cubicBezTo>
                  <a:cubicBezTo>
                    <a:pt x="1501" y="880"/>
                    <a:pt x="1201" y="413"/>
                    <a:pt x="768" y="113"/>
                  </a:cubicBezTo>
                  <a:cubicBezTo>
                    <a:pt x="693" y="38"/>
                    <a:pt x="580" y="1"/>
                    <a:pt x="4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7"/>
            <p:cNvSpPr/>
            <p:nvPr/>
          </p:nvSpPr>
          <p:spPr>
            <a:xfrm>
              <a:off x="1635500" y="3529300"/>
              <a:ext cx="109275" cy="264275"/>
            </a:xfrm>
            <a:custGeom>
              <a:avLst/>
              <a:gdLst/>
              <a:ahLst/>
              <a:cxnLst/>
              <a:rect l="l" t="t" r="r" b="b"/>
              <a:pathLst>
                <a:path w="4371" h="10571" extrusionOk="0">
                  <a:moveTo>
                    <a:pt x="3211" y="1"/>
                  </a:moveTo>
                  <a:cubicBezTo>
                    <a:pt x="3154" y="1"/>
                    <a:pt x="3094" y="32"/>
                    <a:pt x="3070" y="81"/>
                  </a:cubicBezTo>
                  <a:cubicBezTo>
                    <a:pt x="3036" y="114"/>
                    <a:pt x="3003" y="181"/>
                    <a:pt x="3003" y="247"/>
                  </a:cubicBezTo>
                  <a:cubicBezTo>
                    <a:pt x="2970" y="714"/>
                    <a:pt x="2869" y="1148"/>
                    <a:pt x="2736" y="1548"/>
                  </a:cubicBezTo>
                  <a:cubicBezTo>
                    <a:pt x="2703" y="1782"/>
                    <a:pt x="2603" y="1982"/>
                    <a:pt x="2536" y="2182"/>
                  </a:cubicBezTo>
                  <a:cubicBezTo>
                    <a:pt x="2469" y="2249"/>
                    <a:pt x="2436" y="2316"/>
                    <a:pt x="2402" y="2349"/>
                  </a:cubicBezTo>
                  <a:cubicBezTo>
                    <a:pt x="2369" y="2382"/>
                    <a:pt x="2369" y="2416"/>
                    <a:pt x="2336" y="2482"/>
                  </a:cubicBezTo>
                  <a:cubicBezTo>
                    <a:pt x="2236" y="2682"/>
                    <a:pt x="2136" y="2883"/>
                    <a:pt x="2002" y="3049"/>
                  </a:cubicBezTo>
                  <a:cubicBezTo>
                    <a:pt x="1902" y="3216"/>
                    <a:pt x="1769" y="3316"/>
                    <a:pt x="1669" y="3450"/>
                  </a:cubicBezTo>
                  <a:cubicBezTo>
                    <a:pt x="1235" y="3783"/>
                    <a:pt x="868" y="4184"/>
                    <a:pt x="534" y="4584"/>
                  </a:cubicBezTo>
                  <a:cubicBezTo>
                    <a:pt x="134" y="5284"/>
                    <a:pt x="168" y="6152"/>
                    <a:pt x="168" y="6919"/>
                  </a:cubicBezTo>
                  <a:lnTo>
                    <a:pt x="168" y="7353"/>
                  </a:lnTo>
                  <a:cubicBezTo>
                    <a:pt x="168" y="8420"/>
                    <a:pt x="1" y="9321"/>
                    <a:pt x="268" y="10355"/>
                  </a:cubicBezTo>
                  <a:cubicBezTo>
                    <a:pt x="268" y="10439"/>
                    <a:pt x="338" y="10570"/>
                    <a:pt x="420" y="10570"/>
                  </a:cubicBezTo>
                  <a:cubicBezTo>
                    <a:pt x="436" y="10570"/>
                    <a:pt x="452" y="10565"/>
                    <a:pt x="468" y="10555"/>
                  </a:cubicBezTo>
                  <a:lnTo>
                    <a:pt x="601" y="10488"/>
                  </a:lnTo>
                  <a:cubicBezTo>
                    <a:pt x="1135" y="10021"/>
                    <a:pt x="1535" y="9387"/>
                    <a:pt x="1769" y="8720"/>
                  </a:cubicBezTo>
                  <a:lnTo>
                    <a:pt x="2002" y="8186"/>
                  </a:lnTo>
                  <a:cubicBezTo>
                    <a:pt x="2036" y="8053"/>
                    <a:pt x="2136" y="7953"/>
                    <a:pt x="2236" y="7853"/>
                  </a:cubicBezTo>
                  <a:cubicBezTo>
                    <a:pt x="2469" y="7519"/>
                    <a:pt x="2703" y="7152"/>
                    <a:pt x="2903" y="6785"/>
                  </a:cubicBezTo>
                  <a:cubicBezTo>
                    <a:pt x="3370" y="6085"/>
                    <a:pt x="3770" y="5318"/>
                    <a:pt x="4037" y="4484"/>
                  </a:cubicBezTo>
                  <a:cubicBezTo>
                    <a:pt x="4237" y="3917"/>
                    <a:pt x="4337" y="3283"/>
                    <a:pt x="4371" y="2682"/>
                  </a:cubicBezTo>
                  <a:cubicBezTo>
                    <a:pt x="4371" y="2382"/>
                    <a:pt x="4337" y="2115"/>
                    <a:pt x="4304" y="1815"/>
                  </a:cubicBezTo>
                  <a:cubicBezTo>
                    <a:pt x="4270" y="1715"/>
                    <a:pt x="4237" y="1582"/>
                    <a:pt x="4204" y="1482"/>
                  </a:cubicBezTo>
                  <a:cubicBezTo>
                    <a:pt x="4137" y="1215"/>
                    <a:pt x="4037" y="981"/>
                    <a:pt x="3904" y="781"/>
                  </a:cubicBezTo>
                  <a:cubicBezTo>
                    <a:pt x="3837" y="648"/>
                    <a:pt x="3803" y="548"/>
                    <a:pt x="3737" y="414"/>
                  </a:cubicBezTo>
                  <a:cubicBezTo>
                    <a:pt x="3670" y="314"/>
                    <a:pt x="3603" y="214"/>
                    <a:pt x="3503" y="114"/>
                  </a:cubicBezTo>
                  <a:cubicBezTo>
                    <a:pt x="3437" y="47"/>
                    <a:pt x="3370" y="14"/>
                    <a:pt x="3270" y="14"/>
                  </a:cubicBezTo>
                  <a:cubicBezTo>
                    <a:pt x="3252" y="5"/>
                    <a:pt x="3232" y="1"/>
                    <a:pt x="3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7"/>
            <p:cNvSpPr/>
            <p:nvPr/>
          </p:nvSpPr>
          <p:spPr>
            <a:xfrm>
              <a:off x="1467875" y="3703600"/>
              <a:ext cx="167650" cy="81250"/>
            </a:xfrm>
            <a:custGeom>
              <a:avLst/>
              <a:gdLst/>
              <a:ahLst/>
              <a:cxnLst/>
              <a:rect l="l" t="t" r="r" b="b"/>
              <a:pathLst>
                <a:path w="6706" h="3250" extrusionOk="0">
                  <a:moveTo>
                    <a:pt x="349" y="0"/>
                  </a:moveTo>
                  <a:cubicBezTo>
                    <a:pt x="265" y="0"/>
                    <a:pt x="189" y="25"/>
                    <a:pt x="134" y="80"/>
                  </a:cubicBezTo>
                  <a:cubicBezTo>
                    <a:pt x="68" y="180"/>
                    <a:pt x="34" y="247"/>
                    <a:pt x="34" y="347"/>
                  </a:cubicBezTo>
                  <a:cubicBezTo>
                    <a:pt x="1" y="1214"/>
                    <a:pt x="435" y="2048"/>
                    <a:pt x="1202" y="2515"/>
                  </a:cubicBezTo>
                  <a:cubicBezTo>
                    <a:pt x="1936" y="2982"/>
                    <a:pt x="2770" y="3216"/>
                    <a:pt x="3637" y="3249"/>
                  </a:cubicBezTo>
                  <a:lnTo>
                    <a:pt x="6672" y="3249"/>
                  </a:lnTo>
                  <a:cubicBezTo>
                    <a:pt x="6706" y="3216"/>
                    <a:pt x="6706" y="3183"/>
                    <a:pt x="6706" y="3149"/>
                  </a:cubicBezTo>
                  <a:cubicBezTo>
                    <a:pt x="6706" y="2849"/>
                    <a:pt x="6639" y="2582"/>
                    <a:pt x="6506" y="2315"/>
                  </a:cubicBezTo>
                  <a:cubicBezTo>
                    <a:pt x="6439" y="2182"/>
                    <a:pt x="6372" y="2082"/>
                    <a:pt x="6272" y="1948"/>
                  </a:cubicBezTo>
                  <a:cubicBezTo>
                    <a:pt x="5972" y="1615"/>
                    <a:pt x="5605" y="1315"/>
                    <a:pt x="5205" y="1114"/>
                  </a:cubicBezTo>
                  <a:cubicBezTo>
                    <a:pt x="4804" y="948"/>
                    <a:pt x="4371" y="814"/>
                    <a:pt x="3937" y="747"/>
                  </a:cubicBezTo>
                  <a:lnTo>
                    <a:pt x="568" y="47"/>
                  </a:lnTo>
                  <a:cubicBezTo>
                    <a:pt x="493" y="17"/>
                    <a:pt x="418" y="0"/>
                    <a:pt x="3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7"/>
            <p:cNvSpPr/>
            <p:nvPr/>
          </p:nvSpPr>
          <p:spPr>
            <a:xfrm>
              <a:off x="1482075" y="3818175"/>
              <a:ext cx="174300" cy="93350"/>
            </a:xfrm>
            <a:custGeom>
              <a:avLst/>
              <a:gdLst/>
              <a:ahLst/>
              <a:cxnLst/>
              <a:rect l="l" t="t" r="r" b="b"/>
              <a:pathLst>
                <a:path w="6972" h="3734" extrusionOk="0">
                  <a:moveTo>
                    <a:pt x="334" y="1"/>
                  </a:moveTo>
                  <a:cubicBezTo>
                    <a:pt x="133" y="34"/>
                    <a:pt x="67" y="267"/>
                    <a:pt x="67" y="468"/>
                  </a:cubicBezTo>
                  <a:cubicBezTo>
                    <a:pt x="0" y="1602"/>
                    <a:pt x="600" y="2636"/>
                    <a:pt x="1601" y="3169"/>
                  </a:cubicBezTo>
                  <a:cubicBezTo>
                    <a:pt x="2247" y="3492"/>
                    <a:pt x="2973" y="3560"/>
                    <a:pt x="3701" y="3560"/>
                  </a:cubicBezTo>
                  <a:cubicBezTo>
                    <a:pt x="4026" y="3560"/>
                    <a:pt x="4351" y="3547"/>
                    <a:pt x="4670" y="3536"/>
                  </a:cubicBezTo>
                  <a:lnTo>
                    <a:pt x="4703" y="3536"/>
                  </a:lnTo>
                  <a:cubicBezTo>
                    <a:pt x="4904" y="3520"/>
                    <a:pt x="5095" y="3511"/>
                    <a:pt x="5283" y="3511"/>
                  </a:cubicBezTo>
                  <a:cubicBezTo>
                    <a:pt x="5471" y="3511"/>
                    <a:pt x="5654" y="3520"/>
                    <a:pt x="5838" y="3536"/>
                  </a:cubicBezTo>
                  <a:cubicBezTo>
                    <a:pt x="6038" y="3570"/>
                    <a:pt x="6238" y="3603"/>
                    <a:pt x="6405" y="3636"/>
                  </a:cubicBezTo>
                  <a:cubicBezTo>
                    <a:pt x="6511" y="3658"/>
                    <a:pt x="6658" y="3733"/>
                    <a:pt x="6777" y="3733"/>
                  </a:cubicBezTo>
                  <a:cubicBezTo>
                    <a:pt x="6844" y="3733"/>
                    <a:pt x="6902" y="3709"/>
                    <a:pt x="6938" y="3636"/>
                  </a:cubicBezTo>
                  <a:cubicBezTo>
                    <a:pt x="6972" y="3570"/>
                    <a:pt x="6972" y="3470"/>
                    <a:pt x="6938" y="3403"/>
                  </a:cubicBezTo>
                  <a:cubicBezTo>
                    <a:pt x="6905" y="3203"/>
                    <a:pt x="6838" y="3003"/>
                    <a:pt x="6738" y="2836"/>
                  </a:cubicBezTo>
                  <a:lnTo>
                    <a:pt x="6772" y="2803"/>
                  </a:lnTo>
                  <a:cubicBezTo>
                    <a:pt x="6638" y="2602"/>
                    <a:pt x="6505" y="2436"/>
                    <a:pt x="6338" y="2302"/>
                  </a:cubicBezTo>
                  <a:cubicBezTo>
                    <a:pt x="6104" y="2069"/>
                    <a:pt x="5838" y="1902"/>
                    <a:pt x="5571" y="1768"/>
                  </a:cubicBezTo>
                  <a:cubicBezTo>
                    <a:pt x="5070" y="1568"/>
                    <a:pt x="4570" y="1435"/>
                    <a:pt x="4036" y="1335"/>
                  </a:cubicBezTo>
                  <a:cubicBezTo>
                    <a:pt x="2835" y="1035"/>
                    <a:pt x="1701" y="601"/>
                    <a:pt x="567" y="67"/>
                  </a:cubicBezTo>
                  <a:cubicBezTo>
                    <a:pt x="500" y="34"/>
                    <a:pt x="434" y="1"/>
                    <a:pt x="3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7"/>
            <p:cNvSpPr/>
            <p:nvPr/>
          </p:nvSpPr>
          <p:spPr>
            <a:xfrm>
              <a:off x="1659700" y="3678000"/>
              <a:ext cx="110100" cy="221100"/>
            </a:xfrm>
            <a:custGeom>
              <a:avLst/>
              <a:gdLst/>
              <a:ahLst/>
              <a:cxnLst/>
              <a:rect l="l" t="t" r="r" b="b"/>
              <a:pathLst>
                <a:path w="4404" h="8844" extrusionOk="0">
                  <a:moveTo>
                    <a:pt x="3625" y="0"/>
                  </a:moveTo>
                  <a:cubicBezTo>
                    <a:pt x="3419" y="0"/>
                    <a:pt x="3296" y="219"/>
                    <a:pt x="3202" y="437"/>
                  </a:cubicBezTo>
                  <a:cubicBezTo>
                    <a:pt x="2769" y="1405"/>
                    <a:pt x="2268" y="2305"/>
                    <a:pt x="1635" y="3172"/>
                  </a:cubicBezTo>
                  <a:cubicBezTo>
                    <a:pt x="934" y="4106"/>
                    <a:pt x="100" y="5040"/>
                    <a:pt x="0" y="6208"/>
                  </a:cubicBezTo>
                  <a:cubicBezTo>
                    <a:pt x="0" y="6308"/>
                    <a:pt x="0" y="6441"/>
                    <a:pt x="0" y="6575"/>
                  </a:cubicBezTo>
                  <a:cubicBezTo>
                    <a:pt x="0" y="6675"/>
                    <a:pt x="0" y="6808"/>
                    <a:pt x="0" y="6908"/>
                  </a:cubicBezTo>
                  <a:cubicBezTo>
                    <a:pt x="0" y="6975"/>
                    <a:pt x="0" y="7042"/>
                    <a:pt x="0" y="7109"/>
                  </a:cubicBezTo>
                  <a:cubicBezTo>
                    <a:pt x="33" y="7175"/>
                    <a:pt x="33" y="7275"/>
                    <a:pt x="33" y="7375"/>
                  </a:cubicBezTo>
                  <a:cubicBezTo>
                    <a:pt x="67" y="7542"/>
                    <a:pt x="67" y="7709"/>
                    <a:pt x="100" y="7876"/>
                  </a:cubicBezTo>
                  <a:lnTo>
                    <a:pt x="100" y="8009"/>
                  </a:lnTo>
                  <a:cubicBezTo>
                    <a:pt x="100" y="8143"/>
                    <a:pt x="134" y="8309"/>
                    <a:pt x="200" y="8443"/>
                  </a:cubicBezTo>
                  <a:cubicBezTo>
                    <a:pt x="234" y="8543"/>
                    <a:pt x="267" y="8610"/>
                    <a:pt x="300" y="8676"/>
                  </a:cubicBezTo>
                  <a:cubicBezTo>
                    <a:pt x="300" y="8710"/>
                    <a:pt x="334" y="8743"/>
                    <a:pt x="367" y="8776"/>
                  </a:cubicBezTo>
                  <a:cubicBezTo>
                    <a:pt x="400" y="8810"/>
                    <a:pt x="467" y="8843"/>
                    <a:pt x="534" y="8843"/>
                  </a:cubicBezTo>
                  <a:cubicBezTo>
                    <a:pt x="567" y="8843"/>
                    <a:pt x="634" y="8843"/>
                    <a:pt x="667" y="8810"/>
                  </a:cubicBezTo>
                  <a:cubicBezTo>
                    <a:pt x="701" y="8776"/>
                    <a:pt x="767" y="8743"/>
                    <a:pt x="834" y="8710"/>
                  </a:cubicBezTo>
                  <a:cubicBezTo>
                    <a:pt x="834" y="8676"/>
                    <a:pt x="867" y="8676"/>
                    <a:pt x="867" y="8643"/>
                  </a:cubicBezTo>
                  <a:lnTo>
                    <a:pt x="1168" y="8343"/>
                  </a:lnTo>
                  <a:cubicBezTo>
                    <a:pt x="1434" y="8076"/>
                    <a:pt x="1668" y="7842"/>
                    <a:pt x="1935" y="7576"/>
                  </a:cubicBezTo>
                  <a:cubicBezTo>
                    <a:pt x="2002" y="7476"/>
                    <a:pt x="2068" y="7409"/>
                    <a:pt x="2135" y="7309"/>
                  </a:cubicBezTo>
                  <a:cubicBezTo>
                    <a:pt x="2402" y="7009"/>
                    <a:pt x="2635" y="6708"/>
                    <a:pt x="2869" y="6375"/>
                  </a:cubicBezTo>
                  <a:cubicBezTo>
                    <a:pt x="3302" y="5741"/>
                    <a:pt x="3669" y="5040"/>
                    <a:pt x="3936" y="4307"/>
                  </a:cubicBezTo>
                  <a:cubicBezTo>
                    <a:pt x="4370" y="3039"/>
                    <a:pt x="4403" y="1705"/>
                    <a:pt x="4036" y="437"/>
                  </a:cubicBezTo>
                  <a:cubicBezTo>
                    <a:pt x="3970" y="237"/>
                    <a:pt x="3903" y="70"/>
                    <a:pt x="3669" y="4"/>
                  </a:cubicBezTo>
                  <a:cubicBezTo>
                    <a:pt x="3654" y="1"/>
                    <a:pt x="3640" y="0"/>
                    <a:pt x="36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7"/>
            <p:cNvSpPr/>
            <p:nvPr/>
          </p:nvSpPr>
          <p:spPr>
            <a:xfrm>
              <a:off x="1494575" y="3944100"/>
              <a:ext cx="177650" cy="95300"/>
            </a:xfrm>
            <a:custGeom>
              <a:avLst/>
              <a:gdLst/>
              <a:ahLst/>
              <a:cxnLst/>
              <a:rect l="l" t="t" r="r" b="b"/>
              <a:pathLst>
                <a:path w="7106" h="3812" extrusionOk="0">
                  <a:moveTo>
                    <a:pt x="301" y="0"/>
                  </a:moveTo>
                  <a:cubicBezTo>
                    <a:pt x="134" y="0"/>
                    <a:pt x="67" y="201"/>
                    <a:pt x="34" y="367"/>
                  </a:cubicBezTo>
                  <a:cubicBezTo>
                    <a:pt x="0" y="868"/>
                    <a:pt x="134" y="1401"/>
                    <a:pt x="434" y="1802"/>
                  </a:cubicBezTo>
                  <a:cubicBezTo>
                    <a:pt x="1227" y="3065"/>
                    <a:pt x="2616" y="3811"/>
                    <a:pt x="4099" y="3811"/>
                  </a:cubicBezTo>
                  <a:cubicBezTo>
                    <a:pt x="4299" y="3811"/>
                    <a:pt x="4501" y="3798"/>
                    <a:pt x="4704" y="3770"/>
                  </a:cubicBezTo>
                  <a:cubicBezTo>
                    <a:pt x="5237" y="3670"/>
                    <a:pt x="5738" y="3470"/>
                    <a:pt x="6272" y="3436"/>
                  </a:cubicBezTo>
                  <a:cubicBezTo>
                    <a:pt x="6338" y="3420"/>
                    <a:pt x="6405" y="3411"/>
                    <a:pt x="6472" y="3411"/>
                  </a:cubicBezTo>
                  <a:cubicBezTo>
                    <a:pt x="6538" y="3411"/>
                    <a:pt x="6605" y="3420"/>
                    <a:pt x="6672" y="3436"/>
                  </a:cubicBezTo>
                  <a:cubicBezTo>
                    <a:pt x="6716" y="3436"/>
                    <a:pt x="6790" y="3451"/>
                    <a:pt x="6855" y="3451"/>
                  </a:cubicBezTo>
                  <a:cubicBezTo>
                    <a:pt x="6887" y="3451"/>
                    <a:pt x="6916" y="3447"/>
                    <a:pt x="6939" y="3436"/>
                  </a:cubicBezTo>
                  <a:cubicBezTo>
                    <a:pt x="7105" y="3269"/>
                    <a:pt x="6939" y="3069"/>
                    <a:pt x="6905" y="2903"/>
                  </a:cubicBezTo>
                  <a:cubicBezTo>
                    <a:pt x="6839" y="2736"/>
                    <a:pt x="6772" y="2569"/>
                    <a:pt x="6672" y="2402"/>
                  </a:cubicBezTo>
                  <a:cubicBezTo>
                    <a:pt x="6438" y="2069"/>
                    <a:pt x="6138" y="1802"/>
                    <a:pt x="5838" y="1602"/>
                  </a:cubicBezTo>
                  <a:cubicBezTo>
                    <a:pt x="5638" y="1468"/>
                    <a:pt x="5471" y="1368"/>
                    <a:pt x="5271" y="1268"/>
                  </a:cubicBezTo>
                  <a:cubicBezTo>
                    <a:pt x="4504" y="1001"/>
                    <a:pt x="3703" y="868"/>
                    <a:pt x="2869" y="801"/>
                  </a:cubicBezTo>
                  <a:cubicBezTo>
                    <a:pt x="2069" y="734"/>
                    <a:pt x="1268" y="501"/>
                    <a:pt x="567" y="101"/>
                  </a:cubicBezTo>
                  <a:cubicBezTo>
                    <a:pt x="501" y="34"/>
                    <a:pt x="401" y="0"/>
                    <a:pt x="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7"/>
            <p:cNvSpPr/>
            <p:nvPr/>
          </p:nvSpPr>
          <p:spPr>
            <a:xfrm>
              <a:off x="1532925" y="4070725"/>
              <a:ext cx="153400" cy="83775"/>
            </a:xfrm>
            <a:custGeom>
              <a:avLst/>
              <a:gdLst/>
              <a:ahLst/>
              <a:cxnLst/>
              <a:rect l="l" t="t" r="r" b="b"/>
              <a:pathLst>
                <a:path w="6136" h="3351" extrusionOk="0">
                  <a:moveTo>
                    <a:pt x="167" y="1"/>
                  </a:moveTo>
                  <a:cubicBezTo>
                    <a:pt x="130" y="1"/>
                    <a:pt x="96" y="11"/>
                    <a:pt x="68" y="39"/>
                  </a:cubicBezTo>
                  <a:cubicBezTo>
                    <a:pt x="1" y="72"/>
                    <a:pt x="1" y="139"/>
                    <a:pt x="1" y="206"/>
                  </a:cubicBezTo>
                  <a:cubicBezTo>
                    <a:pt x="1" y="1107"/>
                    <a:pt x="468" y="1940"/>
                    <a:pt x="1235" y="2441"/>
                  </a:cubicBezTo>
                  <a:cubicBezTo>
                    <a:pt x="1969" y="2908"/>
                    <a:pt x="2836" y="3175"/>
                    <a:pt x="3737" y="3175"/>
                  </a:cubicBezTo>
                  <a:cubicBezTo>
                    <a:pt x="4093" y="3175"/>
                    <a:pt x="4448" y="3145"/>
                    <a:pt x="4804" y="3145"/>
                  </a:cubicBezTo>
                  <a:cubicBezTo>
                    <a:pt x="4982" y="3145"/>
                    <a:pt x="5160" y="3152"/>
                    <a:pt x="5338" y="3175"/>
                  </a:cubicBezTo>
                  <a:cubicBezTo>
                    <a:pt x="5438" y="3175"/>
                    <a:pt x="5571" y="3175"/>
                    <a:pt x="5705" y="3208"/>
                  </a:cubicBezTo>
                  <a:cubicBezTo>
                    <a:pt x="5772" y="3241"/>
                    <a:pt x="5805" y="3308"/>
                    <a:pt x="5872" y="3341"/>
                  </a:cubicBezTo>
                  <a:cubicBezTo>
                    <a:pt x="5892" y="3347"/>
                    <a:pt x="5912" y="3350"/>
                    <a:pt x="5929" y="3350"/>
                  </a:cubicBezTo>
                  <a:cubicBezTo>
                    <a:pt x="6111" y="3350"/>
                    <a:pt x="6136" y="3060"/>
                    <a:pt x="6105" y="2908"/>
                  </a:cubicBezTo>
                  <a:cubicBezTo>
                    <a:pt x="6038" y="2641"/>
                    <a:pt x="5938" y="2374"/>
                    <a:pt x="5772" y="2141"/>
                  </a:cubicBezTo>
                  <a:cubicBezTo>
                    <a:pt x="5705" y="2007"/>
                    <a:pt x="5605" y="1907"/>
                    <a:pt x="5505" y="1840"/>
                  </a:cubicBezTo>
                  <a:cubicBezTo>
                    <a:pt x="5471" y="1807"/>
                    <a:pt x="5438" y="1774"/>
                    <a:pt x="5371" y="1740"/>
                  </a:cubicBezTo>
                  <a:cubicBezTo>
                    <a:pt x="5171" y="1640"/>
                    <a:pt x="4971" y="1440"/>
                    <a:pt x="4738" y="1340"/>
                  </a:cubicBezTo>
                  <a:cubicBezTo>
                    <a:pt x="4437" y="1173"/>
                    <a:pt x="4137" y="1040"/>
                    <a:pt x="3804" y="973"/>
                  </a:cubicBezTo>
                  <a:cubicBezTo>
                    <a:pt x="3003" y="773"/>
                    <a:pt x="2136" y="740"/>
                    <a:pt x="1368" y="439"/>
                  </a:cubicBezTo>
                  <a:cubicBezTo>
                    <a:pt x="1035" y="339"/>
                    <a:pt x="701" y="173"/>
                    <a:pt x="334" y="39"/>
                  </a:cubicBezTo>
                  <a:cubicBezTo>
                    <a:pt x="277" y="20"/>
                    <a:pt x="219" y="1"/>
                    <a:pt x="1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7"/>
            <p:cNvSpPr/>
            <p:nvPr/>
          </p:nvSpPr>
          <p:spPr>
            <a:xfrm>
              <a:off x="1589650" y="3624975"/>
              <a:ext cx="154725" cy="879025"/>
            </a:xfrm>
            <a:custGeom>
              <a:avLst/>
              <a:gdLst/>
              <a:ahLst/>
              <a:cxnLst/>
              <a:rect l="l" t="t" r="r" b="b"/>
              <a:pathLst>
                <a:path w="6189" h="35161" extrusionOk="0">
                  <a:moveTo>
                    <a:pt x="43" y="1"/>
                  </a:moveTo>
                  <a:cubicBezTo>
                    <a:pt x="19" y="1"/>
                    <a:pt x="0" y="64"/>
                    <a:pt x="0" y="90"/>
                  </a:cubicBezTo>
                  <a:cubicBezTo>
                    <a:pt x="1368" y="4660"/>
                    <a:pt x="2569" y="9263"/>
                    <a:pt x="3136" y="14033"/>
                  </a:cubicBezTo>
                  <a:cubicBezTo>
                    <a:pt x="3669" y="18503"/>
                    <a:pt x="3536" y="23039"/>
                    <a:pt x="4003" y="27543"/>
                  </a:cubicBezTo>
                  <a:cubicBezTo>
                    <a:pt x="4136" y="28777"/>
                    <a:pt x="4337" y="29978"/>
                    <a:pt x="4603" y="31179"/>
                  </a:cubicBezTo>
                  <a:cubicBezTo>
                    <a:pt x="4703" y="31779"/>
                    <a:pt x="4870" y="32379"/>
                    <a:pt x="5070" y="32980"/>
                  </a:cubicBezTo>
                  <a:cubicBezTo>
                    <a:pt x="5170" y="33313"/>
                    <a:pt x="5271" y="33680"/>
                    <a:pt x="5404" y="34014"/>
                  </a:cubicBezTo>
                  <a:cubicBezTo>
                    <a:pt x="5537" y="34381"/>
                    <a:pt x="5704" y="34714"/>
                    <a:pt x="5904" y="35081"/>
                  </a:cubicBezTo>
                  <a:cubicBezTo>
                    <a:pt x="5936" y="35129"/>
                    <a:pt x="6004" y="35161"/>
                    <a:pt x="6065" y="35161"/>
                  </a:cubicBezTo>
                  <a:cubicBezTo>
                    <a:pt x="6132" y="35161"/>
                    <a:pt x="6189" y="35120"/>
                    <a:pt x="6171" y="35015"/>
                  </a:cubicBezTo>
                  <a:cubicBezTo>
                    <a:pt x="6104" y="34748"/>
                    <a:pt x="6071" y="34481"/>
                    <a:pt x="6004" y="34214"/>
                  </a:cubicBezTo>
                  <a:lnTo>
                    <a:pt x="5738" y="33347"/>
                  </a:lnTo>
                  <a:cubicBezTo>
                    <a:pt x="5571" y="32813"/>
                    <a:pt x="5437" y="32279"/>
                    <a:pt x="5304" y="31712"/>
                  </a:cubicBezTo>
                  <a:cubicBezTo>
                    <a:pt x="5070" y="30612"/>
                    <a:pt x="4870" y="29511"/>
                    <a:pt x="4737" y="28377"/>
                  </a:cubicBezTo>
                  <a:cubicBezTo>
                    <a:pt x="4437" y="26142"/>
                    <a:pt x="4337" y="23840"/>
                    <a:pt x="4236" y="21572"/>
                  </a:cubicBezTo>
                  <a:cubicBezTo>
                    <a:pt x="4136" y="19303"/>
                    <a:pt x="4036" y="16968"/>
                    <a:pt x="3803" y="14700"/>
                  </a:cubicBezTo>
                  <a:cubicBezTo>
                    <a:pt x="3569" y="12365"/>
                    <a:pt x="3169" y="10064"/>
                    <a:pt x="2669" y="7762"/>
                  </a:cubicBezTo>
                  <a:cubicBezTo>
                    <a:pt x="2035" y="5093"/>
                    <a:pt x="1168" y="2525"/>
                    <a:pt x="67" y="23"/>
                  </a:cubicBezTo>
                  <a:cubicBezTo>
                    <a:pt x="59" y="7"/>
                    <a:pt x="51" y="1"/>
                    <a:pt x="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7"/>
            <p:cNvSpPr/>
            <p:nvPr/>
          </p:nvSpPr>
          <p:spPr>
            <a:xfrm>
              <a:off x="1546275" y="3745625"/>
              <a:ext cx="97550" cy="47500"/>
            </a:xfrm>
            <a:custGeom>
              <a:avLst/>
              <a:gdLst/>
              <a:ahLst/>
              <a:cxnLst/>
              <a:rect l="l" t="t" r="r" b="b"/>
              <a:pathLst>
                <a:path w="3902" h="1900" extrusionOk="0">
                  <a:moveTo>
                    <a:pt x="67" y="0"/>
                  </a:moveTo>
                  <a:cubicBezTo>
                    <a:pt x="34" y="0"/>
                    <a:pt x="1" y="101"/>
                    <a:pt x="34" y="101"/>
                  </a:cubicBezTo>
                  <a:cubicBezTo>
                    <a:pt x="768" y="367"/>
                    <a:pt x="1468" y="634"/>
                    <a:pt x="2202" y="901"/>
                  </a:cubicBezTo>
                  <a:cubicBezTo>
                    <a:pt x="2469" y="1001"/>
                    <a:pt x="2769" y="1101"/>
                    <a:pt x="3036" y="1268"/>
                  </a:cubicBezTo>
                  <a:cubicBezTo>
                    <a:pt x="3169" y="1335"/>
                    <a:pt x="3303" y="1401"/>
                    <a:pt x="3403" y="1502"/>
                  </a:cubicBezTo>
                  <a:cubicBezTo>
                    <a:pt x="3536" y="1635"/>
                    <a:pt x="3636" y="1768"/>
                    <a:pt x="3770" y="1868"/>
                  </a:cubicBezTo>
                  <a:cubicBezTo>
                    <a:pt x="3799" y="1891"/>
                    <a:pt x="3822" y="1900"/>
                    <a:pt x="3840" y="1900"/>
                  </a:cubicBezTo>
                  <a:cubicBezTo>
                    <a:pt x="3902" y="1900"/>
                    <a:pt x="3896" y="1787"/>
                    <a:pt x="3870" y="1735"/>
                  </a:cubicBezTo>
                  <a:cubicBezTo>
                    <a:pt x="3737" y="1468"/>
                    <a:pt x="3536" y="1235"/>
                    <a:pt x="3270" y="1101"/>
                  </a:cubicBezTo>
                  <a:cubicBezTo>
                    <a:pt x="3003" y="934"/>
                    <a:pt x="2702" y="768"/>
                    <a:pt x="2402" y="668"/>
                  </a:cubicBezTo>
                  <a:cubicBezTo>
                    <a:pt x="1635" y="401"/>
                    <a:pt x="834" y="234"/>
                    <a:pt x="6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7"/>
            <p:cNvSpPr/>
            <p:nvPr/>
          </p:nvSpPr>
          <p:spPr>
            <a:xfrm>
              <a:off x="1529600" y="3858200"/>
              <a:ext cx="138175" cy="65025"/>
            </a:xfrm>
            <a:custGeom>
              <a:avLst/>
              <a:gdLst/>
              <a:ahLst/>
              <a:cxnLst/>
              <a:rect l="l" t="t" r="r" b="b"/>
              <a:pathLst>
                <a:path w="5527" h="2601" extrusionOk="0">
                  <a:moveTo>
                    <a:pt x="34" y="1"/>
                  </a:moveTo>
                  <a:cubicBezTo>
                    <a:pt x="0" y="1"/>
                    <a:pt x="0" y="67"/>
                    <a:pt x="0" y="67"/>
                  </a:cubicBezTo>
                  <a:cubicBezTo>
                    <a:pt x="734" y="768"/>
                    <a:pt x="1935" y="768"/>
                    <a:pt x="2869" y="901"/>
                  </a:cubicBezTo>
                  <a:cubicBezTo>
                    <a:pt x="3369" y="968"/>
                    <a:pt x="3870" y="1135"/>
                    <a:pt x="4303" y="1402"/>
                  </a:cubicBezTo>
                  <a:cubicBezTo>
                    <a:pt x="4737" y="1702"/>
                    <a:pt x="5104" y="2102"/>
                    <a:pt x="5371" y="2536"/>
                  </a:cubicBezTo>
                  <a:cubicBezTo>
                    <a:pt x="5394" y="2582"/>
                    <a:pt x="5421" y="2600"/>
                    <a:pt x="5445" y="2600"/>
                  </a:cubicBezTo>
                  <a:cubicBezTo>
                    <a:pt x="5491" y="2600"/>
                    <a:pt x="5526" y="2535"/>
                    <a:pt x="5504" y="2469"/>
                  </a:cubicBezTo>
                  <a:cubicBezTo>
                    <a:pt x="5171" y="1468"/>
                    <a:pt x="4103" y="868"/>
                    <a:pt x="3136" y="701"/>
                  </a:cubicBezTo>
                  <a:cubicBezTo>
                    <a:pt x="2602" y="568"/>
                    <a:pt x="2069" y="568"/>
                    <a:pt x="1535" y="501"/>
                  </a:cubicBezTo>
                  <a:cubicBezTo>
                    <a:pt x="1001" y="401"/>
                    <a:pt x="501" y="234"/>
                    <a:pt x="3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7"/>
            <p:cNvSpPr/>
            <p:nvPr/>
          </p:nvSpPr>
          <p:spPr>
            <a:xfrm>
              <a:off x="1543775" y="3985800"/>
              <a:ext cx="134150" cy="56275"/>
            </a:xfrm>
            <a:custGeom>
              <a:avLst/>
              <a:gdLst/>
              <a:ahLst/>
              <a:cxnLst/>
              <a:rect l="l" t="t" r="r" b="b"/>
              <a:pathLst>
                <a:path w="5366" h="2251" extrusionOk="0">
                  <a:moveTo>
                    <a:pt x="0" y="0"/>
                  </a:moveTo>
                  <a:cubicBezTo>
                    <a:pt x="0" y="0"/>
                    <a:pt x="0" y="34"/>
                    <a:pt x="0" y="34"/>
                  </a:cubicBezTo>
                  <a:cubicBezTo>
                    <a:pt x="734" y="701"/>
                    <a:pt x="1702" y="901"/>
                    <a:pt x="2636" y="1068"/>
                  </a:cubicBezTo>
                  <a:cubicBezTo>
                    <a:pt x="3103" y="1168"/>
                    <a:pt x="3570" y="1268"/>
                    <a:pt x="4037" y="1435"/>
                  </a:cubicBezTo>
                  <a:cubicBezTo>
                    <a:pt x="4237" y="1501"/>
                    <a:pt x="4437" y="1635"/>
                    <a:pt x="4637" y="1735"/>
                  </a:cubicBezTo>
                  <a:cubicBezTo>
                    <a:pt x="4837" y="1902"/>
                    <a:pt x="5037" y="2068"/>
                    <a:pt x="5238" y="2235"/>
                  </a:cubicBezTo>
                  <a:cubicBezTo>
                    <a:pt x="5248" y="2246"/>
                    <a:pt x="5259" y="2251"/>
                    <a:pt x="5269" y="2251"/>
                  </a:cubicBezTo>
                  <a:cubicBezTo>
                    <a:pt x="5323" y="2251"/>
                    <a:pt x="5366" y="2124"/>
                    <a:pt x="5338" y="2068"/>
                  </a:cubicBezTo>
                  <a:cubicBezTo>
                    <a:pt x="5104" y="1668"/>
                    <a:pt x="4737" y="1368"/>
                    <a:pt x="4337" y="1235"/>
                  </a:cubicBezTo>
                  <a:cubicBezTo>
                    <a:pt x="3870" y="1001"/>
                    <a:pt x="3403" y="868"/>
                    <a:pt x="2903" y="801"/>
                  </a:cubicBezTo>
                  <a:cubicBezTo>
                    <a:pt x="1935" y="634"/>
                    <a:pt x="868" y="601"/>
                    <a:pt x="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7"/>
            <p:cNvSpPr/>
            <p:nvPr/>
          </p:nvSpPr>
          <p:spPr>
            <a:xfrm>
              <a:off x="1589650" y="4115050"/>
              <a:ext cx="95625" cy="40000"/>
            </a:xfrm>
            <a:custGeom>
              <a:avLst/>
              <a:gdLst/>
              <a:ahLst/>
              <a:cxnLst/>
              <a:rect l="l" t="t" r="r" b="b"/>
              <a:pathLst>
                <a:path w="3825" h="1600" extrusionOk="0">
                  <a:moveTo>
                    <a:pt x="33" y="1"/>
                  </a:moveTo>
                  <a:cubicBezTo>
                    <a:pt x="0" y="1"/>
                    <a:pt x="0" y="67"/>
                    <a:pt x="33" y="101"/>
                  </a:cubicBezTo>
                  <a:cubicBezTo>
                    <a:pt x="767" y="301"/>
                    <a:pt x="1468" y="468"/>
                    <a:pt x="2202" y="568"/>
                  </a:cubicBezTo>
                  <a:cubicBezTo>
                    <a:pt x="2502" y="634"/>
                    <a:pt x="2769" y="735"/>
                    <a:pt x="3036" y="901"/>
                  </a:cubicBezTo>
                  <a:cubicBezTo>
                    <a:pt x="3169" y="968"/>
                    <a:pt x="3269" y="1068"/>
                    <a:pt x="3369" y="1168"/>
                  </a:cubicBezTo>
                  <a:cubicBezTo>
                    <a:pt x="3503" y="1268"/>
                    <a:pt x="3569" y="1402"/>
                    <a:pt x="3669" y="1535"/>
                  </a:cubicBezTo>
                  <a:cubicBezTo>
                    <a:pt x="3704" y="1581"/>
                    <a:pt x="3735" y="1599"/>
                    <a:pt x="3758" y="1599"/>
                  </a:cubicBezTo>
                  <a:cubicBezTo>
                    <a:pt x="3804" y="1599"/>
                    <a:pt x="3825" y="1534"/>
                    <a:pt x="3803" y="1468"/>
                  </a:cubicBezTo>
                  <a:cubicBezTo>
                    <a:pt x="3703" y="1168"/>
                    <a:pt x="3536" y="935"/>
                    <a:pt x="3269" y="768"/>
                  </a:cubicBezTo>
                  <a:cubicBezTo>
                    <a:pt x="3002" y="568"/>
                    <a:pt x="2735" y="434"/>
                    <a:pt x="2402" y="368"/>
                  </a:cubicBezTo>
                  <a:cubicBezTo>
                    <a:pt x="1635" y="167"/>
                    <a:pt x="801" y="268"/>
                    <a:pt x="3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7"/>
            <p:cNvSpPr/>
            <p:nvPr/>
          </p:nvSpPr>
          <p:spPr>
            <a:xfrm>
              <a:off x="1640500" y="3629000"/>
              <a:ext cx="64825" cy="168875"/>
            </a:xfrm>
            <a:custGeom>
              <a:avLst/>
              <a:gdLst/>
              <a:ahLst/>
              <a:cxnLst/>
              <a:rect l="l" t="t" r="r" b="b"/>
              <a:pathLst>
                <a:path w="2593" h="6755" extrusionOk="0">
                  <a:moveTo>
                    <a:pt x="2539" y="0"/>
                  </a:moveTo>
                  <a:cubicBezTo>
                    <a:pt x="2527" y="0"/>
                    <a:pt x="2513" y="8"/>
                    <a:pt x="2503" y="29"/>
                  </a:cubicBezTo>
                  <a:cubicBezTo>
                    <a:pt x="2236" y="596"/>
                    <a:pt x="1902" y="1130"/>
                    <a:pt x="1535" y="1630"/>
                  </a:cubicBezTo>
                  <a:cubicBezTo>
                    <a:pt x="1135" y="2097"/>
                    <a:pt x="835" y="2631"/>
                    <a:pt x="568" y="3164"/>
                  </a:cubicBezTo>
                  <a:cubicBezTo>
                    <a:pt x="334" y="3698"/>
                    <a:pt x="168" y="4265"/>
                    <a:pt x="68" y="4832"/>
                  </a:cubicBezTo>
                  <a:cubicBezTo>
                    <a:pt x="34" y="5166"/>
                    <a:pt x="1" y="5466"/>
                    <a:pt x="1" y="5800"/>
                  </a:cubicBezTo>
                  <a:cubicBezTo>
                    <a:pt x="1" y="6066"/>
                    <a:pt x="34" y="6367"/>
                    <a:pt x="101" y="6667"/>
                  </a:cubicBezTo>
                  <a:cubicBezTo>
                    <a:pt x="101" y="6720"/>
                    <a:pt x="139" y="6755"/>
                    <a:pt x="175" y="6755"/>
                  </a:cubicBezTo>
                  <a:cubicBezTo>
                    <a:pt x="206" y="6755"/>
                    <a:pt x="234" y="6729"/>
                    <a:pt x="234" y="6667"/>
                  </a:cubicBezTo>
                  <a:cubicBezTo>
                    <a:pt x="268" y="6300"/>
                    <a:pt x="368" y="5966"/>
                    <a:pt x="401" y="5599"/>
                  </a:cubicBezTo>
                  <a:cubicBezTo>
                    <a:pt x="401" y="5299"/>
                    <a:pt x="468" y="5032"/>
                    <a:pt x="501" y="4732"/>
                  </a:cubicBezTo>
                  <a:cubicBezTo>
                    <a:pt x="635" y="4165"/>
                    <a:pt x="801" y="3598"/>
                    <a:pt x="1035" y="3064"/>
                  </a:cubicBezTo>
                  <a:cubicBezTo>
                    <a:pt x="1469" y="2030"/>
                    <a:pt x="2236" y="1130"/>
                    <a:pt x="2569" y="62"/>
                  </a:cubicBezTo>
                  <a:cubicBezTo>
                    <a:pt x="2592" y="39"/>
                    <a:pt x="2568" y="0"/>
                    <a:pt x="253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7"/>
            <p:cNvSpPr/>
            <p:nvPr/>
          </p:nvSpPr>
          <p:spPr>
            <a:xfrm>
              <a:off x="1661350" y="3778275"/>
              <a:ext cx="63975" cy="130400"/>
            </a:xfrm>
            <a:custGeom>
              <a:avLst/>
              <a:gdLst/>
              <a:ahLst/>
              <a:cxnLst/>
              <a:rect l="l" t="t" r="r" b="b"/>
              <a:pathLst>
                <a:path w="2559" h="5216" extrusionOk="0">
                  <a:moveTo>
                    <a:pt x="2532" y="0"/>
                  </a:moveTo>
                  <a:cubicBezTo>
                    <a:pt x="2523" y="0"/>
                    <a:pt x="2513" y="8"/>
                    <a:pt x="2503" y="29"/>
                  </a:cubicBezTo>
                  <a:cubicBezTo>
                    <a:pt x="2102" y="863"/>
                    <a:pt x="1402" y="1530"/>
                    <a:pt x="835" y="2330"/>
                  </a:cubicBezTo>
                  <a:cubicBezTo>
                    <a:pt x="568" y="2731"/>
                    <a:pt x="334" y="3198"/>
                    <a:pt x="168" y="3698"/>
                  </a:cubicBezTo>
                  <a:cubicBezTo>
                    <a:pt x="1" y="4165"/>
                    <a:pt x="1" y="4665"/>
                    <a:pt x="101" y="5166"/>
                  </a:cubicBezTo>
                  <a:cubicBezTo>
                    <a:pt x="101" y="5199"/>
                    <a:pt x="126" y="5216"/>
                    <a:pt x="155" y="5216"/>
                  </a:cubicBezTo>
                  <a:cubicBezTo>
                    <a:pt x="184" y="5216"/>
                    <a:pt x="218" y="5199"/>
                    <a:pt x="234" y="5166"/>
                  </a:cubicBezTo>
                  <a:cubicBezTo>
                    <a:pt x="334" y="4198"/>
                    <a:pt x="668" y="3298"/>
                    <a:pt x="1202" y="2531"/>
                  </a:cubicBezTo>
                  <a:cubicBezTo>
                    <a:pt x="1735" y="1730"/>
                    <a:pt x="2169" y="929"/>
                    <a:pt x="2536" y="62"/>
                  </a:cubicBezTo>
                  <a:cubicBezTo>
                    <a:pt x="2559" y="39"/>
                    <a:pt x="2550" y="0"/>
                    <a:pt x="253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7"/>
            <p:cNvSpPr/>
            <p:nvPr/>
          </p:nvSpPr>
          <p:spPr>
            <a:xfrm>
              <a:off x="1436200" y="4104300"/>
              <a:ext cx="162650" cy="122125"/>
            </a:xfrm>
            <a:custGeom>
              <a:avLst/>
              <a:gdLst/>
              <a:ahLst/>
              <a:cxnLst/>
              <a:rect l="l" t="t" r="r" b="b"/>
              <a:pathLst>
                <a:path w="6506" h="4885" extrusionOk="0">
                  <a:moveTo>
                    <a:pt x="362" y="1"/>
                  </a:moveTo>
                  <a:cubicBezTo>
                    <a:pt x="294" y="1"/>
                    <a:pt x="227" y="19"/>
                    <a:pt x="167" y="64"/>
                  </a:cubicBezTo>
                  <a:cubicBezTo>
                    <a:pt x="100" y="130"/>
                    <a:pt x="34" y="231"/>
                    <a:pt x="34" y="331"/>
                  </a:cubicBezTo>
                  <a:cubicBezTo>
                    <a:pt x="0" y="731"/>
                    <a:pt x="67" y="1131"/>
                    <a:pt x="201" y="1498"/>
                  </a:cubicBezTo>
                  <a:cubicBezTo>
                    <a:pt x="701" y="3099"/>
                    <a:pt x="2035" y="4300"/>
                    <a:pt x="3703" y="4634"/>
                  </a:cubicBezTo>
                  <a:cubicBezTo>
                    <a:pt x="4370" y="4734"/>
                    <a:pt x="5104" y="4667"/>
                    <a:pt x="5771" y="4834"/>
                  </a:cubicBezTo>
                  <a:cubicBezTo>
                    <a:pt x="5872" y="4859"/>
                    <a:pt x="6001" y="4884"/>
                    <a:pt x="6123" y="4884"/>
                  </a:cubicBezTo>
                  <a:cubicBezTo>
                    <a:pt x="6324" y="4884"/>
                    <a:pt x="6505" y="4816"/>
                    <a:pt x="6505" y="4567"/>
                  </a:cubicBezTo>
                  <a:cubicBezTo>
                    <a:pt x="6505" y="4467"/>
                    <a:pt x="6472" y="4367"/>
                    <a:pt x="6405" y="4267"/>
                  </a:cubicBezTo>
                  <a:cubicBezTo>
                    <a:pt x="6338" y="4133"/>
                    <a:pt x="6305" y="4000"/>
                    <a:pt x="6238" y="3866"/>
                  </a:cubicBezTo>
                  <a:cubicBezTo>
                    <a:pt x="6038" y="3299"/>
                    <a:pt x="5704" y="2799"/>
                    <a:pt x="5271" y="2399"/>
                  </a:cubicBezTo>
                  <a:cubicBezTo>
                    <a:pt x="5037" y="2132"/>
                    <a:pt x="4770" y="1932"/>
                    <a:pt x="4470" y="1765"/>
                  </a:cubicBezTo>
                  <a:cubicBezTo>
                    <a:pt x="4103" y="1531"/>
                    <a:pt x="3703" y="1331"/>
                    <a:pt x="3303" y="1198"/>
                  </a:cubicBezTo>
                  <a:lnTo>
                    <a:pt x="601" y="64"/>
                  </a:lnTo>
                  <a:cubicBezTo>
                    <a:pt x="528" y="27"/>
                    <a:pt x="444" y="1"/>
                    <a:pt x="3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7"/>
            <p:cNvSpPr/>
            <p:nvPr/>
          </p:nvSpPr>
          <p:spPr>
            <a:xfrm>
              <a:off x="1473725" y="4242650"/>
              <a:ext cx="141800" cy="71825"/>
            </a:xfrm>
            <a:custGeom>
              <a:avLst/>
              <a:gdLst/>
              <a:ahLst/>
              <a:cxnLst/>
              <a:rect l="l" t="t" r="r" b="b"/>
              <a:pathLst>
                <a:path w="5672" h="2873" extrusionOk="0">
                  <a:moveTo>
                    <a:pt x="167" y="0"/>
                  </a:moveTo>
                  <a:cubicBezTo>
                    <a:pt x="34" y="0"/>
                    <a:pt x="34" y="100"/>
                    <a:pt x="0" y="200"/>
                  </a:cubicBezTo>
                  <a:cubicBezTo>
                    <a:pt x="0" y="401"/>
                    <a:pt x="0" y="601"/>
                    <a:pt x="67" y="834"/>
                  </a:cubicBezTo>
                  <a:cubicBezTo>
                    <a:pt x="201" y="1235"/>
                    <a:pt x="434" y="1601"/>
                    <a:pt x="768" y="1868"/>
                  </a:cubicBezTo>
                  <a:cubicBezTo>
                    <a:pt x="1301" y="2302"/>
                    <a:pt x="1935" y="2602"/>
                    <a:pt x="2636" y="2736"/>
                  </a:cubicBezTo>
                  <a:cubicBezTo>
                    <a:pt x="3169" y="2836"/>
                    <a:pt x="3736" y="2869"/>
                    <a:pt x="4304" y="2869"/>
                  </a:cubicBezTo>
                  <a:cubicBezTo>
                    <a:pt x="4333" y="2871"/>
                    <a:pt x="4363" y="2872"/>
                    <a:pt x="4392" y="2872"/>
                  </a:cubicBezTo>
                  <a:cubicBezTo>
                    <a:pt x="4829" y="2872"/>
                    <a:pt x="5254" y="2644"/>
                    <a:pt x="5504" y="2269"/>
                  </a:cubicBezTo>
                  <a:cubicBezTo>
                    <a:pt x="5671" y="1868"/>
                    <a:pt x="5338" y="1501"/>
                    <a:pt x="5071" y="1268"/>
                  </a:cubicBezTo>
                  <a:cubicBezTo>
                    <a:pt x="4871" y="1068"/>
                    <a:pt x="4637" y="934"/>
                    <a:pt x="4370" y="834"/>
                  </a:cubicBezTo>
                  <a:cubicBezTo>
                    <a:pt x="3837" y="601"/>
                    <a:pt x="3236" y="467"/>
                    <a:pt x="2669" y="401"/>
                  </a:cubicBezTo>
                  <a:lnTo>
                    <a:pt x="1101" y="167"/>
                  </a:lnTo>
                  <a:cubicBezTo>
                    <a:pt x="901" y="134"/>
                    <a:pt x="701" y="100"/>
                    <a:pt x="501" y="67"/>
                  </a:cubicBezTo>
                  <a:lnTo>
                    <a:pt x="401" y="67"/>
                  </a:lnTo>
                  <a:cubicBezTo>
                    <a:pt x="334" y="34"/>
                    <a:pt x="234" y="0"/>
                    <a:pt x="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7"/>
            <p:cNvSpPr/>
            <p:nvPr/>
          </p:nvSpPr>
          <p:spPr>
            <a:xfrm>
              <a:off x="1609650" y="4168225"/>
              <a:ext cx="57575" cy="128975"/>
            </a:xfrm>
            <a:custGeom>
              <a:avLst/>
              <a:gdLst/>
              <a:ahLst/>
              <a:cxnLst/>
              <a:rect l="l" t="t" r="r" b="b"/>
              <a:pathLst>
                <a:path w="2303" h="5159" extrusionOk="0">
                  <a:moveTo>
                    <a:pt x="1085" y="0"/>
                  </a:moveTo>
                  <a:cubicBezTo>
                    <a:pt x="957" y="0"/>
                    <a:pt x="851" y="65"/>
                    <a:pt x="768" y="175"/>
                  </a:cubicBezTo>
                  <a:cubicBezTo>
                    <a:pt x="735" y="275"/>
                    <a:pt x="735" y="375"/>
                    <a:pt x="735" y="509"/>
                  </a:cubicBezTo>
                  <a:cubicBezTo>
                    <a:pt x="735" y="576"/>
                    <a:pt x="735" y="676"/>
                    <a:pt x="735" y="742"/>
                  </a:cubicBezTo>
                  <a:cubicBezTo>
                    <a:pt x="735" y="1476"/>
                    <a:pt x="601" y="2177"/>
                    <a:pt x="401" y="2844"/>
                  </a:cubicBezTo>
                  <a:cubicBezTo>
                    <a:pt x="268" y="3411"/>
                    <a:pt x="1" y="4111"/>
                    <a:pt x="301" y="4679"/>
                  </a:cubicBezTo>
                  <a:cubicBezTo>
                    <a:pt x="475" y="4969"/>
                    <a:pt x="801" y="5158"/>
                    <a:pt x="1147" y="5158"/>
                  </a:cubicBezTo>
                  <a:cubicBezTo>
                    <a:pt x="1198" y="5158"/>
                    <a:pt x="1250" y="5154"/>
                    <a:pt x="1302" y="5146"/>
                  </a:cubicBezTo>
                  <a:cubicBezTo>
                    <a:pt x="1835" y="5012"/>
                    <a:pt x="2035" y="4412"/>
                    <a:pt x="2169" y="3945"/>
                  </a:cubicBezTo>
                  <a:cubicBezTo>
                    <a:pt x="2302" y="3278"/>
                    <a:pt x="2302" y="2610"/>
                    <a:pt x="2236" y="1977"/>
                  </a:cubicBezTo>
                  <a:cubicBezTo>
                    <a:pt x="2169" y="1343"/>
                    <a:pt x="2035" y="609"/>
                    <a:pt x="1568" y="209"/>
                  </a:cubicBezTo>
                  <a:cubicBezTo>
                    <a:pt x="1468" y="75"/>
                    <a:pt x="1302" y="9"/>
                    <a:pt x="1168" y="9"/>
                  </a:cubicBezTo>
                  <a:cubicBezTo>
                    <a:pt x="1140" y="3"/>
                    <a:pt x="1112"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7"/>
            <p:cNvSpPr/>
            <p:nvPr/>
          </p:nvSpPr>
          <p:spPr>
            <a:xfrm>
              <a:off x="1518750" y="4340425"/>
              <a:ext cx="120125" cy="56900"/>
            </a:xfrm>
            <a:custGeom>
              <a:avLst/>
              <a:gdLst/>
              <a:ahLst/>
              <a:cxnLst/>
              <a:rect l="l" t="t" r="r" b="b"/>
              <a:pathLst>
                <a:path w="4805" h="2276" extrusionOk="0">
                  <a:moveTo>
                    <a:pt x="263" y="0"/>
                  </a:moveTo>
                  <a:cubicBezTo>
                    <a:pt x="234" y="0"/>
                    <a:pt x="201" y="9"/>
                    <a:pt x="168" y="25"/>
                  </a:cubicBezTo>
                  <a:cubicBezTo>
                    <a:pt x="1" y="59"/>
                    <a:pt x="1" y="292"/>
                    <a:pt x="67" y="459"/>
                  </a:cubicBezTo>
                  <a:cubicBezTo>
                    <a:pt x="301" y="1226"/>
                    <a:pt x="1102" y="1627"/>
                    <a:pt x="1869" y="1760"/>
                  </a:cubicBezTo>
                  <a:cubicBezTo>
                    <a:pt x="2636" y="1893"/>
                    <a:pt x="3437" y="1893"/>
                    <a:pt x="4137" y="2160"/>
                  </a:cubicBezTo>
                  <a:cubicBezTo>
                    <a:pt x="4233" y="2218"/>
                    <a:pt x="4352" y="2276"/>
                    <a:pt x="4461" y="2276"/>
                  </a:cubicBezTo>
                  <a:cubicBezTo>
                    <a:pt x="4540" y="2276"/>
                    <a:pt x="4614" y="2245"/>
                    <a:pt x="4671" y="2160"/>
                  </a:cubicBezTo>
                  <a:cubicBezTo>
                    <a:pt x="4804" y="1927"/>
                    <a:pt x="4604" y="1860"/>
                    <a:pt x="4537" y="1693"/>
                  </a:cubicBezTo>
                  <a:cubicBezTo>
                    <a:pt x="4337" y="1360"/>
                    <a:pt x="4070" y="1093"/>
                    <a:pt x="3770" y="859"/>
                  </a:cubicBezTo>
                  <a:cubicBezTo>
                    <a:pt x="3603" y="759"/>
                    <a:pt x="3403" y="659"/>
                    <a:pt x="3203" y="559"/>
                  </a:cubicBezTo>
                  <a:cubicBezTo>
                    <a:pt x="2536" y="326"/>
                    <a:pt x="1835" y="159"/>
                    <a:pt x="1135" y="126"/>
                  </a:cubicBezTo>
                  <a:lnTo>
                    <a:pt x="334" y="25"/>
                  </a:lnTo>
                  <a:cubicBezTo>
                    <a:pt x="318" y="9"/>
                    <a:pt x="293" y="0"/>
                    <a:pt x="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7"/>
            <p:cNvSpPr/>
            <p:nvPr/>
          </p:nvSpPr>
          <p:spPr>
            <a:xfrm>
              <a:off x="1631325" y="4287475"/>
              <a:ext cx="46725" cy="97800"/>
            </a:xfrm>
            <a:custGeom>
              <a:avLst/>
              <a:gdLst/>
              <a:ahLst/>
              <a:cxnLst/>
              <a:rect l="l" t="t" r="r" b="b"/>
              <a:pathLst>
                <a:path w="1869" h="3912" extrusionOk="0">
                  <a:moveTo>
                    <a:pt x="1203" y="0"/>
                  </a:moveTo>
                  <a:cubicBezTo>
                    <a:pt x="1181" y="0"/>
                    <a:pt x="1158" y="3"/>
                    <a:pt x="1135" y="9"/>
                  </a:cubicBezTo>
                  <a:cubicBezTo>
                    <a:pt x="1035" y="676"/>
                    <a:pt x="501" y="1143"/>
                    <a:pt x="268" y="1743"/>
                  </a:cubicBezTo>
                  <a:cubicBezTo>
                    <a:pt x="168" y="2077"/>
                    <a:pt x="101" y="2377"/>
                    <a:pt x="101" y="2711"/>
                  </a:cubicBezTo>
                  <a:cubicBezTo>
                    <a:pt x="101" y="3044"/>
                    <a:pt x="1" y="3411"/>
                    <a:pt x="234" y="3678"/>
                  </a:cubicBezTo>
                  <a:cubicBezTo>
                    <a:pt x="401" y="3845"/>
                    <a:pt x="601" y="3911"/>
                    <a:pt x="835" y="3911"/>
                  </a:cubicBezTo>
                  <a:cubicBezTo>
                    <a:pt x="1102" y="3878"/>
                    <a:pt x="1335" y="3711"/>
                    <a:pt x="1469" y="3478"/>
                  </a:cubicBezTo>
                  <a:cubicBezTo>
                    <a:pt x="1736" y="3044"/>
                    <a:pt x="1869" y="2544"/>
                    <a:pt x="1869" y="2043"/>
                  </a:cubicBezTo>
                  <a:cubicBezTo>
                    <a:pt x="1836" y="1543"/>
                    <a:pt x="1736" y="1043"/>
                    <a:pt x="1635" y="542"/>
                  </a:cubicBezTo>
                  <a:cubicBezTo>
                    <a:pt x="1602" y="409"/>
                    <a:pt x="1535" y="275"/>
                    <a:pt x="1469" y="175"/>
                  </a:cubicBezTo>
                  <a:cubicBezTo>
                    <a:pt x="1413" y="65"/>
                    <a:pt x="1312" y="0"/>
                    <a:pt x="1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7"/>
            <p:cNvSpPr/>
            <p:nvPr/>
          </p:nvSpPr>
          <p:spPr>
            <a:xfrm>
              <a:off x="1542100" y="4179275"/>
              <a:ext cx="140100" cy="339150"/>
            </a:xfrm>
            <a:custGeom>
              <a:avLst/>
              <a:gdLst/>
              <a:ahLst/>
              <a:cxnLst/>
              <a:rect l="l" t="t" r="r" b="b"/>
              <a:pathLst>
                <a:path w="5604" h="13566" extrusionOk="0">
                  <a:moveTo>
                    <a:pt x="34" y="0"/>
                  </a:moveTo>
                  <a:cubicBezTo>
                    <a:pt x="34" y="0"/>
                    <a:pt x="1" y="34"/>
                    <a:pt x="34" y="67"/>
                  </a:cubicBezTo>
                  <a:cubicBezTo>
                    <a:pt x="268" y="200"/>
                    <a:pt x="468" y="367"/>
                    <a:pt x="668" y="501"/>
                  </a:cubicBezTo>
                  <a:cubicBezTo>
                    <a:pt x="901" y="634"/>
                    <a:pt x="1135" y="801"/>
                    <a:pt x="1368" y="1001"/>
                  </a:cubicBezTo>
                  <a:cubicBezTo>
                    <a:pt x="1669" y="1268"/>
                    <a:pt x="1935" y="1635"/>
                    <a:pt x="2069" y="2068"/>
                  </a:cubicBezTo>
                  <a:cubicBezTo>
                    <a:pt x="2369" y="2869"/>
                    <a:pt x="2569" y="3703"/>
                    <a:pt x="2703" y="4570"/>
                  </a:cubicBezTo>
                  <a:cubicBezTo>
                    <a:pt x="2269" y="4470"/>
                    <a:pt x="1869" y="4403"/>
                    <a:pt x="1435" y="4370"/>
                  </a:cubicBezTo>
                  <a:cubicBezTo>
                    <a:pt x="1001" y="4337"/>
                    <a:pt x="568" y="4203"/>
                    <a:pt x="168" y="4003"/>
                  </a:cubicBezTo>
                  <a:cubicBezTo>
                    <a:pt x="160" y="3999"/>
                    <a:pt x="154" y="3998"/>
                    <a:pt x="148" y="3998"/>
                  </a:cubicBezTo>
                  <a:cubicBezTo>
                    <a:pt x="101" y="3998"/>
                    <a:pt x="104" y="4107"/>
                    <a:pt x="134" y="4136"/>
                  </a:cubicBezTo>
                  <a:cubicBezTo>
                    <a:pt x="501" y="4403"/>
                    <a:pt x="968" y="4570"/>
                    <a:pt x="1435" y="4637"/>
                  </a:cubicBezTo>
                  <a:cubicBezTo>
                    <a:pt x="1669" y="4670"/>
                    <a:pt x="1902" y="4737"/>
                    <a:pt x="2102" y="4770"/>
                  </a:cubicBezTo>
                  <a:cubicBezTo>
                    <a:pt x="2336" y="4837"/>
                    <a:pt x="2536" y="4904"/>
                    <a:pt x="2736" y="4970"/>
                  </a:cubicBezTo>
                  <a:cubicBezTo>
                    <a:pt x="2936" y="5938"/>
                    <a:pt x="3136" y="6938"/>
                    <a:pt x="3336" y="7939"/>
                  </a:cubicBezTo>
                  <a:lnTo>
                    <a:pt x="3403" y="8239"/>
                  </a:lnTo>
                  <a:cubicBezTo>
                    <a:pt x="3336" y="8206"/>
                    <a:pt x="3270" y="8173"/>
                    <a:pt x="3236" y="8139"/>
                  </a:cubicBezTo>
                  <a:cubicBezTo>
                    <a:pt x="3070" y="8039"/>
                    <a:pt x="2903" y="7939"/>
                    <a:pt x="2736" y="7872"/>
                  </a:cubicBezTo>
                  <a:cubicBezTo>
                    <a:pt x="2669" y="7839"/>
                    <a:pt x="2569" y="7839"/>
                    <a:pt x="2469" y="7839"/>
                  </a:cubicBezTo>
                  <a:lnTo>
                    <a:pt x="2236" y="7839"/>
                  </a:lnTo>
                  <a:cubicBezTo>
                    <a:pt x="2169" y="7839"/>
                    <a:pt x="2169" y="7939"/>
                    <a:pt x="2236" y="7973"/>
                  </a:cubicBezTo>
                  <a:cubicBezTo>
                    <a:pt x="2402" y="8006"/>
                    <a:pt x="2569" y="8039"/>
                    <a:pt x="2703" y="8106"/>
                  </a:cubicBezTo>
                  <a:cubicBezTo>
                    <a:pt x="2869" y="8173"/>
                    <a:pt x="3003" y="8239"/>
                    <a:pt x="3136" y="8339"/>
                  </a:cubicBezTo>
                  <a:cubicBezTo>
                    <a:pt x="3236" y="8406"/>
                    <a:pt x="3370" y="8506"/>
                    <a:pt x="3470" y="8606"/>
                  </a:cubicBezTo>
                  <a:cubicBezTo>
                    <a:pt x="3603" y="9340"/>
                    <a:pt x="3737" y="10074"/>
                    <a:pt x="3937" y="10808"/>
                  </a:cubicBezTo>
                  <a:cubicBezTo>
                    <a:pt x="4037" y="11275"/>
                    <a:pt x="4170" y="11709"/>
                    <a:pt x="4371" y="12142"/>
                  </a:cubicBezTo>
                  <a:cubicBezTo>
                    <a:pt x="4637" y="12676"/>
                    <a:pt x="4971" y="13176"/>
                    <a:pt x="5438" y="13543"/>
                  </a:cubicBezTo>
                  <a:cubicBezTo>
                    <a:pt x="5464" y="13559"/>
                    <a:pt x="5486" y="13565"/>
                    <a:pt x="5504" y="13565"/>
                  </a:cubicBezTo>
                  <a:cubicBezTo>
                    <a:pt x="5603" y="13565"/>
                    <a:pt x="5594" y="13366"/>
                    <a:pt x="5538" y="13310"/>
                  </a:cubicBezTo>
                  <a:cubicBezTo>
                    <a:pt x="5038" y="12576"/>
                    <a:pt x="4671" y="11709"/>
                    <a:pt x="4471" y="10841"/>
                  </a:cubicBezTo>
                  <a:cubicBezTo>
                    <a:pt x="4304" y="10074"/>
                    <a:pt x="4137" y="9340"/>
                    <a:pt x="4004" y="8573"/>
                  </a:cubicBezTo>
                  <a:cubicBezTo>
                    <a:pt x="4037" y="8406"/>
                    <a:pt x="4070" y="8239"/>
                    <a:pt x="4137" y="8073"/>
                  </a:cubicBezTo>
                  <a:cubicBezTo>
                    <a:pt x="4204" y="7906"/>
                    <a:pt x="4270" y="7739"/>
                    <a:pt x="4337" y="7572"/>
                  </a:cubicBezTo>
                  <a:cubicBezTo>
                    <a:pt x="4404" y="7506"/>
                    <a:pt x="4437" y="7405"/>
                    <a:pt x="4471" y="7339"/>
                  </a:cubicBezTo>
                  <a:cubicBezTo>
                    <a:pt x="4537" y="7205"/>
                    <a:pt x="4571" y="7072"/>
                    <a:pt x="4571" y="6938"/>
                  </a:cubicBezTo>
                  <a:cubicBezTo>
                    <a:pt x="4571" y="6938"/>
                    <a:pt x="4571" y="6905"/>
                    <a:pt x="4537" y="6905"/>
                  </a:cubicBezTo>
                  <a:cubicBezTo>
                    <a:pt x="4337" y="6972"/>
                    <a:pt x="4237" y="7205"/>
                    <a:pt x="4137" y="7372"/>
                  </a:cubicBezTo>
                  <a:cubicBezTo>
                    <a:pt x="4037" y="7539"/>
                    <a:pt x="3970" y="7706"/>
                    <a:pt x="3870" y="7872"/>
                  </a:cubicBezTo>
                  <a:cubicBezTo>
                    <a:pt x="3703" y="7005"/>
                    <a:pt x="3537" y="6138"/>
                    <a:pt x="3370" y="5271"/>
                  </a:cubicBezTo>
                  <a:cubicBezTo>
                    <a:pt x="3403" y="5137"/>
                    <a:pt x="3437" y="5004"/>
                    <a:pt x="3470" y="4870"/>
                  </a:cubicBezTo>
                  <a:cubicBezTo>
                    <a:pt x="3570" y="4570"/>
                    <a:pt x="3703" y="4337"/>
                    <a:pt x="3803" y="4070"/>
                  </a:cubicBezTo>
                  <a:cubicBezTo>
                    <a:pt x="3937" y="3803"/>
                    <a:pt x="4037" y="3503"/>
                    <a:pt x="4070" y="3202"/>
                  </a:cubicBezTo>
                  <a:cubicBezTo>
                    <a:pt x="4137" y="2936"/>
                    <a:pt x="4170" y="2635"/>
                    <a:pt x="4137" y="2369"/>
                  </a:cubicBezTo>
                  <a:cubicBezTo>
                    <a:pt x="4137" y="2348"/>
                    <a:pt x="4131" y="2340"/>
                    <a:pt x="4122" y="2340"/>
                  </a:cubicBezTo>
                  <a:cubicBezTo>
                    <a:pt x="4102" y="2340"/>
                    <a:pt x="4070" y="2379"/>
                    <a:pt x="4070" y="2402"/>
                  </a:cubicBezTo>
                  <a:cubicBezTo>
                    <a:pt x="4104" y="2735"/>
                    <a:pt x="3837" y="3036"/>
                    <a:pt x="3703" y="3269"/>
                  </a:cubicBezTo>
                  <a:cubicBezTo>
                    <a:pt x="3570" y="3536"/>
                    <a:pt x="3470" y="3770"/>
                    <a:pt x="3336" y="4003"/>
                  </a:cubicBezTo>
                  <a:cubicBezTo>
                    <a:pt x="3270" y="4103"/>
                    <a:pt x="3236" y="4237"/>
                    <a:pt x="3170" y="4337"/>
                  </a:cubicBezTo>
                  <a:cubicBezTo>
                    <a:pt x="3070" y="3536"/>
                    <a:pt x="2836" y="2735"/>
                    <a:pt x="2503" y="1968"/>
                  </a:cubicBezTo>
                  <a:cubicBezTo>
                    <a:pt x="2269" y="1535"/>
                    <a:pt x="1969" y="1134"/>
                    <a:pt x="1602" y="801"/>
                  </a:cubicBezTo>
                  <a:cubicBezTo>
                    <a:pt x="1368" y="634"/>
                    <a:pt x="1135" y="467"/>
                    <a:pt x="868" y="334"/>
                  </a:cubicBezTo>
                  <a:cubicBezTo>
                    <a:pt x="601" y="200"/>
                    <a:pt x="334" y="67"/>
                    <a:pt x="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7"/>
            <p:cNvSpPr/>
            <p:nvPr/>
          </p:nvSpPr>
          <p:spPr>
            <a:xfrm>
              <a:off x="1944050" y="3512050"/>
              <a:ext cx="99275" cy="226275"/>
            </a:xfrm>
            <a:custGeom>
              <a:avLst/>
              <a:gdLst/>
              <a:ahLst/>
              <a:cxnLst/>
              <a:rect l="l" t="t" r="r" b="b"/>
              <a:pathLst>
                <a:path w="3971" h="9051" extrusionOk="0">
                  <a:moveTo>
                    <a:pt x="3195" y="0"/>
                  </a:moveTo>
                  <a:cubicBezTo>
                    <a:pt x="3151" y="0"/>
                    <a:pt x="3108" y="11"/>
                    <a:pt x="3070" y="37"/>
                  </a:cubicBezTo>
                  <a:cubicBezTo>
                    <a:pt x="3003" y="103"/>
                    <a:pt x="2970" y="170"/>
                    <a:pt x="2970" y="237"/>
                  </a:cubicBezTo>
                  <a:cubicBezTo>
                    <a:pt x="2503" y="1638"/>
                    <a:pt x="1335" y="2705"/>
                    <a:pt x="701" y="4040"/>
                  </a:cubicBezTo>
                  <a:cubicBezTo>
                    <a:pt x="668" y="4106"/>
                    <a:pt x="635" y="4173"/>
                    <a:pt x="601" y="4240"/>
                  </a:cubicBezTo>
                  <a:cubicBezTo>
                    <a:pt x="401" y="4740"/>
                    <a:pt x="268" y="5241"/>
                    <a:pt x="168" y="5774"/>
                  </a:cubicBezTo>
                  <a:cubicBezTo>
                    <a:pt x="68" y="6308"/>
                    <a:pt x="34" y="6842"/>
                    <a:pt x="1" y="7375"/>
                  </a:cubicBezTo>
                  <a:lnTo>
                    <a:pt x="1" y="8176"/>
                  </a:lnTo>
                  <a:cubicBezTo>
                    <a:pt x="1" y="8409"/>
                    <a:pt x="34" y="8643"/>
                    <a:pt x="134" y="8843"/>
                  </a:cubicBezTo>
                  <a:cubicBezTo>
                    <a:pt x="221" y="8994"/>
                    <a:pt x="331" y="9051"/>
                    <a:pt x="450" y="9051"/>
                  </a:cubicBezTo>
                  <a:cubicBezTo>
                    <a:pt x="700" y="9051"/>
                    <a:pt x="988" y="8801"/>
                    <a:pt x="1168" y="8643"/>
                  </a:cubicBezTo>
                  <a:cubicBezTo>
                    <a:pt x="1502" y="8309"/>
                    <a:pt x="1802" y="7909"/>
                    <a:pt x="2069" y="7475"/>
                  </a:cubicBezTo>
                  <a:cubicBezTo>
                    <a:pt x="2469" y="6675"/>
                    <a:pt x="2836" y="5874"/>
                    <a:pt x="3136" y="5040"/>
                  </a:cubicBezTo>
                  <a:cubicBezTo>
                    <a:pt x="3370" y="4573"/>
                    <a:pt x="3570" y="4106"/>
                    <a:pt x="3704" y="3639"/>
                  </a:cubicBezTo>
                  <a:cubicBezTo>
                    <a:pt x="3970" y="2572"/>
                    <a:pt x="3904" y="1471"/>
                    <a:pt x="3570" y="437"/>
                  </a:cubicBezTo>
                  <a:cubicBezTo>
                    <a:pt x="3570" y="304"/>
                    <a:pt x="3503" y="170"/>
                    <a:pt x="3403" y="70"/>
                  </a:cubicBezTo>
                  <a:cubicBezTo>
                    <a:pt x="3341" y="29"/>
                    <a:pt x="3267" y="0"/>
                    <a:pt x="31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7"/>
            <p:cNvSpPr/>
            <p:nvPr/>
          </p:nvSpPr>
          <p:spPr>
            <a:xfrm>
              <a:off x="1823975" y="3622200"/>
              <a:ext cx="85925" cy="181825"/>
            </a:xfrm>
            <a:custGeom>
              <a:avLst/>
              <a:gdLst/>
              <a:ahLst/>
              <a:cxnLst/>
              <a:rect l="l" t="t" r="r" b="b"/>
              <a:pathLst>
                <a:path w="3437" h="7273" extrusionOk="0">
                  <a:moveTo>
                    <a:pt x="868" y="1"/>
                  </a:moveTo>
                  <a:cubicBezTo>
                    <a:pt x="801" y="1"/>
                    <a:pt x="734" y="67"/>
                    <a:pt x="701" y="134"/>
                  </a:cubicBezTo>
                  <a:cubicBezTo>
                    <a:pt x="67" y="1302"/>
                    <a:pt x="0" y="2669"/>
                    <a:pt x="501" y="3903"/>
                  </a:cubicBezTo>
                  <a:cubicBezTo>
                    <a:pt x="1001" y="5104"/>
                    <a:pt x="1735" y="6172"/>
                    <a:pt x="2669" y="7106"/>
                  </a:cubicBezTo>
                  <a:cubicBezTo>
                    <a:pt x="2736" y="7239"/>
                    <a:pt x="2903" y="7272"/>
                    <a:pt x="3069" y="7272"/>
                  </a:cubicBezTo>
                  <a:cubicBezTo>
                    <a:pt x="3236" y="7172"/>
                    <a:pt x="3336" y="7006"/>
                    <a:pt x="3370" y="6805"/>
                  </a:cubicBezTo>
                  <a:cubicBezTo>
                    <a:pt x="3370" y="6739"/>
                    <a:pt x="3370" y="6705"/>
                    <a:pt x="3370" y="6639"/>
                  </a:cubicBezTo>
                  <a:cubicBezTo>
                    <a:pt x="3336" y="6472"/>
                    <a:pt x="3370" y="6305"/>
                    <a:pt x="3403" y="6172"/>
                  </a:cubicBezTo>
                  <a:cubicBezTo>
                    <a:pt x="3403" y="5972"/>
                    <a:pt x="3436" y="5771"/>
                    <a:pt x="3436" y="5571"/>
                  </a:cubicBezTo>
                  <a:cubicBezTo>
                    <a:pt x="3436" y="5271"/>
                    <a:pt x="3403" y="4971"/>
                    <a:pt x="3370" y="4671"/>
                  </a:cubicBezTo>
                  <a:cubicBezTo>
                    <a:pt x="3169" y="3970"/>
                    <a:pt x="2869" y="3270"/>
                    <a:pt x="2469" y="2669"/>
                  </a:cubicBezTo>
                  <a:lnTo>
                    <a:pt x="1035" y="167"/>
                  </a:lnTo>
                  <a:cubicBezTo>
                    <a:pt x="1001" y="101"/>
                    <a:pt x="968" y="1"/>
                    <a:pt x="8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7"/>
            <p:cNvSpPr/>
            <p:nvPr/>
          </p:nvSpPr>
          <p:spPr>
            <a:xfrm>
              <a:off x="1908200" y="3698925"/>
              <a:ext cx="183500" cy="139975"/>
            </a:xfrm>
            <a:custGeom>
              <a:avLst/>
              <a:gdLst/>
              <a:ahLst/>
              <a:cxnLst/>
              <a:rect l="l" t="t" r="r" b="b"/>
              <a:pathLst>
                <a:path w="7340" h="5599" extrusionOk="0">
                  <a:moveTo>
                    <a:pt x="7139" y="0"/>
                  </a:moveTo>
                  <a:cubicBezTo>
                    <a:pt x="7072" y="0"/>
                    <a:pt x="7039" y="0"/>
                    <a:pt x="7006" y="34"/>
                  </a:cubicBezTo>
                  <a:lnTo>
                    <a:pt x="5605" y="734"/>
                  </a:lnTo>
                  <a:lnTo>
                    <a:pt x="5271" y="901"/>
                  </a:lnTo>
                  <a:cubicBezTo>
                    <a:pt x="4771" y="1135"/>
                    <a:pt x="4304" y="1368"/>
                    <a:pt x="3803" y="1635"/>
                  </a:cubicBezTo>
                  <a:cubicBezTo>
                    <a:pt x="3336" y="1902"/>
                    <a:pt x="2869" y="2169"/>
                    <a:pt x="2436" y="2469"/>
                  </a:cubicBezTo>
                  <a:cubicBezTo>
                    <a:pt x="2002" y="2769"/>
                    <a:pt x="1568" y="3069"/>
                    <a:pt x="1168" y="3436"/>
                  </a:cubicBezTo>
                  <a:cubicBezTo>
                    <a:pt x="801" y="3703"/>
                    <a:pt x="534" y="4037"/>
                    <a:pt x="301" y="4404"/>
                  </a:cubicBezTo>
                  <a:cubicBezTo>
                    <a:pt x="101" y="4670"/>
                    <a:pt x="1" y="4971"/>
                    <a:pt x="1" y="5304"/>
                  </a:cubicBezTo>
                  <a:cubicBezTo>
                    <a:pt x="44" y="5543"/>
                    <a:pt x="215" y="5598"/>
                    <a:pt x="403" y="5598"/>
                  </a:cubicBezTo>
                  <a:cubicBezTo>
                    <a:pt x="503" y="5598"/>
                    <a:pt x="608" y="5583"/>
                    <a:pt x="701" y="5571"/>
                  </a:cubicBezTo>
                  <a:cubicBezTo>
                    <a:pt x="1201" y="5504"/>
                    <a:pt x="1702" y="5371"/>
                    <a:pt x="2169" y="5204"/>
                  </a:cubicBezTo>
                  <a:cubicBezTo>
                    <a:pt x="2669" y="5037"/>
                    <a:pt x="3136" y="4837"/>
                    <a:pt x="3570" y="4604"/>
                  </a:cubicBezTo>
                  <a:cubicBezTo>
                    <a:pt x="4037" y="4337"/>
                    <a:pt x="4470" y="4070"/>
                    <a:pt x="4871" y="3770"/>
                  </a:cubicBezTo>
                  <a:cubicBezTo>
                    <a:pt x="5304" y="3436"/>
                    <a:pt x="5705" y="3136"/>
                    <a:pt x="6072" y="2769"/>
                  </a:cubicBezTo>
                  <a:cubicBezTo>
                    <a:pt x="6438" y="2436"/>
                    <a:pt x="6772" y="2035"/>
                    <a:pt x="7006" y="1602"/>
                  </a:cubicBezTo>
                  <a:cubicBezTo>
                    <a:pt x="7272" y="1168"/>
                    <a:pt x="7339" y="668"/>
                    <a:pt x="7239" y="167"/>
                  </a:cubicBezTo>
                  <a:cubicBezTo>
                    <a:pt x="7239" y="101"/>
                    <a:pt x="7206" y="0"/>
                    <a:pt x="71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7"/>
            <p:cNvSpPr/>
            <p:nvPr/>
          </p:nvSpPr>
          <p:spPr>
            <a:xfrm>
              <a:off x="1769775" y="3748950"/>
              <a:ext cx="77575" cy="180175"/>
            </a:xfrm>
            <a:custGeom>
              <a:avLst/>
              <a:gdLst/>
              <a:ahLst/>
              <a:cxnLst/>
              <a:rect l="l" t="t" r="r" b="b"/>
              <a:pathLst>
                <a:path w="3103" h="7207" extrusionOk="0">
                  <a:moveTo>
                    <a:pt x="1435" y="1"/>
                  </a:moveTo>
                  <a:cubicBezTo>
                    <a:pt x="1268" y="1"/>
                    <a:pt x="1168" y="134"/>
                    <a:pt x="1068" y="234"/>
                  </a:cubicBezTo>
                  <a:cubicBezTo>
                    <a:pt x="467" y="1002"/>
                    <a:pt x="100" y="1902"/>
                    <a:pt x="34" y="2870"/>
                  </a:cubicBezTo>
                  <a:cubicBezTo>
                    <a:pt x="0" y="3837"/>
                    <a:pt x="334" y="4771"/>
                    <a:pt x="1001" y="5471"/>
                  </a:cubicBezTo>
                  <a:cubicBezTo>
                    <a:pt x="1501" y="5972"/>
                    <a:pt x="2168" y="6305"/>
                    <a:pt x="2502" y="6906"/>
                  </a:cubicBezTo>
                  <a:cubicBezTo>
                    <a:pt x="2569" y="7039"/>
                    <a:pt x="2635" y="7139"/>
                    <a:pt x="2769" y="7206"/>
                  </a:cubicBezTo>
                  <a:cubicBezTo>
                    <a:pt x="2836" y="7206"/>
                    <a:pt x="2902" y="7173"/>
                    <a:pt x="2969" y="7106"/>
                  </a:cubicBezTo>
                  <a:cubicBezTo>
                    <a:pt x="3002" y="7039"/>
                    <a:pt x="2969" y="6973"/>
                    <a:pt x="2969" y="6872"/>
                  </a:cubicBezTo>
                  <a:cubicBezTo>
                    <a:pt x="2969" y="6639"/>
                    <a:pt x="3002" y="6405"/>
                    <a:pt x="3036" y="6172"/>
                  </a:cubicBezTo>
                  <a:cubicBezTo>
                    <a:pt x="3102" y="5705"/>
                    <a:pt x="3102" y="5205"/>
                    <a:pt x="3069" y="4738"/>
                  </a:cubicBezTo>
                  <a:cubicBezTo>
                    <a:pt x="3036" y="4471"/>
                    <a:pt x="2969" y="4204"/>
                    <a:pt x="2902" y="3970"/>
                  </a:cubicBezTo>
                  <a:cubicBezTo>
                    <a:pt x="2769" y="3570"/>
                    <a:pt x="2635" y="3170"/>
                    <a:pt x="2435" y="2803"/>
                  </a:cubicBezTo>
                  <a:cubicBezTo>
                    <a:pt x="2035" y="1902"/>
                    <a:pt x="1701" y="968"/>
                    <a:pt x="1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7"/>
            <p:cNvSpPr/>
            <p:nvPr/>
          </p:nvSpPr>
          <p:spPr>
            <a:xfrm>
              <a:off x="1849825" y="3854025"/>
              <a:ext cx="180150" cy="85925"/>
            </a:xfrm>
            <a:custGeom>
              <a:avLst/>
              <a:gdLst/>
              <a:ahLst/>
              <a:cxnLst/>
              <a:rect l="l" t="t" r="r" b="b"/>
              <a:pathLst>
                <a:path w="7206" h="3437" extrusionOk="0">
                  <a:moveTo>
                    <a:pt x="6839" y="1"/>
                  </a:moveTo>
                  <a:cubicBezTo>
                    <a:pt x="6739" y="1"/>
                    <a:pt x="6639" y="34"/>
                    <a:pt x="6539" y="101"/>
                  </a:cubicBezTo>
                  <a:cubicBezTo>
                    <a:pt x="5738" y="601"/>
                    <a:pt x="4804" y="668"/>
                    <a:pt x="3870" y="801"/>
                  </a:cubicBezTo>
                  <a:cubicBezTo>
                    <a:pt x="2936" y="902"/>
                    <a:pt x="2002" y="1068"/>
                    <a:pt x="1268" y="1669"/>
                  </a:cubicBezTo>
                  <a:cubicBezTo>
                    <a:pt x="1035" y="1869"/>
                    <a:pt x="834" y="2069"/>
                    <a:pt x="668" y="2336"/>
                  </a:cubicBezTo>
                  <a:cubicBezTo>
                    <a:pt x="501" y="2536"/>
                    <a:pt x="367" y="2770"/>
                    <a:pt x="234" y="3003"/>
                  </a:cubicBezTo>
                  <a:cubicBezTo>
                    <a:pt x="201" y="3136"/>
                    <a:pt x="1" y="3403"/>
                    <a:pt x="234" y="3437"/>
                  </a:cubicBezTo>
                  <a:lnTo>
                    <a:pt x="1201" y="3437"/>
                  </a:lnTo>
                  <a:lnTo>
                    <a:pt x="2135" y="3403"/>
                  </a:lnTo>
                  <a:cubicBezTo>
                    <a:pt x="3436" y="3370"/>
                    <a:pt x="4871" y="3303"/>
                    <a:pt x="5871" y="2469"/>
                  </a:cubicBezTo>
                  <a:cubicBezTo>
                    <a:pt x="6172" y="2236"/>
                    <a:pt x="6438" y="1936"/>
                    <a:pt x="6639" y="1635"/>
                  </a:cubicBezTo>
                  <a:cubicBezTo>
                    <a:pt x="6905" y="1335"/>
                    <a:pt x="7072" y="1002"/>
                    <a:pt x="7172" y="601"/>
                  </a:cubicBezTo>
                  <a:cubicBezTo>
                    <a:pt x="7206" y="368"/>
                    <a:pt x="7106" y="1"/>
                    <a:pt x="68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1716400" y="3895725"/>
              <a:ext cx="83425" cy="180925"/>
            </a:xfrm>
            <a:custGeom>
              <a:avLst/>
              <a:gdLst/>
              <a:ahLst/>
              <a:cxnLst/>
              <a:rect l="l" t="t" r="r" b="b"/>
              <a:pathLst>
                <a:path w="3337" h="7237" extrusionOk="0">
                  <a:moveTo>
                    <a:pt x="834" y="1"/>
                  </a:moveTo>
                  <a:cubicBezTo>
                    <a:pt x="301" y="1468"/>
                    <a:pt x="0" y="3170"/>
                    <a:pt x="701" y="4537"/>
                  </a:cubicBezTo>
                  <a:cubicBezTo>
                    <a:pt x="934" y="5004"/>
                    <a:pt x="1235" y="5405"/>
                    <a:pt x="1568" y="5805"/>
                  </a:cubicBezTo>
                  <a:lnTo>
                    <a:pt x="2536" y="6972"/>
                  </a:lnTo>
                  <a:cubicBezTo>
                    <a:pt x="2641" y="7104"/>
                    <a:pt x="2830" y="7236"/>
                    <a:pt x="3003" y="7236"/>
                  </a:cubicBezTo>
                  <a:cubicBezTo>
                    <a:pt x="3049" y="7236"/>
                    <a:pt x="3094" y="7227"/>
                    <a:pt x="3136" y="7206"/>
                  </a:cubicBezTo>
                  <a:cubicBezTo>
                    <a:pt x="3236" y="7139"/>
                    <a:pt x="3269" y="7006"/>
                    <a:pt x="3269" y="6906"/>
                  </a:cubicBezTo>
                  <a:cubicBezTo>
                    <a:pt x="3303" y="6739"/>
                    <a:pt x="3336" y="6605"/>
                    <a:pt x="3336" y="6439"/>
                  </a:cubicBezTo>
                  <a:cubicBezTo>
                    <a:pt x="3336" y="6305"/>
                    <a:pt x="3336" y="6172"/>
                    <a:pt x="3336" y="6072"/>
                  </a:cubicBezTo>
                  <a:cubicBezTo>
                    <a:pt x="3269" y="5738"/>
                    <a:pt x="3236" y="5371"/>
                    <a:pt x="3236" y="5004"/>
                  </a:cubicBezTo>
                  <a:cubicBezTo>
                    <a:pt x="3269" y="4504"/>
                    <a:pt x="3203" y="3970"/>
                    <a:pt x="3069" y="3437"/>
                  </a:cubicBezTo>
                  <a:cubicBezTo>
                    <a:pt x="2902" y="3036"/>
                    <a:pt x="2702" y="2669"/>
                    <a:pt x="2502" y="2336"/>
                  </a:cubicBezTo>
                  <a:lnTo>
                    <a:pt x="1335" y="434"/>
                  </a:lnTo>
                  <a:cubicBezTo>
                    <a:pt x="1235" y="234"/>
                    <a:pt x="1068" y="1"/>
                    <a:pt x="8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1813125" y="3974325"/>
              <a:ext cx="182675" cy="108850"/>
            </a:xfrm>
            <a:custGeom>
              <a:avLst/>
              <a:gdLst/>
              <a:ahLst/>
              <a:cxnLst/>
              <a:rect l="l" t="t" r="r" b="b"/>
              <a:pathLst>
                <a:path w="7307" h="4354" extrusionOk="0">
                  <a:moveTo>
                    <a:pt x="7039" y="1"/>
                  </a:moveTo>
                  <a:cubicBezTo>
                    <a:pt x="7006" y="1"/>
                    <a:pt x="6972" y="9"/>
                    <a:pt x="6939" y="26"/>
                  </a:cubicBezTo>
                  <a:cubicBezTo>
                    <a:pt x="6239" y="126"/>
                    <a:pt x="5571" y="359"/>
                    <a:pt x="4871" y="426"/>
                  </a:cubicBezTo>
                  <a:cubicBezTo>
                    <a:pt x="4471" y="493"/>
                    <a:pt x="4037" y="493"/>
                    <a:pt x="3637" y="593"/>
                  </a:cubicBezTo>
                  <a:cubicBezTo>
                    <a:pt x="3270" y="659"/>
                    <a:pt x="2936" y="793"/>
                    <a:pt x="2603" y="960"/>
                  </a:cubicBezTo>
                  <a:lnTo>
                    <a:pt x="2403" y="1026"/>
                  </a:lnTo>
                  <a:cubicBezTo>
                    <a:pt x="1502" y="1560"/>
                    <a:pt x="735" y="2327"/>
                    <a:pt x="234" y="3261"/>
                  </a:cubicBezTo>
                  <a:cubicBezTo>
                    <a:pt x="134" y="3461"/>
                    <a:pt x="34" y="3695"/>
                    <a:pt x="1" y="3895"/>
                  </a:cubicBezTo>
                  <a:cubicBezTo>
                    <a:pt x="1" y="4062"/>
                    <a:pt x="1" y="4262"/>
                    <a:pt x="168" y="4329"/>
                  </a:cubicBezTo>
                  <a:cubicBezTo>
                    <a:pt x="218" y="4345"/>
                    <a:pt x="268" y="4354"/>
                    <a:pt x="314" y="4354"/>
                  </a:cubicBezTo>
                  <a:cubicBezTo>
                    <a:pt x="359" y="4354"/>
                    <a:pt x="401" y="4345"/>
                    <a:pt x="434" y="4329"/>
                  </a:cubicBezTo>
                  <a:cubicBezTo>
                    <a:pt x="601" y="4295"/>
                    <a:pt x="768" y="4262"/>
                    <a:pt x="901" y="4229"/>
                  </a:cubicBezTo>
                  <a:cubicBezTo>
                    <a:pt x="1235" y="4195"/>
                    <a:pt x="1535" y="4162"/>
                    <a:pt x="1835" y="4162"/>
                  </a:cubicBezTo>
                  <a:cubicBezTo>
                    <a:pt x="2469" y="4162"/>
                    <a:pt x="3103" y="4095"/>
                    <a:pt x="3703" y="3995"/>
                  </a:cubicBezTo>
                  <a:cubicBezTo>
                    <a:pt x="5071" y="3728"/>
                    <a:pt x="6239" y="2861"/>
                    <a:pt x="6939" y="1660"/>
                  </a:cubicBezTo>
                  <a:cubicBezTo>
                    <a:pt x="7173" y="1227"/>
                    <a:pt x="7306" y="760"/>
                    <a:pt x="7273" y="293"/>
                  </a:cubicBezTo>
                  <a:cubicBezTo>
                    <a:pt x="7306" y="192"/>
                    <a:pt x="7239" y="92"/>
                    <a:pt x="7139" y="26"/>
                  </a:cubicBezTo>
                  <a:cubicBezTo>
                    <a:pt x="7106" y="9"/>
                    <a:pt x="7073" y="1"/>
                    <a:pt x="7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1707225" y="4068575"/>
              <a:ext cx="67575" cy="185900"/>
            </a:xfrm>
            <a:custGeom>
              <a:avLst/>
              <a:gdLst/>
              <a:ahLst/>
              <a:cxnLst/>
              <a:rect l="l" t="t" r="r" b="b"/>
              <a:pathLst>
                <a:path w="2703" h="7436" extrusionOk="0">
                  <a:moveTo>
                    <a:pt x="634" y="0"/>
                  </a:moveTo>
                  <a:cubicBezTo>
                    <a:pt x="601" y="0"/>
                    <a:pt x="568" y="8"/>
                    <a:pt x="534" y="25"/>
                  </a:cubicBezTo>
                  <a:cubicBezTo>
                    <a:pt x="434" y="58"/>
                    <a:pt x="467" y="158"/>
                    <a:pt x="434" y="225"/>
                  </a:cubicBezTo>
                  <a:cubicBezTo>
                    <a:pt x="367" y="292"/>
                    <a:pt x="334" y="392"/>
                    <a:pt x="301" y="492"/>
                  </a:cubicBezTo>
                  <a:cubicBezTo>
                    <a:pt x="267" y="559"/>
                    <a:pt x="234" y="659"/>
                    <a:pt x="234" y="759"/>
                  </a:cubicBezTo>
                  <a:cubicBezTo>
                    <a:pt x="134" y="1393"/>
                    <a:pt x="67" y="2060"/>
                    <a:pt x="34" y="2694"/>
                  </a:cubicBezTo>
                  <a:cubicBezTo>
                    <a:pt x="0" y="3528"/>
                    <a:pt x="101" y="4328"/>
                    <a:pt x="401" y="5095"/>
                  </a:cubicBezTo>
                  <a:cubicBezTo>
                    <a:pt x="734" y="5929"/>
                    <a:pt x="1235" y="6663"/>
                    <a:pt x="1835" y="7330"/>
                  </a:cubicBezTo>
                  <a:cubicBezTo>
                    <a:pt x="1868" y="7397"/>
                    <a:pt x="1902" y="7430"/>
                    <a:pt x="1969" y="7430"/>
                  </a:cubicBezTo>
                  <a:cubicBezTo>
                    <a:pt x="1979" y="7434"/>
                    <a:pt x="1990" y="7436"/>
                    <a:pt x="2001" y="7436"/>
                  </a:cubicBezTo>
                  <a:cubicBezTo>
                    <a:pt x="2089" y="7436"/>
                    <a:pt x="2172" y="7320"/>
                    <a:pt x="2202" y="7230"/>
                  </a:cubicBezTo>
                  <a:cubicBezTo>
                    <a:pt x="2602" y="6263"/>
                    <a:pt x="2702" y="5229"/>
                    <a:pt x="2536" y="4195"/>
                  </a:cubicBezTo>
                  <a:cubicBezTo>
                    <a:pt x="2436" y="3661"/>
                    <a:pt x="2269" y="3161"/>
                    <a:pt x="2069" y="2694"/>
                  </a:cubicBezTo>
                  <a:cubicBezTo>
                    <a:pt x="1969" y="2460"/>
                    <a:pt x="1802" y="2260"/>
                    <a:pt x="1735" y="2026"/>
                  </a:cubicBezTo>
                  <a:cubicBezTo>
                    <a:pt x="1735" y="1993"/>
                    <a:pt x="1702" y="1926"/>
                    <a:pt x="1668" y="1893"/>
                  </a:cubicBezTo>
                  <a:cubicBezTo>
                    <a:pt x="1602" y="1726"/>
                    <a:pt x="1502" y="1559"/>
                    <a:pt x="1401" y="1426"/>
                  </a:cubicBezTo>
                  <a:cubicBezTo>
                    <a:pt x="1235" y="1092"/>
                    <a:pt x="1068" y="726"/>
                    <a:pt x="934" y="359"/>
                  </a:cubicBezTo>
                  <a:cubicBezTo>
                    <a:pt x="901" y="225"/>
                    <a:pt x="834" y="125"/>
                    <a:pt x="734" y="25"/>
                  </a:cubicBezTo>
                  <a:cubicBezTo>
                    <a:pt x="701" y="8"/>
                    <a:pt x="668" y="0"/>
                    <a:pt x="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7"/>
            <p:cNvSpPr/>
            <p:nvPr/>
          </p:nvSpPr>
          <p:spPr>
            <a:xfrm>
              <a:off x="1773950" y="4085875"/>
              <a:ext cx="153450" cy="150675"/>
            </a:xfrm>
            <a:custGeom>
              <a:avLst/>
              <a:gdLst/>
              <a:ahLst/>
              <a:cxnLst/>
              <a:rect l="l" t="t" r="r" b="b"/>
              <a:pathLst>
                <a:path w="6138" h="6027" extrusionOk="0">
                  <a:moveTo>
                    <a:pt x="6038" y="0"/>
                  </a:moveTo>
                  <a:lnTo>
                    <a:pt x="3202" y="901"/>
                  </a:lnTo>
                  <a:cubicBezTo>
                    <a:pt x="2802" y="1001"/>
                    <a:pt x="2435" y="1168"/>
                    <a:pt x="2102" y="1368"/>
                  </a:cubicBezTo>
                  <a:cubicBezTo>
                    <a:pt x="1701" y="1668"/>
                    <a:pt x="1368" y="2035"/>
                    <a:pt x="1101" y="2502"/>
                  </a:cubicBezTo>
                  <a:cubicBezTo>
                    <a:pt x="934" y="2769"/>
                    <a:pt x="801" y="3069"/>
                    <a:pt x="667" y="3403"/>
                  </a:cubicBezTo>
                  <a:cubicBezTo>
                    <a:pt x="534" y="3703"/>
                    <a:pt x="434" y="4036"/>
                    <a:pt x="400" y="4370"/>
                  </a:cubicBezTo>
                  <a:cubicBezTo>
                    <a:pt x="367" y="4437"/>
                    <a:pt x="334" y="4503"/>
                    <a:pt x="334" y="4570"/>
                  </a:cubicBezTo>
                  <a:cubicBezTo>
                    <a:pt x="334" y="4737"/>
                    <a:pt x="300" y="4837"/>
                    <a:pt x="234" y="5004"/>
                  </a:cubicBezTo>
                  <a:cubicBezTo>
                    <a:pt x="200" y="5137"/>
                    <a:pt x="167" y="5304"/>
                    <a:pt x="133" y="5404"/>
                  </a:cubicBezTo>
                  <a:cubicBezTo>
                    <a:pt x="100" y="5504"/>
                    <a:pt x="67" y="5671"/>
                    <a:pt x="67" y="5738"/>
                  </a:cubicBezTo>
                  <a:cubicBezTo>
                    <a:pt x="67" y="5804"/>
                    <a:pt x="0" y="5938"/>
                    <a:pt x="67" y="5971"/>
                  </a:cubicBezTo>
                  <a:cubicBezTo>
                    <a:pt x="96" y="6010"/>
                    <a:pt x="134" y="6026"/>
                    <a:pt x="176" y="6026"/>
                  </a:cubicBezTo>
                  <a:cubicBezTo>
                    <a:pt x="278" y="6026"/>
                    <a:pt x="406" y="5932"/>
                    <a:pt x="500" y="5838"/>
                  </a:cubicBezTo>
                  <a:cubicBezTo>
                    <a:pt x="667" y="5738"/>
                    <a:pt x="801" y="5604"/>
                    <a:pt x="967" y="5504"/>
                  </a:cubicBezTo>
                  <a:cubicBezTo>
                    <a:pt x="1334" y="5271"/>
                    <a:pt x="1968" y="5004"/>
                    <a:pt x="2569" y="4637"/>
                  </a:cubicBezTo>
                  <a:cubicBezTo>
                    <a:pt x="3469" y="4170"/>
                    <a:pt x="4303" y="3569"/>
                    <a:pt x="5004" y="2869"/>
                  </a:cubicBezTo>
                  <a:cubicBezTo>
                    <a:pt x="5771" y="2102"/>
                    <a:pt x="6138" y="1034"/>
                    <a:pt x="6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7"/>
            <p:cNvSpPr/>
            <p:nvPr/>
          </p:nvSpPr>
          <p:spPr>
            <a:xfrm>
              <a:off x="1740575" y="3617825"/>
              <a:ext cx="248550" cy="884100"/>
            </a:xfrm>
            <a:custGeom>
              <a:avLst/>
              <a:gdLst/>
              <a:ahLst/>
              <a:cxnLst/>
              <a:rect l="l" t="t" r="r" b="b"/>
              <a:pathLst>
                <a:path w="9942" h="35364" extrusionOk="0">
                  <a:moveTo>
                    <a:pt x="9891" y="1"/>
                  </a:moveTo>
                  <a:cubicBezTo>
                    <a:pt x="9873" y="1"/>
                    <a:pt x="9854" y="22"/>
                    <a:pt x="9841" y="75"/>
                  </a:cubicBezTo>
                  <a:cubicBezTo>
                    <a:pt x="9674" y="743"/>
                    <a:pt x="9441" y="1376"/>
                    <a:pt x="9241" y="2044"/>
                  </a:cubicBezTo>
                  <a:cubicBezTo>
                    <a:pt x="9041" y="2677"/>
                    <a:pt x="8807" y="3311"/>
                    <a:pt x="8540" y="3945"/>
                  </a:cubicBezTo>
                  <a:cubicBezTo>
                    <a:pt x="8006" y="5146"/>
                    <a:pt x="7439" y="6313"/>
                    <a:pt x="6772" y="7447"/>
                  </a:cubicBezTo>
                  <a:cubicBezTo>
                    <a:pt x="6672" y="7581"/>
                    <a:pt x="6572" y="7748"/>
                    <a:pt x="6472" y="7881"/>
                  </a:cubicBezTo>
                  <a:lnTo>
                    <a:pt x="6472" y="7581"/>
                  </a:lnTo>
                  <a:cubicBezTo>
                    <a:pt x="6472" y="7181"/>
                    <a:pt x="6439" y="6780"/>
                    <a:pt x="6372" y="6347"/>
                  </a:cubicBezTo>
                  <a:cubicBezTo>
                    <a:pt x="6305" y="5980"/>
                    <a:pt x="6205" y="5613"/>
                    <a:pt x="6072" y="5246"/>
                  </a:cubicBezTo>
                  <a:cubicBezTo>
                    <a:pt x="5972" y="4846"/>
                    <a:pt x="5805" y="4512"/>
                    <a:pt x="5538" y="4212"/>
                  </a:cubicBezTo>
                  <a:cubicBezTo>
                    <a:pt x="5530" y="4196"/>
                    <a:pt x="5522" y="4189"/>
                    <a:pt x="5514" y="4189"/>
                  </a:cubicBezTo>
                  <a:cubicBezTo>
                    <a:pt x="5491" y="4189"/>
                    <a:pt x="5471" y="4253"/>
                    <a:pt x="5471" y="4279"/>
                  </a:cubicBezTo>
                  <a:cubicBezTo>
                    <a:pt x="5571" y="4612"/>
                    <a:pt x="5705" y="4946"/>
                    <a:pt x="5838" y="5279"/>
                  </a:cubicBezTo>
                  <a:cubicBezTo>
                    <a:pt x="5972" y="5646"/>
                    <a:pt x="6038" y="6013"/>
                    <a:pt x="6105" y="6380"/>
                  </a:cubicBezTo>
                  <a:cubicBezTo>
                    <a:pt x="6138" y="6780"/>
                    <a:pt x="6172" y="7147"/>
                    <a:pt x="6138" y="7514"/>
                  </a:cubicBezTo>
                  <a:cubicBezTo>
                    <a:pt x="6105" y="7848"/>
                    <a:pt x="6105" y="8181"/>
                    <a:pt x="6105" y="8515"/>
                  </a:cubicBezTo>
                  <a:cubicBezTo>
                    <a:pt x="5605" y="9315"/>
                    <a:pt x="5138" y="10116"/>
                    <a:pt x="4704" y="10950"/>
                  </a:cubicBezTo>
                  <a:cubicBezTo>
                    <a:pt x="4504" y="11317"/>
                    <a:pt x="4337" y="11717"/>
                    <a:pt x="4137" y="12084"/>
                  </a:cubicBezTo>
                  <a:lnTo>
                    <a:pt x="4137" y="12051"/>
                  </a:lnTo>
                  <a:cubicBezTo>
                    <a:pt x="4037" y="11617"/>
                    <a:pt x="3870" y="11183"/>
                    <a:pt x="3670" y="10783"/>
                  </a:cubicBezTo>
                  <a:cubicBezTo>
                    <a:pt x="3170" y="9883"/>
                    <a:pt x="2836" y="8882"/>
                    <a:pt x="2603" y="7881"/>
                  </a:cubicBezTo>
                  <a:cubicBezTo>
                    <a:pt x="2603" y="7859"/>
                    <a:pt x="2595" y="7851"/>
                    <a:pt x="2585" y="7851"/>
                  </a:cubicBezTo>
                  <a:cubicBezTo>
                    <a:pt x="2566" y="7851"/>
                    <a:pt x="2536" y="7881"/>
                    <a:pt x="2536" y="7881"/>
                  </a:cubicBezTo>
                  <a:cubicBezTo>
                    <a:pt x="2603" y="8782"/>
                    <a:pt x="2836" y="9649"/>
                    <a:pt x="3170" y="10483"/>
                  </a:cubicBezTo>
                  <a:cubicBezTo>
                    <a:pt x="3336" y="10950"/>
                    <a:pt x="3503" y="11384"/>
                    <a:pt x="3637" y="11851"/>
                  </a:cubicBezTo>
                  <a:cubicBezTo>
                    <a:pt x="3670" y="12084"/>
                    <a:pt x="3737" y="12318"/>
                    <a:pt x="3737" y="12551"/>
                  </a:cubicBezTo>
                  <a:cubicBezTo>
                    <a:pt x="3737" y="12651"/>
                    <a:pt x="3770" y="12785"/>
                    <a:pt x="3803" y="12885"/>
                  </a:cubicBezTo>
                  <a:lnTo>
                    <a:pt x="3737" y="13018"/>
                  </a:lnTo>
                  <a:cubicBezTo>
                    <a:pt x="3637" y="13152"/>
                    <a:pt x="3603" y="13285"/>
                    <a:pt x="3570" y="13418"/>
                  </a:cubicBezTo>
                  <a:cubicBezTo>
                    <a:pt x="3437" y="13719"/>
                    <a:pt x="3303" y="14019"/>
                    <a:pt x="3203" y="14319"/>
                  </a:cubicBezTo>
                  <a:cubicBezTo>
                    <a:pt x="2769" y="15386"/>
                    <a:pt x="2402" y="16487"/>
                    <a:pt x="2102" y="17588"/>
                  </a:cubicBezTo>
                  <a:cubicBezTo>
                    <a:pt x="2036" y="17188"/>
                    <a:pt x="1935" y="16787"/>
                    <a:pt x="1769" y="16387"/>
                  </a:cubicBezTo>
                  <a:cubicBezTo>
                    <a:pt x="1635" y="15987"/>
                    <a:pt x="1435" y="15587"/>
                    <a:pt x="1235" y="15220"/>
                  </a:cubicBezTo>
                  <a:cubicBezTo>
                    <a:pt x="1035" y="14819"/>
                    <a:pt x="768" y="14452"/>
                    <a:pt x="434" y="14119"/>
                  </a:cubicBezTo>
                  <a:cubicBezTo>
                    <a:pt x="430" y="14114"/>
                    <a:pt x="426" y="14112"/>
                    <a:pt x="422" y="14112"/>
                  </a:cubicBezTo>
                  <a:cubicBezTo>
                    <a:pt x="401" y="14112"/>
                    <a:pt x="401" y="14190"/>
                    <a:pt x="401" y="14219"/>
                  </a:cubicBezTo>
                  <a:cubicBezTo>
                    <a:pt x="568" y="14586"/>
                    <a:pt x="801" y="14919"/>
                    <a:pt x="968" y="15320"/>
                  </a:cubicBezTo>
                  <a:cubicBezTo>
                    <a:pt x="1135" y="15687"/>
                    <a:pt x="1268" y="16054"/>
                    <a:pt x="1402" y="16454"/>
                  </a:cubicBezTo>
                  <a:cubicBezTo>
                    <a:pt x="1602" y="17121"/>
                    <a:pt x="1735" y="17788"/>
                    <a:pt x="1869" y="18455"/>
                  </a:cubicBezTo>
                  <a:cubicBezTo>
                    <a:pt x="1468" y="19956"/>
                    <a:pt x="1135" y="21491"/>
                    <a:pt x="935" y="22992"/>
                  </a:cubicBezTo>
                  <a:cubicBezTo>
                    <a:pt x="668" y="22425"/>
                    <a:pt x="368" y="21858"/>
                    <a:pt x="101" y="21291"/>
                  </a:cubicBezTo>
                  <a:cubicBezTo>
                    <a:pt x="85" y="21275"/>
                    <a:pt x="72" y="21269"/>
                    <a:pt x="60" y="21269"/>
                  </a:cubicBezTo>
                  <a:cubicBezTo>
                    <a:pt x="20" y="21269"/>
                    <a:pt x="1" y="21340"/>
                    <a:pt x="1" y="21391"/>
                  </a:cubicBezTo>
                  <a:cubicBezTo>
                    <a:pt x="301" y="22091"/>
                    <a:pt x="534" y="22792"/>
                    <a:pt x="701" y="23526"/>
                  </a:cubicBezTo>
                  <a:cubicBezTo>
                    <a:pt x="735" y="23692"/>
                    <a:pt x="768" y="23826"/>
                    <a:pt x="801" y="23993"/>
                  </a:cubicBezTo>
                  <a:cubicBezTo>
                    <a:pt x="568" y="25627"/>
                    <a:pt x="434" y="27262"/>
                    <a:pt x="401" y="28896"/>
                  </a:cubicBezTo>
                  <a:cubicBezTo>
                    <a:pt x="401" y="29163"/>
                    <a:pt x="434" y="30664"/>
                    <a:pt x="468" y="31565"/>
                  </a:cubicBezTo>
                  <a:cubicBezTo>
                    <a:pt x="468" y="32365"/>
                    <a:pt x="534" y="33132"/>
                    <a:pt x="668" y="33866"/>
                  </a:cubicBezTo>
                  <a:cubicBezTo>
                    <a:pt x="735" y="34300"/>
                    <a:pt x="868" y="34700"/>
                    <a:pt x="1001" y="35067"/>
                  </a:cubicBezTo>
                  <a:cubicBezTo>
                    <a:pt x="1081" y="35226"/>
                    <a:pt x="1202" y="35364"/>
                    <a:pt x="1349" y="35364"/>
                  </a:cubicBezTo>
                  <a:cubicBezTo>
                    <a:pt x="1387" y="35364"/>
                    <a:pt x="1427" y="35355"/>
                    <a:pt x="1468" y="35334"/>
                  </a:cubicBezTo>
                  <a:cubicBezTo>
                    <a:pt x="1435" y="35067"/>
                    <a:pt x="1402" y="34767"/>
                    <a:pt x="1335" y="34467"/>
                  </a:cubicBezTo>
                  <a:cubicBezTo>
                    <a:pt x="1102" y="33199"/>
                    <a:pt x="968" y="31932"/>
                    <a:pt x="968" y="30631"/>
                  </a:cubicBezTo>
                  <a:lnTo>
                    <a:pt x="968" y="29363"/>
                  </a:lnTo>
                  <a:cubicBezTo>
                    <a:pt x="1001" y="28096"/>
                    <a:pt x="1068" y="26828"/>
                    <a:pt x="1202" y="25527"/>
                  </a:cubicBezTo>
                  <a:cubicBezTo>
                    <a:pt x="1335" y="25193"/>
                    <a:pt x="1535" y="24860"/>
                    <a:pt x="1769" y="24560"/>
                  </a:cubicBezTo>
                  <a:cubicBezTo>
                    <a:pt x="2336" y="23726"/>
                    <a:pt x="3236" y="23159"/>
                    <a:pt x="3837" y="22325"/>
                  </a:cubicBezTo>
                  <a:cubicBezTo>
                    <a:pt x="3865" y="22296"/>
                    <a:pt x="3869" y="22144"/>
                    <a:pt x="3807" y="22144"/>
                  </a:cubicBezTo>
                  <a:cubicBezTo>
                    <a:pt x="3796" y="22144"/>
                    <a:pt x="3784" y="22149"/>
                    <a:pt x="3770" y="22158"/>
                  </a:cubicBezTo>
                  <a:cubicBezTo>
                    <a:pt x="3270" y="22458"/>
                    <a:pt x="2803" y="22792"/>
                    <a:pt x="2402" y="23192"/>
                  </a:cubicBezTo>
                  <a:cubicBezTo>
                    <a:pt x="2002" y="23492"/>
                    <a:pt x="1669" y="23826"/>
                    <a:pt x="1368" y="24226"/>
                  </a:cubicBezTo>
                  <a:cubicBezTo>
                    <a:pt x="1468" y="23492"/>
                    <a:pt x="1569" y="22725"/>
                    <a:pt x="1702" y="21991"/>
                  </a:cubicBezTo>
                  <a:cubicBezTo>
                    <a:pt x="1835" y="21157"/>
                    <a:pt x="2036" y="20357"/>
                    <a:pt x="2202" y="19556"/>
                  </a:cubicBezTo>
                  <a:cubicBezTo>
                    <a:pt x="2336" y="19423"/>
                    <a:pt x="2436" y="19289"/>
                    <a:pt x="2536" y="19189"/>
                  </a:cubicBezTo>
                  <a:cubicBezTo>
                    <a:pt x="2669" y="18989"/>
                    <a:pt x="2803" y="18822"/>
                    <a:pt x="2936" y="18655"/>
                  </a:cubicBezTo>
                  <a:cubicBezTo>
                    <a:pt x="3470" y="18055"/>
                    <a:pt x="4170" y="17588"/>
                    <a:pt x="4938" y="17388"/>
                  </a:cubicBezTo>
                  <a:cubicBezTo>
                    <a:pt x="5104" y="17321"/>
                    <a:pt x="5305" y="17288"/>
                    <a:pt x="5471" y="17254"/>
                  </a:cubicBezTo>
                  <a:cubicBezTo>
                    <a:pt x="5671" y="17254"/>
                    <a:pt x="5872" y="17188"/>
                    <a:pt x="6038" y="17121"/>
                  </a:cubicBezTo>
                  <a:cubicBezTo>
                    <a:pt x="6038" y="17121"/>
                    <a:pt x="6072" y="17054"/>
                    <a:pt x="6038" y="17021"/>
                  </a:cubicBezTo>
                  <a:cubicBezTo>
                    <a:pt x="5822" y="16954"/>
                    <a:pt x="5596" y="16921"/>
                    <a:pt x="5371" y="16921"/>
                  </a:cubicBezTo>
                  <a:cubicBezTo>
                    <a:pt x="5146" y="16921"/>
                    <a:pt x="4921" y="16954"/>
                    <a:pt x="4704" y="17021"/>
                  </a:cubicBezTo>
                  <a:cubicBezTo>
                    <a:pt x="4270" y="17121"/>
                    <a:pt x="3837" y="17288"/>
                    <a:pt x="3437" y="17521"/>
                  </a:cubicBezTo>
                  <a:cubicBezTo>
                    <a:pt x="3103" y="17755"/>
                    <a:pt x="2803" y="18022"/>
                    <a:pt x="2536" y="18322"/>
                  </a:cubicBezTo>
                  <a:cubicBezTo>
                    <a:pt x="2836" y="17188"/>
                    <a:pt x="3203" y="16054"/>
                    <a:pt x="3603" y="14919"/>
                  </a:cubicBezTo>
                  <a:cubicBezTo>
                    <a:pt x="3870" y="14252"/>
                    <a:pt x="4137" y="13619"/>
                    <a:pt x="4404" y="12985"/>
                  </a:cubicBezTo>
                  <a:cubicBezTo>
                    <a:pt x="4637" y="12785"/>
                    <a:pt x="4904" y="12651"/>
                    <a:pt x="5171" y="12551"/>
                  </a:cubicBezTo>
                  <a:cubicBezTo>
                    <a:pt x="5505" y="12418"/>
                    <a:pt x="5905" y="12284"/>
                    <a:pt x="6272" y="12184"/>
                  </a:cubicBezTo>
                  <a:cubicBezTo>
                    <a:pt x="6639" y="12084"/>
                    <a:pt x="6972" y="11951"/>
                    <a:pt x="7339" y="11784"/>
                  </a:cubicBezTo>
                  <a:cubicBezTo>
                    <a:pt x="7373" y="11751"/>
                    <a:pt x="7373" y="11650"/>
                    <a:pt x="7339" y="11650"/>
                  </a:cubicBezTo>
                  <a:cubicBezTo>
                    <a:pt x="6906" y="11784"/>
                    <a:pt x="6439" y="11817"/>
                    <a:pt x="5972" y="11884"/>
                  </a:cubicBezTo>
                  <a:cubicBezTo>
                    <a:pt x="5571" y="11951"/>
                    <a:pt x="5171" y="12084"/>
                    <a:pt x="4771" y="12218"/>
                  </a:cubicBezTo>
                  <a:cubicBezTo>
                    <a:pt x="5204" y="11317"/>
                    <a:pt x="5671" y="10416"/>
                    <a:pt x="6172" y="9549"/>
                  </a:cubicBezTo>
                  <a:cubicBezTo>
                    <a:pt x="6339" y="9315"/>
                    <a:pt x="6505" y="9115"/>
                    <a:pt x="6706" y="8915"/>
                  </a:cubicBezTo>
                  <a:cubicBezTo>
                    <a:pt x="7039" y="8682"/>
                    <a:pt x="7373" y="8482"/>
                    <a:pt x="7740" y="8315"/>
                  </a:cubicBezTo>
                  <a:cubicBezTo>
                    <a:pt x="8473" y="7914"/>
                    <a:pt x="9174" y="7481"/>
                    <a:pt x="9874" y="7014"/>
                  </a:cubicBezTo>
                  <a:cubicBezTo>
                    <a:pt x="9935" y="6983"/>
                    <a:pt x="9913" y="6843"/>
                    <a:pt x="9858" y="6843"/>
                  </a:cubicBezTo>
                  <a:cubicBezTo>
                    <a:pt x="9853" y="6843"/>
                    <a:pt x="9847" y="6844"/>
                    <a:pt x="9841" y="6847"/>
                  </a:cubicBezTo>
                  <a:cubicBezTo>
                    <a:pt x="8974" y="7214"/>
                    <a:pt x="8140" y="7614"/>
                    <a:pt x="7339" y="8081"/>
                  </a:cubicBezTo>
                  <a:cubicBezTo>
                    <a:pt x="7173" y="8148"/>
                    <a:pt x="7006" y="8248"/>
                    <a:pt x="6839" y="8348"/>
                  </a:cubicBezTo>
                  <a:cubicBezTo>
                    <a:pt x="6872" y="8315"/>
                    <a:pt x="6872" y="8281"/>
                    <a:pt x="6872" y="8281"/>
                  </a:cubicBezTo>
                  <a:cubicBezTo>
                    <a:pt x="7673" y="7047"/>
                    <a:pt x="8307" y="5746"/>
                    <a:pt x="8874" y="4412"/>
                  </a:cubicBezTo>
                  <a:cubicBezTo>
                    <a:pt x="9141" y="3711"/>
                    <a:pt x="9341" y="3011"/>
                    <a:pt x="9541" y="2310"/>
                  </a:cubicBezTo>
                  <a:cubicBezTo>
                    <a:pt x="9708" y="1577"/>
                    <a:pt x="9841" y="843"/>
                    <a:pt x="9941" y="109"/>
                  </a:cubicBezTo>
                  <a:cubicBezTo>
                    <a:pt x="9941" y="49"/>
                    <a:pt x="9917" y="1"/>
                    <a:pt x="98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7"/>
            <p:cNvSpPr/>
            <p:nvPr/>
          </p:nvSpPr>
          <p:spPr>
            <a:xfrm>
              <a:off x="1766425" y="4310000"/>
              <a:ext cx="48400" cy="103625"/>
            </a:xfrm>
            <a:custGeom>
              <a:avLst/>
              <a:gdLst/>
              <a:ahLst/>
              <a:cxnLst/>
              <a:rect l="l" t="t" r="r" b="b"/>
              <a:pathLst>
                <a:path w="1936" h="4145" extrusionOk="0">
                  <a:moveTo>
                    <a:pt x="149" y="0"/>
                  </a:moveTo>
                  <a:cubicBezTo>
                    <a:pt x="99" y="0"/>
                    <a:pt x="50" y="3"/>
                    <a:pt x="1" y="8"/>
                  </a:cubicBezTo>
                  <a:cubicBezTo>
                    <a:pt x="101" y="609"/>
                    <a:pt x="168" y="1242"/>
                    <a:pt x="268" y="1843"/>
                  </a:cubicBezTo>
                  <a:cubicBezTo>
                    <a:pt x="268" y="1910"/>
                    <a:pt x="268" y="1976"/>
                    <a:pt x="301" y="2043"/>
                  </a:cubicBezTo>
                  <a:cubicBezTo>
                    <a:pt x="334" y="2510"/>
                    <a:pt x="468" y="2977"/>
                    <a:pt x="735" y="3377"/>
                  </a:cubicBezTo>
                  <a:cubicBezTo>
                    <a:pt x="801" y="3477"/>
                    <a:pt x="868" y="3577"/>
                    <a:pt x="968" y="3644"/>
                  </a:cubicBezTo>
                  <a:cubicBezTo>
                    <a:pt x="1135" y="3811"/>
                    <a:pt x="1302" y="3944"/>
                    <a:pt x="1502" y="4044"/>
                  </a:cubicBezTo>
                  <a:lnTo>
                    <a:pt x="1602" y="4111"/>
                  </a:lnTo>
                  <a:cubicBezTo>
                    <a:pt x="1635" y="4145"/>
                    <a:pt x="1702" y="4145"/>
                    <a:pt x="1735" y="4145"/>
                  </a:cubicBezTo>
                  <a:cubicBezTo>
                    <a:pt x="1902" y="4145"/>
                    <a:pt x="1902" y="3878"/>
                    <a:pt x="1902" y="3778"/>
                  </a:cubicBezTo>
                  <a:cubicBezTo>
                    <a:pt x="1936" y="3544"/>
                    <a:pt x="1936" y="3344"/>
                    <a:pt x="1936" y="3144"/>
                  </a:cubicBezTo>
                  <a:lnTo>
                    <a:pt x="1936" y="3110"/>
                  </a:lnTo>
                  <a:cubicBezTo>
                    <a:pt x="1936" y="2677"/>
                    <a:pt x="1869" y="2243"/>
                    <a:pt x="1735" y="1810"/>
                  </a:cubicBezTo>
                  <a:cubicBezTo>
                    <a:pt x="1635" y="1209"/>
                    <a:pt x="1335" y="675"/>
                    <a:pt x="868" y="242"/>
                  </a:cubicBezTo>
                  <a:cubicBezTo>
                    <a:pt x="672" y="74"/>
                    <a:pt x="407" y="0"/>
                    <a:pt x="1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1818275" y="4313300"/>
              <a:ext cx="104125" cy="80025"/>
            </a:xfrm>
            <a:custGeom>
              <a:avLst/>
              <a:gdLst/>
              <a:ahLst/>
              <a:cxnLst/>
              <a:rect l="l" t="t" r="r" b="b"/>
              <a:pathLst>
                <a:path w="4165" h="3201" extrusionOk="0">
                  <a:moveTo>
                    <a:pt x="3990" y="1"/>
                  </a:moveTo>
                  <a:cubicBezTo>
                    <a:pt x="3927" y="1"/>
                    <a:pt x="3852" y="49"/>
                    <a:pt x="3798" y="76"/>
                  </a:cubicBezTo>
                  <a:cubicBezTo>
                    <a:pt x="3497" y="310"/>
                    <a:pt x="3164" y="510"/>
                    <a:pt x="2830" y="643"/>
                  </a:cubicBezTo>
                  <a:lnTo>
                    <a:pt x="2597" y="744"/>
                  </a:lnTo>
                  <a:cubicBezTo>
                    <a:pt x="1963" y="910"/>
                    <a:pt x="1396" y="1211"/>
                    <a:pt x="929" y="1611"/>
                  </a:cubicBezTo>
                  <a:cubicBezTo>
                    <a:pt x="729" y="1778"/>
                    <a:pt x="562" y="1978"/>
                    <a:pt x="429" y="2178"/>
                  </a:cubicBezTo>
                  <a:cubicBezTo>
                    <a:pt x="295" y="2345"/>
                    <a:pt x="162" y="2545"/>
                    <a:pt x="95" y="2745"/>
                  </a:cubicBezTo>
                  <a:cubicBezTo>
                    <a:pt x="0" y="3125"/>
                    <a:pt x="328" y="3201"/>
                    <a:pt x="645" y="3201"/>
                  </a:cubicBezTo>
                  <a:cubicBezTo>
                    <a:pt x="773" y="3201"/>
                    <a:pt x="900" y="3188"/>
                    <a:pt x="996" y="3179"/>
                  </a:cubicBezTo>
                  <a:cubicBezTo>
                    <a:pt x="1529" y="3079"/>
                    <a:pt x="2030" y="2878"/>
                    <a:pt x="2497" y="2578"/>
                  </a:cubicBezTo>
                  <a:cubicBezTo>
                    <a:pt x="2930" y="2278"/>
                    <a:pt x="3364" y="1878"/>
                    <a:pt x="3698" y="1444"/>
                  </a:cubicBezTo>
                  <a:cubicBezTo>
                    <a:pt x="3998" y="1077"/>
                    <a:pt x="4165" y="610"/>
                    <a:pt x="4098" y="143"/>
                  </a:cubicBezTo>
                  <a:cubicBezTo>
                    <a:pt x="4098" y="110"/>
                    <a:pt x="4065" y="43"/>
                    <a:pt x="4031" y="10"/>
                  </a:cubicBezTo>
                  <a:cubicBezTo>
                    <a:pt x="4018" y="3"/>
                    <a:pt x="4004" y="1"/>
                    <a:pt x="39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1832325" y="4239450"/>
              <a:ext cx="167625" cy="77450"/>
            </a:xfrm>
            <a:custGeom>
              <a:avLst/>
              <a:gdLst/>
              <a:ahLst/>
              <a:cxnLst/>
              <a:rect l="l" t="t" r="r" b="b"/>
              <a:pathLst>
                <a:path w="6705" h="3098" extrusionOk="0">
                  <a:moveTo>
                    <a:pt x="3894" y="1"/>
                  </a:moveTo>
                  <a:cubicBezTo>
                    <a:pt x="3363" y="1"/>
                    <a:pt x="2835" y="77"/>
                    <a:pt x="2335" y="228"/>
                  </a:cubicBezTo>
                  <a:cubicBezTo>
                    <a:pt x="2001" y="328"/>
                    <a:pt x="1701" y="495"/>
                    <a:pt x="1434" y="695"/>
                  </a:cubicBezTo>
                  <a:cubicBezTo>
                    <a:pt x="901" y="1029"/>
                    <a:pt x="500" y="1463"/>
                    <a:pt x="234" y="2030"/>
                  </a:cubicBezTo>
                  <a:cubicBezTo>
                    <a:pt x="167" y="2130"/>
                    <a:pt x="133" y="2263"/>
                    <a:pt x="67" y="2363"/>
                  </a:cubicBezTo>
                  <a:cubicBezTo>
                    <a:pt x="67" y="2430"/>
                    <a:pt x="33" y="2463"/>
                    <a:pt x="33" y="2530"/>
                  </a:cubicBezTo>
                  <a:cubicBezTo>
                    <a:pt x="0" y="2630"/>
                    <a:pt x="0" y="2730"/>
                    <a:pt x="0" y="2864"/>
                  </a:cubicBezTo>
                  <a:cubicBezTo>
                    <a:pt x="0" y="2897"/>
                    <a:pt x="0" y="2930"/>
                    <a:pt x="33" y="2997"/>
                  </a:cubicBezTo>
                  <a:cubicBezTo>
                    <a:pt x="50" y="3030"/>
                    <a:pt x="67" y="3039"/>
                    <a:pt x="88" y="3039"/>
                  </a:cubicBezTo>
                  <a:cubicBezTo>
                    <a:pt x="108" y="3039"/>
                    <a:pt x="133" y="3030"/>
                    <a:pt x="167" y="3030"/>
                  </a:cubicBezTo>
                  <a:cubicBezTo>
                    <a:pt x="234" y="3030"/>
                    <a:pt x="300" y="3097"/>
                    <a:pt x="367" y="3097"/>
                  </a:cubicBezTo>
                  <a:cubicBezTo>
                    <a:pt x="500" y="3097"/>
                    <a:pt x="634" y="3064"/>
                    <a:pt x="767" y="3030"/>
                  </a:cubicBezTo>
                  <a:lnTo>
                    <a:pt x="6138" y="1729"/>
                  </a:lnTo>
                  <a:cubicBezTo>
                    <a:pt x="6238" y="1696"/>
                    <a:pt x="6371" y="1663"/>
                    <a:pt x="6471" y="1596"/>
                  </a:cubicBezTo>
                  <a:cubicBezTo>
                    <a:pt x="6671" y="1363"/>
                    <a:pt x="6705" y="1029"/>
                    <a:pt x="6505" y="795"/>
                  </a:cubicBezTo>
                  <a:cubicBezTo>
                    <a:pt x="6305" y="562"/>
                    <a:pt x="6038" y="429"/>
                    <a:pt x="5771" y="328"/>
                  </a:cubicBezTo>
                  <a:cubicBezTo>
                    <a:pt x="5170" y="110"/>
                    <a:pt x="4530" y="1"/>
                    <a:pt x="38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7"/>
            <p:cNvSpPr/>
            <p:nvPr/>
          </p:nvSpPr>
          <p:spPr>
            <a:xfrm>
              <a:off x="1866500" y="4150700"/>
              <a:ext cx="129300" cy="82425"/>
            </a:xfrm>
            <a:custGeom>
              <a:avLst/>
              <a:gdLst/>
              <a:ahLst/>
              <a:cxnLst/>
              <a:rect l="l" t="t" r="r" b="b"/>
              <a:pathLst>
                <a:path w="5172" h="3297" extrusionOk="0">
                  <a:moveTo>
                    <a:pt x="4989" y="1"/>
                  </a:moveTo>
                  <a:cubicBezTo>
                    <a:pt x="4972" y="1"/>
                    <a:pt x="4955" y="3"/>
                    <a:pt x="4938" y="9"/>
                  </a:cubicBezTo>
                  <a:cubicBezTo>
                    <a:pt x="3903" y="42"/>
                    <a:pt x="2836" y="109"/>
                    <a:pt x="1902" y="576"/>
                  </a:cubicBezTo>
                  <a:cubicBezTo>
                    <a:pt x="1535" y="776"/>
                    <a:pt x="1202" y="1043"/>
                    <a:pt x="935" y="1377"/>
                  </a:cubicBezTo>
                  <a:cubicBezTo>
                    <a:pt x="701" y="1677"/>
                    <a:pt x="501" y="1977"/>
                    <a:pt x="334" y="2311"/>
                  </a:cubicBezTo>
                  <a:cubicBezTo>
                    <a:pt x="234" y="2477"/>
                    <a:pt x="167" y="2678"/>
                    <a:pt x="101" y="2844"/>
                  </a:cubicBezTo>
                  <a:cubicBezTo>
                    <a:pt x="101" y="2911"/>
                    <a:pt x="1" y="3211"/>
                    <a:pt x="101" y="3278"/>
                  </a:cubicBezTo>
                  <a:cubicBezTo>
                    <a:pt x="114" y="3291"/>
                    <a:pt x="133" y="3297"/>
                    <a:pt x="155" y="3297"/>
                  </a:cubicBezTo>
                  <a:cubicBezTo>
                    <a:pt x="243" y="3297"/>
                    <a:pt x="388" y="3211"/>
                    <a:pt x="468" y="3211"/>
                  </a:cubicBezTo>
                  <a:lnTo>
                    <a:pt x="1835" y="2878"/>
                  </a:lnTo>
                  <a:cubicBezTo>
                    <a:pt x="2336" y="2744"/>
                    <a:pt x="2869" y="2611"/>
                    <a:pt x="3336" y="2411"/>
                  </a:cubicBezTo>
                  <a:cubicBezTo>
                    <a:pt x="3837" y="2177"/>
                    <a:pt x="4304" y="1844"/>
                    <a:pt x="4637" y="1410"/>
                  </a:cubicBezTo>
                  <a:cubicBezTo>
                    <a:pt x="5004" y="1110"/>
                    <a:pt x="5171" y="643"/>
                    <a:pt x="5138" y="176"/>
                  </a:cubicBezTo>
                  <a:cubicBezTo>
                    <a:pt x="5138" y="65"/>
                    <a:pt x="5069" y="1"/>
                    <a:pt x="4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7"/>
            <p:cNvSpPr/>
            <p:nvPr/>
          </p:nvSpPr>
          <p:spPr>
            <a:xfrm>
              <a:off x="1783100" y="4238250"/>
              <a:ext cx="40900" cy="84475"/>
            </a:xfrm>
            <a:custGeom>
              <a:avLst/>
              <a:gdLst/>
              <a:ahLst/>
              <a:cxnLst/>
              <a:rect l="l" t="t" r="r" b="b"/>
              <a:pathLst>
                <a:path w="1636" h="3379" extrusionOk="0">
                  <a:moveTo>
                    <a:pt x="171" y="0"/>
                  </a:moveTo>
                  <a:cubicBezTo>
                    <a:pt x="169" y="0"/>
                    <a:pt x="168" y="3"/>
                    <a:pt x="168" y="10"/>
                  </a:cubicBezTo>
                  <a:cubicBezTo>
                    <a:pt x="134" y="10"/>
                    <a:pt x="101" y="43"/>
                    <a:pt x="101" y="76"/>
                  </a:cubicBezTo>
                  <a:cubicBezTo>
                    <a:pt x="101" y="143"/>
                    <a:pt x="68" y="210"/>
                    <a:pt x="68" y="310"/>
                  </a:cubicBezTo>
                  <a:cubicBezTo>
                    <a:pt x="68" y="310"/>
                    <a:pt x="68" y="343"/>
                    <a:pt x="68" y="343"/>
                  </a:cubicBezTo>
                  <a:cubicBezTo>
                    <a:pt x="68" y="410"/>
                    <a:pt x="68" y="477"/>
                    <a:pt x="68" y="543"/>
                  </a:cubicBezTo>
                  <a:cubicBezTo>
                    <a:pt x="34" y="677"/>
                    <a:pt x="1" y="810"/>
                    <a:pt x="1" y="944"/>
                  </a:cubicBezTo>
                  <a:cubicBezTo>
                    <a:pt x="1" y="1077"/>
                    <a:pt x="34" y="1244"/>
                    <a:pt x="68" y="1377"/>
                  </a:cubicBezTo>
                  <a:cubicBezTo>
                    <a:pt x="134" y="1744"/>
                    <a:pt x="301" y="2078"/>
                    <a:pt x="501" y="2378"/>
                  </a:cubicBezTo>
                  <a:cubicBezTo>
                    <a:pt x="535" y="2445"/>
                    <a:pt x="568" y="2511"/>
                    <a:pt x="635" y="2578"/>
                  </a:cubicBezTo>
                  <a:cubicBezTo>
                    <a:pt x="701" y="2645"/>
                    <a:pt x="768" y="2711"/>
                    <a:pt x="835" y="2778"/>
                  </a:cubicBezTo>
                  <a:cubicBezTo>
                    <a:pt x="968" y="2912"/>
                    <a:pt x="1102" y="3112"/>
                    <a:pt x="1202" y="3279"/>
                  </a:cubicBezTo>
                  <a:cubicBezTo>
                    <a:pt x="1235" y="3345"/>
                    <a:pt x="1302" y="3379"/>
                    <a:pt x="1335" y="3379"/>
                  </a:cubicBezTo>
                  <a:cubicBezTo>
                    <a:pt x="1369" y="3379"/>
                    <a:pt x="1402" y="3345"/>
                    <a:pt x="1435" y="3312"/>
                  </a:cubicBezTo>
                  <a:cubicBezTo>
                    <a:pt x="1502" y="3245"/>
                    <a:pt x="1535" y="3178"/>
                    <a:pt x="1569" y="3112"/>
                  </a:cubicBezTo>
                  <a:cubicBezTo>
                    <a:pt x="1569" y="3012"/>
                    <a:pt x="1602" y="2945"/>
                    <a:pt x="1602" y="2845"/>
                  </a:cubicBezTo>
                  <a:cubicBezTo>
                    <a:pt x="1602" y="2845"/>
                    <a:pt x="1602" y="2812"/>
                    <a:pt x="1602" y="2812"/>
                  </a:cubicBezTo>
                  <a:cubicBezTo>
                    <a:pt x="1635" y="2378"/>
                    <a:pt x="1602" y="1911"/>
                    <a:pt x="1435" y="1511"/>
                  </a:cubicBezTo>
                  <a:cubicBezTo>
                    <a:pt x="1369" y="1310"/>
                    <a:pt x="1302" y="1110"/>
                    <a:pt x="1168" y="944"/>
                  </a:cubicBezTo>
                  <a:cubicBezTo>
                    <a:pt x="935" y="577"/>
                    <a:pt x="601" y="276"/>
                    <a:pt x="234" y="43"/>
                  </a:cubicBezTo>
                  <a:cubicBezTo>
                    <a:pt x="208" y="43"/>
                    <a:pt x="181" y="0"/>
                    <a:pt x="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1787275" y="4198325"/>
              <a:ext cx="139300" cy="310775"/>
            </a:xfrm>
            <a:custGeom>
              <a:avLst/>
              <a:gdLst/>
              <a:ahLst/>
              <a:cxnLst/>
              <a:rect l="l" t="t" r="r" b="b"/>
              <a:pathLst>
                <a:path w="5572" h="12431" extrusionOk="0">
                  <a:moveTo>
                    <a:pt x="5214" y="0"/>
                  </a:moveTo>
                  <a:cubicBezTo>
                    <a:pt x="5211" y="0"/>
                    <a:pt x="5208" y="2"/>
                    <a:pt x="5204" y="5"/>
                  </a:cubicBezTo>
                  <a:cubicBezTo>
                    <a:pt x="4437" y="306"/>
                    <a:pt x="3770" y="739"/>
                    <a:pt x="3170" y="1306"/>
                  </a:cubicBezTo>
                  <a:cubicBezTo>
                    <a:pt x="2569" y="1873"/>
                    <a:pt x="2069" y="2541"/>
                    <a:pt x="1702" y="3274"/>
                  </a:cubicBezTo>
                  <a:cubicBezTo>
                    <a:pt x="1502" y="3608"/>
                    <a:pt x="1368" y="3942"/>
                    <a:pt x="1235" y="4308"/>
                  </a:cubicBezTo>
                  <a:cubicBezTo>
                    <a:pt x="1235" y="4242"/>
                    <a:pt x="1202" y="4175"/>
                    <a:pt x="1168" y="4108"/>
                  </a:cubicBezTo>
                  <a:cubicBezTo>
                    <a:pt x="1102" y="3875"/>
                    <a:pt x="1001" y="3675"/>
                    <a:pt x="868" y="3475"/>
                  </a:cubicBezTo>
                  <a:cubicBezTo>
                    <a:pt x="835" y="3374"/>
                    <a:pt x="768" y="3274"/>
                    <a:pt x="668" y="3174"/>
                  </a:cubicBezTo>
                  <a:cubicBezTo>
                    <a:pt x="635" y="3141"/>
                    <a:pt x="568" y="3041"/>
                    <a:pt x="501" y="3041"/>
                  </a:cubicBezTo>
                  <a:cubicBezTo>
                    <a:pt x="468" y="3041"/>
                    <a:pt x="468" y="3074"/>
                    <a:pt x="468" y="3074"/>
                  </a:cubicBezTo>
                  <a:cubicBezTo>
                    <a:pt x="501" y="3174"/>
                    <a:pt x="534" y="3308"/>
                    <a:pt x="601" y="3374"/>
                  </a:cubicBezTo>
                  <a:cubicBezTo>
                    <a:pt x="635" y="3475"/>
                    <a:pt x="701" y="3575"/>
                    <a:pt x="735" y="3641"/>
                  </a:cubicBezTo>
                  <a:cubicBezTo>
                    <a:pt x="801" y="3808"/>
                    <a:pt x="868" y="4008"/>
                    <a:pt x="935" y="4175"/>
                  </a:cubicBezTo>
                  <a:cubicBezTo>
                    <a:pt x="1001" y="4375"/>
                    <a:pt x="1035" y="4575"/>
                    <a:pt x="1068" y="4775"/>
                  </a:cubicBezTo>
                  <a:cubicBezTo>
                    <a:pt x="1001" y="5009"/>
                    <a:pt x="935" y="5276"/>
                    <a:pt x="901" y="5543"/>
                  </a:cubicBezTo>
                  <a:cubicBezTo>
                    <a:pt x="801" y="6043"/>
                    <a:pt x="735" y="6543"/>
                    <a:pt x="735" y="7077"/>
                  </a:cubicBezTo>
                  <a:cubicBezTo>
                    <a:pt x="668" y="6944"/>
                    <a:pt x="635" y="6844"/>
                    <a:pt x="601" y="6744"/>
                  </a:cubicBezTo>
                  <a:cubicBezTo>
                    <a:pt x="434" y="6443"/>
                    <a:pt x="268" y="6176"/>
                    <a:pt x="67" y="5943"/>
                  </a:cubicBezTo>
                  <a:cubicBezTo>
                    <a:pt x="61" y="5930"/>
                    <a:pt x="54" y="5925"/>
                    <a:pt x="48" y="5925"/>
                  </a:cubicBezTo>
                  <a:cubicBezTo>
                    <a:pt x="22" y="5925"/>
                    <a:pt x="1" y="6016"/>
                    <a:pt x="1" y="6043"/>
                  </a:cubicBezTo>
                  <a:cubicBezTo>
                    <a:pt x="334" y="6543"/>
                    <a:pt x="568" y="7110"/>
                    <a:pt x="668" y="7744"/>
                  </a:cubicBezTo>
                  <a:cubicBezTo>
                    <a:pt x="668" y="7844"/>
                    <a:pt x="701" y="7944"/>
                    <a:pt x="701" y="8044"/>
                  </a:cubicBezTo>
                  <a:lnTo>
                    <a:pt x="701" y="8578"/>
                  </a:lnTo>
                  <a:lnTo>
                    <a:pt x="701" y="10446"/>
                  </a:lnTo>
                  <a:cubicBezTo>
                    <a:pt x="701" y="11080"/>
                    <a:pt x="635" y="11647"/>
                    <a:pt x="601" y="12247"/>
                  </a:cubicBezTo>
                  <a:cubicBezTo>
                    <a:pt x="601" y="12321"/>
                    <a:pt x="673" y="12431"/>
                    <a:pt x="738" y="12431"/>
                  </a:cubicBezTo>
                  <a:cubicBezTo>
                    <a:pt x="761" y="12431"/>
                    <a:pt x="784" y="12416"/>
                    <a:pt x="801" y="12381"/>
                  </a:cubicBezTo>
                  <a:cubicBezTo>
                    <a:pt x="1235" y="11514"/>
                    <a:pt x="1235" y="10446"/>
                    <a:pt x="1235" y="9512"/>
                  </a:cubicBezTo>
                  <a:lnTo>
                    <a:pt x="1235" y="7778"/>
                  </a:lnTo>
                  <a:lnTo>
                    <a:pt x="1268" y="7744"/>
                  </a:lnTo>
                  <a:cubicBezTo>
                    <a:pt x="1368" y="7678"/>
                    <a:pt x="1468" y="7644"/>
                    <a:pt x="1569" y="7611"/>
                  </a:cubicBezTo>
                  <a:cubicBezTo>
                    <a:pt x="1802" y="7544"/>
                    <a:pt x="2002" y="7444"/>
                    <a:pt x="2236" y="7311"/>
                  </a:cubicBezTo>
                  <a:cubicBezTo>
                    <a:pt x="2636" y="7110"/>
                    <a:pt x="3036" y="6810"/>
                    <a:pt x="3336" y="6477"/>
                  </a:cubicBezTo>
                  <a:cubicBezTo>
                    <a:pt x="3336" y="6461"/>
                    <a:pt x="3336" y="6431"/>
                    <a:pt x="3336" y="6410"/>
                  </a:cubicBezTo>
                  <a:cubicBezTo>
                    <a:pt x="2970" y="6744"/>
                    <a:pt x="2536" y="6977"/>
                    <a:pt x="2069" y="7077"/>
                  </a:cubicBezTo>
                  <a:cubicBezTo>
                    <a:pt x="1835" y="7144"/>
                    <a:pt x="1602" y="7211"/>
                    <a:pt x="1335" y="7277"/>
                  </a:cubicBezTo>
                  <a:cubicBezTo>
                    <a:pt x="1302" y="7277"/>
                    <a:pt x="1268" y="7311"/>
                    <a:pt x="1235" y="7311"/>
                  </a:cubicBezTo>
                  <a:cubicBezTo>
                    <a:pt x="1235" y="7044"/>
                    <a:pt x="1235" y="6777"/>
                    <a:pt x="1302" y="6510"/>
                  </a:cubicBezTo>
                  <a:cubicBezTo>
                    <a:pt x="1335" y="6043"/>
                    <a:pt x="1402" y="5576"/>
                    <a:pt x="1535" y="5109"/>
                  </a:cubicBezTo>
                  <a:cubicBezTo>
                    <a:pt x="1735" y="4909"/>
                    <a:pt x="1869" y="4642"/>
                    <a:pt x="2069" y="4475"/>
                  </a:cubicBezTo>
                  <a:cubicBezTo>
                    <a:pt x="2336" y="4208"/>
                    <a:pt x="2636" y="3975"/>
                    <a:pt x="2970" y="3808"/>
                  </a:cubicBezTo>
                  <a:cubicBezTo>
                    <a:pt x="3336" y="3641"/>
                    <a:pt x="3737" y="3508"/>
                    <a:pt x="4137" y="3408"/>
                  </a:cubicBezTo>
                  <a:lnTo>
                    <a:pt x="4771" y="3241"/>
                  </a:lnTo>
                  <a:cubicBezTo>
                    <a:pt x="5004" y="3141"/>
                    <a:pt x="5238" y="3108"/>
                    <a:pt x="5471" y="3108"/>
                  </a:cubicBezTo>
                  <a:cubicBezTo>
                    <a:pt x="5538" y="3108"/>
                    <a:pt x="5571" y="3008"/>
                    <a:pt x="5538" y="3008"/>
                  </a:cubicBezTo>
                  <a:cubicBezTo>
                    <a:pt x="5333" y="2949"/>
                    <a:pt x="5135" y="2923"/>
                    <a:pt x="4937" y="2923"/>
                  </a:cubicBezTo>
                  <a:cubicBezTo>
                    <a:pt x="4684" y="2923"/>
                    <a:pt x="4433" y="2966"/>
                    <a:pt x="4170" y="3041"/>
                  </a:cubicBezTo>
                  <a:cubicBezTo>
                    <a:pt x="3703" y="3108"/>
                    <a:pt x="3236" y="3241"/>
                    <a:pt x="2769" y="3441"/>
                  </a:cubicBezTo>
                  <a:cubicBezTo>
                    <a:pt x="2503" y="3575"/>
                    <a:pt x="2236" y="3741"/>
                    <a:pt x="2002" y="3908"/>
                  </a:cubicBezTo>
                  <a:cubicBezTo>
                    <a:pt x="2302" y="3208"/>
                    <a:pt x="2736" y="2574"/>
                    <a:pt x="3236" y="1973"/>
                  </a:cubicBezTo>
                  <a:cubicBezTo>
                    <a:pt x="3803" y="1273"/>
                    <a:pt x="4437" y="639"/>
                    <a:pt x="5204" y="105"/>
                  </a:cubicBezTo>
                  <a:cubicBezTo>
                    <a:pt x="5234" y="105"/>
                    <a:pt x="5237" y="0"/>
                    <a:pt x="5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1442875" y="856325"/>
              <a:ext cx="761400" cy="1094700"/>
            </a:xfrm>
            <a:custGeom>
              <a:avLst/>
              <a:gdLst/>
              <a:ahLst/>
              <a:cxnLst/>
              <a:rect l="l" t="t" r="r" b="b"/>
              <a:pathLst>
                <a:path w="30456" h="43788" extrusionOk="0">
                  <a:moveTo>
                    <a:pt x="21082" y="1057"/>
                  </a:moveTo>
                  <a:cubicBezTo>
                    <a:pt x="22083" y="1057"/>
                    <a:pt x="23117" y="1291"/>
                    <a:pt x="24017" y="1724"/>
                  </a:cubicBezTo>
                  <a:cubicBezTo>
                    <a:pt x="23317" y="2858"/>
                    <a:pt x="22550" y="3993"/>
                    <a:pt x="21716" y="5093"/>
                  </a:cubicBezTo>
                  <a:cubicBezTo>
                    <a:pt x="20515" y="3559"/>
                    <a:pt x="18847" y="2491"/>
                    <a:pt x="16979" y="2024"/>
                  </a:cubicBezTo>
                  <a:cubicBezTo>
                    <a:pt x="18247" y="1424"/>
                    <a:pt x="19648" y="1090"/>
                    <a:pt x="21082" y="1057"/>
                  </a:cubicBezTo>
                  <a:close/>
                  <a:moveTo>
                    <a:pt x="15778" y="2892"/>
                  </a:moveTo>
                  <a:cubicBezTo>
                    <a:pt x="17880" y="3159"/>
                    <a:pt x="19781" y="4259"/>
                    <a:pt x="21049" y="5961"/>
                  </a:cubicBezTo>
                  <a:cubicBezTo>
                    <a:pt x="19514" y="7795"/>
                    <a:pt x="17746" y="9430"/>
                    <a:pt x="15778" y="10764"/>
                  </a:cubicBezTo>
                  <a:lnTo>
                    <a:pt x="15778" y="10731"/>
                  </a:lnTo>
                  <a:lnTo>
                    <a:pt x="15778" y="2892"/>
                  </a:lnTo>
                  <a:close/>
                  <a:moveTo>
                    <a:pt x="12743" y="4726"/>
                  </a:moveTo>
                  <a:lnTo>
                    <a:pt x="12743" y="4726"/>
                  </a:lnTo>
                  <a:cubicBezTo>
                    <a:pt x="11008" y="7262"/>
                    <a:pt x="9540" y="9997"/>
                    <a:pt x="8406" y="12866"/>
                  </a:cubicBezTo>
                  <a:cubicBezTo>
                    <a:pt x="7706" y="12766"/>
                    <a:pt x="7072" y="12599"/>
                    <a:pt x="6438" y="12299"/>
                  </a:cubicBezTo>
                  <a:cubicBezTo>
                    <a:pt x="8106" y="9463"/>
                    <a:pt x="10241" y="6895"/>
                    <a:pt x="12743" y="4726"/>
                  </a:cubicBezTo>
                  <a:close/>
                  <a:moveTo>
                    <a:pt x="14711" y="3792"/>
                  </a:moveTo>
                  <a:lnTo>
                    <a:pt x="14711" y="11365"/>
                  </a:lnTo>
                  <a:cubicBezTo>
                    <a:pt x="13110" y="12299"/>
                    <a:pt x="11342" y="12832"/>
                    <a:pt x="9540" y="12899"/>
                  </a:cubicBezTo>
                  <a:cubicBezTo>
                    <a:pt x="10875" y="9663"/>
                    <a:pt x="12609" y="6594"/>
                    <a:pt x="14711" y="3792"/>
                  </a:cubicBezTo>
                  <a:close/>
                  <a:moveTo>
                    <a:pt x="24951" y="2258"/>
                  </a:moveTo>
                  <a:cubicBezTo>
                    <a:pt x="27720" y="4093"/>
                    <a:pt x="29321" y="7995"/>
                    <a:pt x="29388" y="13099"/>
                  </a:cubicBezTo>
                  <a:lnTo>
                    <a:pt x="25051" y="15601"/>
                  </a:lnTo>
                  <a:cubicBezTo>
                    <a:pt x="24951" y="11665"/>
                    <a:pt x="23984" y="8362"/>
                    <a:pt x="22383" y="5994"/>
                  </a:cubicBezTo>
                  <a:cubicBezTo>
                    <a:pt x="23317" y="4793"/>
                    <a:pt x="24184" y="3559"/>
                    <a:pt x="24951" y="2258"/>
                  </a:cubicBezTo>
                  <a:close/>
                  <a:moveTo>
                    <a:pt x="21682" y="6861"/>
                  </a:moveTo>
                  <a:cubicBezTo>
                    <a:pt x="23117" y="9163"/>
                    <a:pt x="23951" y="12365"/>
                    <a:pt x="24017" y="16201"/>
                  </a:cubicBezTo>
                  <a:lnTo>
                    <a:pt x="15778" y="20938"/>
                  </a:lnTo>
                  <a:lnTo>
                    <a:pt x="15778" y="12032"/>
                  </a:lnTo>
                  <a:cubicBezTo>
                    <a:pt x="18013" y="10631"/>
                    <a:pt x="19981" y="8896"/>
                    <a:pt x="21682" y="6861"/>
                  </a:cubicBezTo>
                  <a:close/>
                  <a:moveTo>
                    <a:pt x="14711" y="12599"/>
                  </a:moveTo>
                  <a:lnTo>
                    <a:pt x="14711" y="21572"/>
                  </a:lnTo>
                  <a:lnTo>
                    <a:pt x="6472" y="26342"/>
                  </a:lnTo>
                  <a:cubicBezTo>
                    <a:pt x="6672" y="22106"/>
                    <a:pt x="7539" y="17936"/>
                    <a:pt x="9107" y="14000"/>
                  </a:cubicBezTo>
                  <a:lnTo>
                    <a:pt x="9407" y="14000"/>
                  </a:lnTo>
                  <a:cubicBezTo>
                    <a:pt x="11242" y="13966"/>
                    <a:pt x="13076" y="13466"/>
                    <a:pt x="14711" y="12599"/>
                  </a:cubicBezTo>
                  <a:close/>
                  <a:moveTo>
                    <a:pt x="5904" y="13233"/>
                  </a:moveTo>
                  <a:cubicBezTo>
                    <a:pt x="6572" y="13533"/>
                    <a:pt x="7272" y="13766"/>
                    <a:pt x="7973" y="13866"/>
                  </a:cubicBezTo>
                  <a:cubicBezTo>
                    <a:pt x="6371" y="18069"/>
                    <a:pt x="5471" y="22506"/>
                    <a:pt x="5371" y="26976"/>
                  </a:cubicBezTo>
                  <a:lnTo>
                    <a:pt x="1101" y="29411"/>
                  </a:lnTo>
                  <a:cubicBezTo>
                    <a:pt x="1301" y="23974"/>
                    <a:pt x="3102" y="18169"/>
                    <a:pt x="5904" y="13233"/>
                  </a:cubicBezTo>
                  <a:close/>
                  <a:moveTo>
                    <a:pt x="29355" y="14367"/>
                  </a:moveTo>
                  <a:cubicBezTo>
                    <a:pt x="29154" y="19771"/>
                    <a:pt x="27353" y="25608"/>
                    <a:pt x="24584" y="30545"/>
                  </a:cubicBezTo>
                  <a:cubicBezTo>
                    <a:pt x="23917" y="30211"/>
                    <a:pt x="23217" y="30011"/>
                    <a:pt x="22483" y="29878"/>
                  </a:cubicBezTo>
                  <a:cubicBezTo>
                    <a:pt x="24084" y="25708"/>
                    <a:pt x="24985" y="21305"/>
                    <a:pt x="25085" y="16835"/>
                  </a:cubicBezTo>
                  <a:lnTo>
                    <a:pt x="29355" y="14367"/>
                  </a:lnTo>
                  <a:close/>
                  <a:moveTo>
                    <a:pt x="23984" y="17436"/>
                  </a:moveTo>
                  <a:lnTo>
                    <a:pt x="23984" y="17436"/>
                  </a:lnTo>
                  <a:cubicBezTo>
                    <a:pt x="23784" y="21672"/>
                    <a:pt x="22917" y="25808"/>
                    <a:pt x="21349" y="29744"/>
                  </a:cubicBezTo>
                  <a:cubicBezTo>
                    <a:pt x="19414" y="29744"/>
                    <a:pt x="17479" y="30211"/>
                    <a:pt x="15778" y="31145"/>
                  </a:cubicBezTo>
                  <a:lnTo>
                    <a:pt x="15778" y="22172"/>
                  </a:lnTo>
                  <a:lnTo>
                    <a:pt x="23984" y="17436"/>
                  </a:lnTo>
                  <a:close/>
                  <a:moveTo>
                    <a:pt x="14711" y="22806"/>
                  </a:moveTo>
                  <a:lnTo>
                    <a:pt x="14711" y="31746"/>
                  </a:lnTo>
                  <a:cubicBezTo>
                    <a:pt x="12476" y="33147"/>
                    <a:pt x="10474" y="34881"/>
                    <a:pt x="8773" y="36916"/>
                  </a:cubicBezTo>
                  <a:cubicBezTo>
                    <a:pt x="7339" y="34614"/>
                    <a:pt x="6505" y="31412"/>
                    <a:pt x="6472" y="27576"/>
                  </a:cubicBezTo>
                  <a:lnTo>
                    <a:pt x="14711" y="22806"/>
                  </a:lnTo>
                  <a:close/>
                  <a:moveTo>
                    <a:pt x="22049" y="30912"/>
                  </a:moveTo>
                  <a:cubicBezTo>
                    <a:pt x="22750" y="31012"/>
                    <a:pt x="23417" y="31212"/>
                    <a:pt x="24051" y="31479"/>
                  </a:cubicBezTo>
                  <a:cubicBezTo>
                    <a:pt x="22350" y="34348"/>
                    <a:pt x="20248" y="36916"/>
                    <a:pt x="17746" y="39084"/>
                  </a:cubicBezTo>
                  <a:cubicBezTo>
                    <a:pt x="19447" y="36516"/>
                    <a:pt x="20915" y="33781"/>
                    <a:pt x="22049" y="30912"/>
                  </a:cubicBezTo>
                  <a:close/>
                  <a:moveTo>
                    <a:pt x="20949" y="30845"/>
                  </a:moveTo>
                  <a:lnTo>
                    <a:pt x="20949" y="30845"/>
                  </a:lnTo>
                  <a:cubicBezTo>
                    <a:pt x="19614" y="34081"/>
                    <a:pt x="17880" y="37150"/>
                    <a:pt x="15778" y="39952"/>
                  </a:cubicBezTo>
                  <a:lnTo>
                    <a:pt x="15778" y="32346"/>
                  </a:lnTo>
                  <a:cubicBezTo>
                    <a:pt x="17346" y="31446"/>
                    <a:pt x="19114" y="30912"/>
                    <a:pt x="20949" y="30845"/>
                  </a:cubicBezTo>
                  <a:close/>
                  <a:moveTo>
                    <a:pt x="14711" y="33013"/>
                  </a:moveTo>
                  <a:lnTo>
                    <a:pt x="14711" y="40886"/>
                  </a:lnTo>
                  <a:cubicBezTo>
                    <a:pt x="12609" y="40619"/>
                    <a:pt x="10708" y="39518"/>
                    <a:pt x="9440" y="37817"/>
                  </a:cubicBezTo>
                  <a:cubicBezTo>
                    <a:pt x="10941" y="35982"/>
                    <a:pt x="12709" y="34348"/>
                    <a:pt x="14711" y="33013"/>
                  </a:cubicBezTo>
                  <a:close/>
                  <a:moveTo>
                    <a:pt x="5404" y="28177"/>
                  </a:moveTo>
                  <a:cubicBezTo>
                    <a:pt x="5538" y="32113"/>
                    <a:pt x="6472" y="35415"/>
                    <a:pt x="8073" y="37783"/>
                  </a:cubicBezTo>
                  <a:cubicBezTo>
                    <a:pt x="7139" y="38984"/>
                    <a:pt x="6271" y="40218"/>
                    <a:pt x="5504" y="41519"/>
                  </a:cubicBezTo>
                  <a:cubicBezTo>
                    <a:pt x="2736" y="39685"/>
                    <a:pt x="1168" y="35782"/>
                    <a:pt x="1101" y="30678"/>
                  </a:cubicBezTo>
                  <a:lnTo>
                    <a:pt x="5404" y="28177"/>
                  </a:lnTo>
                  <a:close/>
                  <a:moveTo>
                    <a:pt x="8740" y="38717"/>
                  </a:moveTo>
                  <a:cubicBezTo>
                    <a:pt x="9941" y="40218"/>
                    <a:pt x="11609" y="41286"/>
                    <a:pt x="13477" y="41786"/>
                  </a:cubicBezTo>
                  <a:cubicBezTo>
                    <a:pt x="12077" y="42386"/>
                    <a:pt x="10716" y="42689"/>
                    <a:pt x="9439" y="42689"/>
                  </a:cubicBezTo>
                  <a:cubicBezTo>
                    <a:pt x="8372" y="42689"/>
                    <a:pt x="7364" y="42478"/>
                    <a:pt x="6438" y="42053"/>
                  </a:cubicBezTo>
                  <a:cubicBezTo>
                    <a:pt x="7139" y="40919"/>
                    <a:pt x="7906" y="39785"/>
                    <a:pt x="8740" y="38717"/>
                  </a:cubicBezTo>
                  <a:close/>
                  <a:moveTo>
                    <a:pt x="21073" y="1"/>
                  </a:moveTo>
                  <a:cubicBezTo>
                    <a:pt x="19155" y="1"/>
                    <a:pt x="17083" y="611"/>
                    <a:pt x="14978" y="1824"/>
                  </a:cubicBezTo>
                  <a:cubicBezTo>
                    <a:pt x="6705" y="6594"/>
                    <a:pt x="0" y="19404"/>
                    <a:pt x="0" y="30378"/>
                  </a:cubicBezTo>
                  <a:cubicBezTo>
                    <a:pt x="0" y="36249"/>
                    <a:pt x="1935" y="40752"/>
                    <a:pt x="5337" y="42720"/>
                  </a:cubicBezTo>
                  <a:cubicBezTo>
                    <a:pt x="6572" y="43421"/>
                    <a:pt x="7973" y="43788"/>
                    <a:pt x="9407" y="43788"/>
                  </a:cubicBezTo>
                  <a:cubicBezTo>
                    <a:pt x="11542" y="43721"/>
                    <a:pt x="13677" y="43087"/>
                    <a:pt x="15511" y="41953"/>
                  </a:cubicBezTo>
                  <a:cubicBezTo>
                    <a:pt x="23751" y="37183"/>
                    <a:pt x="30455" y="24374"/>
                    <a:pt x="30455" y="13399"/>
                  </a:cubicBezTo>
                  <a:cubicBezTo>
                    <a:pt x="30455" y="7495"/>
                    <a:pt x="28521" y="3025"/>
                    <a:pt x="25118" y="1057"/>
                  </a:cubicBezTo>
                  <a:cubicBezTo>
                    <a:pt x="23895" y="352"/>
                    <a:pt x="22529" y="1"/>
                    <a:pt x="210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2416900" y="702750"/>
              <a:ext cx="267725" cy="644200"/>
            </a:xfrm>
            <a:custGeom>
              <a:avLst/>
              <a:gdLst/>
              <a:ahLst/>
              <a:cxnLst/>
              <a:rect l="l" t="t" r="r" b="b"/>
              <a:pathLst>
                <a:path w="10709" h="25768" extrusionOk="0">
                  <a:moveTo>
                    <a:pt x="256" y="1"/>
                  </a:moveTo>
                  <a:cubicBezTo>
                    <a:pt x="120" y="1"/>
                    <a:pt x="34" y="157"/>
                    <a:pt x="34" y="462"/>
                  </a:cubicBezTo>
                  <a:lnTo>
                    <a:pt x="0" y="24279"/>
                  </a:lnTo>
                  <a:cubicBezTo>
                    <a:pt x="0" y="24521"/>
                    <a:pt x="47" y="24638"/>
                    <a:pt x="122" y="24638"/>
                  </a:cubicBezTo>
                  <a:cubicBezTo>
                    <a:pt x="202" y="24638"/>
                    <a:pt x="313" y="24504"/>
                    <a:pt x="434" y="24246"/>
                  </a:cubicBezTo>
                  <a:lnTo>
                    <a:pt x="2936" y="18909"/>
                  </a:lnTo>
                  <a:cubicBezTo>
                    <a:pt x="3063" y="18637"/>
                    <a:pt x="3209" y="18493"/>
                    <a:pt x="3332" y="18493"/>
                  </a:cubicBezTo>
                  <a:cubicBezTo>
                    <a:pt x="3436" y="18493"/>
                    <a:pt x="3524" y="18595"/>
                    <a:pt x="3570" y="18808"/>
                  </a:cubicBezTo>
                  <a:lnTo>
                    <a:pt x="5438" y="25447"/>
                  </a:lnTo>
                  <a:cubicBezTo>
                    <a:pt x="5503" y="25659"/>
                    <a:pt x="5633" y="25768"/>
                    <a:pt x="5799" y="25768"/>
                  </a:cubicBezTo>
                  <a:cubicBezTo>
                    <a:pt x="5972" y="25768"/>
                    <a:pt x="6184" y="25651"/>
                    <a:pt x="6405" y="25413"/>
                  </a:cubicBezTo>
                  <a:lnTo>
                    <a:pt x="7739" y="23845"/>
                  </a:lnTo>
                  <a:cubicBezTo>
                    <a:pt x="8140" y="23378"/>
                    <a:pt x="8340" y="22778"/>
                    <a:pt x="8240" y="22211"/>
                  </a:cubicBezTo>
                  <a:lnTo>
                    <a:pt x="6372" y="15573"/>
                  </a:lnTo>
                  <a:cubicBezTo>
                    <a:pt x="6338" y="15006"/>
                    <a:pt x="6638" y="14505"/>
                    <a:pt x="7172" y="14305"/>
                  </a:cubicBezTo>
                  <a:lnTo>
                    <a:pt x="9907" y="13071"/>
                  </a:lnTo>
                  <a:cubicBezTo>
                    <a:pt x="10475" y="12804"/>
                    <a:pt x="10708" y="12337"/>
                    <a:pt x="10408" y="11970"/>
                  </a:cubicBezTo>
                  <a:lnTo>
                    <a:pt x="567" y="195"/>
                  </a:lnTo>
                  <a:cubicBezTo>
                    <a:pt x="450" y="65"/>
                    <a:pt x="343" y="1"/>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469425" y="733150"/>
              <a:ext cx="326925" cy="677950"/>
            </a:xfrm>
            <a:custGeom>
              <a:avLst/>
              <a:gdLst/>
              <a:ahLst/>
              <a:cxnLst/>
              <a:rect l="l" t="t" r="r" b="b"/>
              <a:pathLst>
                <a:path w="13077" h="27118" extrusionOk="0">
                  <a:moveTo>
                    <a:pt x="274" y="1"/>
                  </a:moveTo>
                  <a:cubicBezTo>
                    <a:pt x="146" y="1"/>
                    <a:pt x="68" y="165"/>
                    <a:pt x="68" y="447"/>
                  </a:cubicBezTo>
                  <a:lnTo>
                    <a:pt x="1" y="24264"/>
                  </a:lnTo>
                  <a:cubicBezTo>
                    <a:pt x="1" y="24464"/>
                    <a:pt x="34" y="24597"/>
                    <a:pt x="101" y="24631"/>
                  </a:cubicBezTo>
                  <a:lnTo>
                    <a:pt x="2469" y="25998"/>
                  </a:lnTo>
                  <a:cubicBezTo>
                    <a:pt x="2476" y="26002"/>
                    <a:pt x="2483" y="26003"/>
                    <a:pt x="2491" y="26003"/>
                  </a:cubicBezTo>
                  <a:cubicBezTo>
                    <a:pt x="2563" y="26003"/>
                    <a:pt x="2683" y="25868"/>
                    <a:pt x="2803" y="25598"/>
                  </a:cubicBezTo>
                  <a:lnTo>
                    <a:pt x="4504" y="21996"/>
                  </a:lnTo>
                  <a:lnTo>
                    <a:pt x="5438" y="25431"/>
                  </a:lnTo>
                  <a:cubicBezTo>
                    <a:pt x="5471" y="25531"/>
                    <a:pt x="5538" y="25632"/>
                    <a:pt x="5638" y="25698"/>
                  </a:cubicBezTo>
                  <a:cubicBezTo>
                    <a:pt x="5838" y="25832"/>
                    <a:pt x="7907" y="27033"/>
                    <a:pt x="8007" y="27066"/>
                  </a:cubicBezTo>
                  <a:cubicBezTo>
                    <a:pt x="8059" y="27101"/>
                    <a:pt x="8116" y="27118"/>
                    <a:pt x="8178" y="27118"/>
                  </a:cubicBezTo>
                  <a:cubicBezTo>
                    <a:pt x="8349" y="27118"/>
                    <a:pt x="8553" y="26987"/>
                    <a:pt x="8774" y="26766"/>
                  </a:cubicBezTo>
                  <a:lnTo>
                    <a:pt x="10141" y="25231"/>
                  </a:lnTo>
                  <a:cubicBezTo>
                    <a:pt x="10542" y="24764"/>
                    <a:pt x="10709" y="24164"/>
                    <a:pt x="10608" y="23563"/>
                  </a:cubicBezTo>
                  <a:lnTo>
                    <a:pt x="8774" y="16925"/>
                  </a:lnTo>
                  <a:cubicBezTo>
                    <a:pt x="8707" y="16392"/>
                    <a:pt x="9041" y="15858"/>
                    <a:pt x="9541" y="15691"/>
                  </a:cubicBezTo>
                  <a:lnTo>
                    <a:pt x="12310" y="14424"/>
                  </a:lnTo>
                  <a:cubicBezTo>
                    <a:pt x="12843" y="14190"/>
                    <a:pt x="13077" y="13690"/>
                    <a:pt x="12777" y="13356"/>
                  </a:cubicBezTo>
                  <a:lnTo>
                    <a:pt x="2936" y="1548"/>
                  </a:lnTo>
                  <a:cubicBezTo>
                    <a:pt x="2903" y="1481"/>
                    <a:pt x="2836" y="1448"/>
                    <a:pt x="2770" y="1414"/>
                  </a:cubicBezTo>
                  <a:lnTo>
                    <a:pt x="401" y="47"/>
                  </a:lnTo>
                  <a:cubicBezTo>
                    <a:pt x="355" y="16"/>
                    <a:pt x="312" y="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2528650" y="767450"/>
              <a:ext cx="267700" cy="644550"/>
            </a:xfrm>
            <a:custGeom>
              <a:avLst/>
              <a:gdLst/>
              <a:ahLst/>
              <a:cxnLst/>
              <a:rect l="l" t="t" r="r" b="b"/>
              <a:pathLst>
                <a:path w="10708" h="25782" extrusionOk="0">
                  <a:moveTo>
                    <a:pt x="284" y="0"/>
                  </a:moveTo>
                  <a:cubicBezTo>
                    <a:pt x="155" y="0"/>
                    <a:pt x="67" y="169"/>
                    <a:pt x="67" y="476"/>
                  </a:cubicBezTo>
                  <a:lnTo>
                    <a:pt x="0" y="24293"/>
                  </a:lnTo>
                  <a:cubicBezTo>
                    <a:pt x="0" y="24519"/>
                    <a:pt x="47" y="24635"/>
                    <a:pt x="122" y="24635"/>
                  </a:cubicBezTo>
                  <a:cubicBezTo>
                    <a:pt x="201" y="24635"/>
                    <a:pt x="313" y="24502"/>
                    <a:pt x="434" y="24226"/>
                  </a:cubicBezTo>
                  <a:lnTo>
                    <a:pt x="2936" y="18922"/>
                  </a:lnTo>
                  <a:cubicBezTo>
                    <a:pt x="3062" y="18632"/>
                    <a:pt x="3209" y="18490"/>
                    <a:pt x="3338" y="18490"/>
                  </a:cubicBezTo>
                  <a:cubicBezTo>
                    <a:pt x="3446" y="18490"/>
                    <a:pt x="3542" y="18591"/>
                    <a:pt x="3603" y="18789"/>
                  </a:cubicBezTo>
                  <a:lnTo>
                    <a:pt x="5437" y="25460"/>
                  </a:lnTo>
                  <a:cubicBezTo>
                    <a:pt x="5503" y="25673"/>
                    <a:pt x="5633" y="25782"/>
                    <a:pt x="5799" y="25782"/>
                  </a:cubicBezTo>
                  <a:cubicBezTo>
                    <a:pt x="5972" y="25782"/>
                    <a:pt x="6184" y="25665"/>
                    <a:pt x="6405" y="25427"/>
                  </a:cubicBezTo>
                  <a:lnTo>
                    <a:pt x="7772" y="23859"/>
                  </a:lnTo>
                  <a:cubicBezTo>
                    <a:pt x="8173" y="23392"/>
                    <a:pt x="8340" y="22792"/>
                    <a:pt x="8239" y="22191"/>
                  </a:cubicBezTo>
                  <a:lnTo>
                    <a:pt x="6405" y="15553"/>
                  </a:lnTo>
                  <a:cubicBezTo>
                    <a:pt x="6338" y="15020"/>
                    <a:pt x="6672" y="14486"/>
                    <a:pt x="7172" y="14319"/>
                  </a:cubicBezTo>
                  <a:lnTo>
                    <a:pt x="9941" y="13052"/>
                  </a:lnTo>
                  <a:cubicBezTo>
                    <a:pt x="10474" y="12818"/>
                    <a:pt x="10708" y="12318"/>
                    <a:pt x="10408" y="11984"/>
                  </a:cubicBezTo>
                  <a:lnTo>
                    <a:pt x="567" y="209"/>
                  </a:lnTo>
                  <a:cubicBezTo>
                    <a:pt x="464" y="67"/>
                    <a:pt x="366" y="0"/>
                    <a:pt x="2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2528650" y="766825"/>
              <a:ext cx="267700" cy="644650"/>
            </a:xfrm>
            <a:custGeom>
              <a:avLst/>
              <a:gdLst/>
              <a:ahLst/>
              <a:cxnLst/>
              <a:rect l="l" t="t" r="r" b="b"/>
              <a:pathLst>
                <a:path w="10708" h="25786" extrusionOk="0">
                  <a:moveTo>
                    <a:pt x="667" y="1235"/>
                  </a:moveTo>
                  <a:lnTo>
                    <a:pt x="667" y="1268"/>
                  </a:lnTo>
                  <a:lnTo>
                    <a:pt x="9907" y="12343"/>
                  </a:lnTo>
                  <a:cubicBezTo>
                    <a:pt x="9874" y="12443"/>
                    <a:pt x="9774" y="12476"/>
                    <a:pt x="9674" y="12509"/>
                  </a:cubicBezTo>
                  <a:lnTo>
                    <a:pt x="6939" y="13777"/>
                  </a:lnTo>
                  <a:cubicBezTo>
                    <a:pt x="6105" y="14144"/>
                    <a:pt x="5604" y="15011"/>
                    <a:pt x="5804" y="15745"/>
                  </a:cubicBezTo>
                  <a:lnTo>
                    <a:pt x="7672" y="22383"/>
                  </a:lnTo>
                  <a:cubicBezTo>
                    <a:pt x="7706" y="22783"/>
                    <a:pt x="7572" y="23184"/>
                    <a:pt x="7305" y="23484"/>
                  </a:cubicBezTo>
                  <a:lnTo>
                    <a:pt x="5971" y="25018"/>
                  </a:lnTo>
                  <a:lnTo>
                    <a:pt x="4170" y="18647"/>
                  </a:lnTo>
                  <a:cubicBezTo>
                    <a:pt x="4103" y="18247"/>
                    <a:pt x="3770" y="17913"/>
                    <a:pt x="3336" y="17913"/>
                  </a:cubicBezTo>
                  <a:cubicBezTo>
                    <a:pt x="3069" y="17913"/>
                    <a:pt x="2702" y="18047"/>
                    <a:pt x="2402" y="18681"/>
                  </a:cubicBezTo>
                  <a:lnTo>
                    <a:pt x="634" y="22417"/>
                  </a:lnTo>
                  <a:lnTo>
                    <a:pt x="667" y="1235"/>
                  </a:lnTo>
                  <a:close/>
                  <a:moveTo>
                    <a:pt x="300" y="0"/>
                  </a:moveTo>
                  <a:cubicBezTo>
                    <a:pt x="167" y="0"/>
                    <a:pt x="67" y="167"/>
                    <a:pt x="67" y="467"/>
                  </a:cubicBezTo>
                  <a:lnTo>
                    <a:pt x="0" y="24318"/>
                  </a:lnTo>
                  <a:cubicBezTo>
                    <a:pt x="0" y="24551"/>
                    <a:pt x="67" y="24651"/>
                    <a:pt x="134" y="24651"/>
                  </a:cubicBezTo>
                  <a:cubicBezTo>
                    <a:pt x="200" y="24651"/>
                    <a:pt x="300" y="24518"/>
                    <a:pt x="434" y="24285"/>
                  </a:cubicBezTo>
                  <a:lnTo>
                    <a:pt x="2936" y="18947"/>
                  </a:lnTo>
                  <a:cubicBezTo>
                    <a:pt x="3069" y="18647"/>
                    <a:pt x="3203" y="18514"/>
                    <a:pt x="3369" y="18514"/>
                  </a:cubicBezTo>
                  <a:cubicBezTo>
                    <a:pt x="3503" y="18514"/>
                    <a:pt x="3536" y="18614"/>
                    <a:pt x="3603" y="18814"/>
                  </a:cubicBezTo>
                  <a:lnTo>
                    <a:pt x="5471" y="25452"/>
                  </a:lnTo>
                  <a:cubicBezTo>
                    <a:pt x="5504" y="25652"/>
                    <a:pt x="5638" y="25786"/>
                    <a:pt x="5838" y="25786"/>
                  </a:cubicBezTo>
                  <a:cubicBezTo>
                    <a:pt x="6071" y="25752"/>
                    <a:pt x="6271" y="25619"/>
                    <a:pt x="6405" y="25452"/>
                  </a:cubicBezTo>
                  <a:lnTo>
                    <a:pt x="7772" y="23884"/>
                  </a:lnTo>
                  <a:cubicBezTo>
                    <a:pt x="8173" y="23417"/>
                    <a:pt x="8340" y="22817"/>
                    <a:pt x="8239" y="22216"/>
                  </a:cubicBezTo>
                  <a:lnTo>
                    <a:pt x="6405" y="15578"/>
                  </a:lnTo>
                  <a:cubicBezTo>
                    <a:pt x="6338" y="15045"/>
                    <a:pt x="6672" y="14511"/>
                    <a:pt x="7172" y="14344"/>
                  </a:cubicBezTo>
                  <a:lnTo>
                    <a:pt x="9941" y="13077"/>
                  </a:lnTo>
                  <a:cubicBezTo>
                    <a:pt x="10474" y="12843"/>
                    <a:pt x="10708" y="12343"/>
                    <a:pt x="10408" y="12009"/>
                  </a:cubicBezTo>
                  <a:lnTo>
                    <a:pt x="567" y="201"/>
                  </a:lnTo>
                  <a:cubicBezTo>
                    <a:pt x="501" y="101"/>
                    <a:pt x="401" y="34"/>
                    <a:pt x="267" y="34"/>
                  </a:cubicBez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2582025" y="1229700"/>
              <a:ext cx="86750" cy="180100"/>
            </a:xfrm>
            <a:custGeom>
              <a:avLst/>
              <a:gdLst/>
              <a:ahLst/>
              <a:cxnLst/>
              <a:rect l="l" t="t" r="r" b="b"/>
              <a:pathLst>
                <a:path w="3470" h="7204" extrusionOk="0">
                  <a:moveTo>
                    <a:pt x="1203" y="0"/>
                  </a:moveTo>
                  <a:cubicBezTo>
                    <a:pt x="1074" y="0"/>
                    <a:pt x="927" y="142"/>
                    <a:pt x="801" y="432"/>
                  </a:cubicBezTo>
                  <a:lnTo>
                    <a:pt x="0" y="2134"/>
                  </a:lnTo>
                  <a:lnTo>
                    <a:pt x="967" y="5569"/>
                  </a:lnTo>
                  <a:cubicBezTo>
                    <a:pt x="967" y="5703"/>
                    <a:pt x="1034" y="5803"/>
                    <a:pt x="1134" y="5870"/>
                  </a:cubicBezTo>
                  <a:lnTo>
                    <a:pt x="3469" y="7204"/>
                  </a:lnTo>
                  <a:cubicBezTo>
                    <a:pt x="3403" y="7137"/>
                    <a:pt x="3336" y="7037"/>
                    <a:pt x="3302" y="6937"/>
                  </a:cubicBezTo>
                  <a:lnTo>
                    <a:pt x="1468" y="299"/>
                  </a:lnTo>
                  <a:cubicBezTo>
                    <a:pt x="1407" y="101"/>
                    <a:pt x="1311" y="0"/>
                    <a:pt x="1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4208175" y="4549525"/>
              <a:ext cx="942375" cy="572100"/>
            </a:xfrm>
            <a:custGeom>
              <a:avLst/>
              <a:gdLst/>
              <a:ahLst/>
              <a:cxnLst/>
              <a:rect l="l" t="t" r="r" b="b"/>
              <a:pathLst>
                <a:path w="37695" h="22884" extrusionOk="0">
                  <a:moveTo>
                    <a:pt x="19037" y="8405"/>
                  </a:moveTo>
                  <a:cubicBezTo>
                    <a:pt x="20605" y="8405"/>
                    <a:pt x="22138" y="8802"/>
                    <a:pt x="23517" y="9508"/>
                  </a:cubicBezTo>
                  <a:cubicBezTo>
                    <a:pt x="24485" y="10075"/>
                    <a:pt x="25052" y="10775"/>
                    <a:pt x="25052" y="11442"/>
                  </a:cubicBezTo>
                  <a:cubicBezTo>
                    <a:pt x="25052" y="12109"/>
                    <a:pt x="24485" y="12810"/>
                    <a:pt x="23517" y="13377"/>
                  </a:cubicBezTo>
                  <a:cubicBezTo>
                    <a:pt x="22050" y="14111"/>
                    <a:pt x="20448" y="14478"/>
                    <a:pt x="18843" y="14478"/>
                  </a:cubicBezTo>
                  <a:cubicBezTo>
                    <a:pt x="17238" y="14478"/>
                    <a:pt x="15628" y="14111"/>
                    <a:pt x="14144" y="13377"/>
                  </a:cubicBezTo>
                  <a:cubicBezTo>
                    <a:pt x="13177" y="12810"/>
                    <a:pt x="12610" y="12109"/>
                    <a:pt x="12610" y="11442"/>
                  </a:cubicBezTo>
                  <a:cubicBezTo>
                    <a:pt x="12610" y="10775"/>
                    <a:pt x="13177" y="10075"/>
                    <a:pt x="14144" y="9508"/>
                  </a:cubicBezTo>
                  <a:cubicBezTo>
                    <a:pt x="15555" y="8802"/>
                    <a:pt x="17089" y="8405"/>
                    <a:pt x="18658" y="8405"/>
                  </a:cubicBezTo>
                  <a:cubicBezTo>
                    <a:pt x="18721" y="8405"/>
                    <a:pt x="18784" y="8406"/>
                    <a:pt x="18847" y="8407"/>
                  </a:cubicBezTo>
                  <a:cubicBezTo>
                    <a:pt x="18910" y="8406"/>
                    <a:pt x="18974" y="8405"/>
                    <a:pt x="19037" y="8405"/>
                  </a:cubicBezTo>
                  <a:close/>
                  <a:moveTo>
                    <a:pt x="16546" y="1"/>
                  </a:moveTo>
                  <a:cubicBezTo>
                    <a:pt x="15645" y="1"/>
                    <a:pt x="14911" y="635"/>
                    <a:pt x="14744" y="1469"/>
                  </a:cubicBezTo>
                  <a:lnTo>
                    <a:pt x="14444" y="3070"/>
                  </a:lnTo>
                  <a:cubicBezTo>
                    <a:pt x="13744" y="3203"/>
                    <a:pt x="13077" y="3370"/>
                    <a:pt x="12409" y="3570"/>
                  </a:cubicBezTo>
                  <a:lnTo>
                    <a:pt x="9307" y="2136"/>
                  </a:lnTo>
                  <a:cubicBezTo>
                    <a:pt x="9040" y="2002"/>
                    <a:pt x="8740" y="1969"/>
                    <a:pt x="8440" y="1969"/>
                  </a:cubicBezTo>
                  <a:cubicBezTo>
                    <a:pt x="8073" y="1969"/>
                    <a:pt x="7706" y="2036"/>
                    <a:pt x="7406" y="2236"/>
                  </a:cubicBezTo>
                  <a:lnTo>
                    <a:pt x="4237" y="4070"/>
                  </a:lnTo>
                  <a:cubicBezTo>
                    <a:pt x="3203" y="4604"/>
                    <a:pt x="3136" y="6072"/>
                    <a:pt x="4103" y="6739"/>
                  </a:cubicBezTo>
                  <a:lnTo>
                    <a:pt x="5771" y="7940"/>
                  </a:lnTo>
                  <a:cubicBezTo>
                    <a:pt x="5671" y="8040"/>
                    <a:pt x="5605" y="8140"/>
                    <a:pt x="5538" y="8273"/>
                  </a:cubicBezTo>
                  <a:lnTo>
                    <a:pt x="1668" y="8507"/>
                  </a:lnTo>
                  <a:cubicBezTo>
                    <a:pt x="734" y="8574"/>
                    <a:pt x="1" y="9341"/>
                    <a:pt x="1" y="10275"/>
                  </a:cubicBezTo>
                  <a:lnTo>
                    <a:pt x="1" y="12610"/>
                  </a:lnTo>
                  <a:cubicBezTo>
                    <a:pt x="1" y="13544"/>
                    <a:pt x="734" y="14311"/>
                    <a:pt x="1635" y="14378"/>
                  </a:cubicBezTo>
                  <a:lnTo>
                    <a:pt x="5504" y="14611"/>
                  </a:lnTo>
                  <a:cubicBezTo>
                    <a:pt x="5571" y="14745"/>
                    <a:pt x="5671" y="14845"/>
                    <a:pt x="5738" y="14978"/>
                  </a:cubicBezTo>
                  <a:lnTo>
                    <a:pt x="4070" y="16179"/>
                  </a:lnTo>
                  <a:cubicBezTo>
                    <a:pt x="3103" y="16813"/>
                    <a:pt x="3169" y="18281"/>
                    <a:pt x="4204" y="18848"/>
                  </a:cubicBezTo>
                  <a:lnTo>
                    <a:pt x="7372" y="20682"/>
                  </a:lnTo>
                  <a:cubicBezTo>
                    <a:pt x="7699" y="20846"/>
                    <a:pt x="8055" y="20930"/>
                    <a:pt x="8414" y="20930"/>
                  </a:cubicBezTo>
                  <a:cubicBezTo>
                    <a:pt x="8715" y="20930"/>
                    <a:pt x="9018" y="20871"/>
                    <a:pt x="9307" y="20749"/>
                  </a:cubicBezTo>
                  <a:lnTo>
                    <a:pt x="12409" y="19315"/>
                  </a:lnTo>
                  <a:cubicBezTo>
                    <a:pt x="13077" y="19515"/>
                    <a:pt x="13744" y="19682"/>
                    <a:pt x="14411" y="19815"/>
                  </a:cubicBezTo>
                  <a:lnTo>
                    <a:pt x="14744" y="21416"/>
                  </a:lnTo>
                  <a:cubicBezTo>
                    <a:pt x="14911" y="22250"/>
                    <a:pt x="15645" y="22884"/>
                    <a:pt x="16512" y="22884"/>
                  </a:cubicBezTo>
                  <a:lnTo>
                    <a:pt x="21182" y="22884"/>
                  </a:lnTo>
                  <a:cubicBezTo>
                    <a:pt x="22050" y="22884"/>
                    <a:pt x="22783" y="22250"/>
                    <a:pt x="22950" y="21416"/>
                  </a:cubicBezTo>
                  <a:lnTo>
                    <a:pt x="23284" y="19815"/>
                  </a:lnTo>
                  <a:cubicBezTo>
                    <a:pt x="23951" y="19682"/>
                    <a:pt x="24618" y="19515"/>
                    <a:pt x="25285" y="19315"/>
                  </a:cubicBezTo>
                  <a:lnTo>
                    <a:pt x="28387" y="20749"/>
                  </a:lnTo>
                  <a:cubicBezTo>
                    <a:pt x="28654" y="20882"/>
                    <a:pt x="28955" y="20949"/>
                    <a:pt x="29255" y="20949"/>
                  </a:cubicBezTo>
                  <a:cubicBezTo>
                    <a:pt x="29622" y="20949"/>
                    <a:pt x="29989" y="20849"/>
                    <a:pt x="30322" y="20682"/>
                  </a:cubicBezTo>
                  <a:lnTo>
                    <a:pt x="33491" y="18848"/>
                  </a:lnTo>
                  <a:cubicBezTo>
                    <a:pt x="34525" y="18281"/>
                    <a:pt x="34592" y="16813"/>
                    <a:pt x="33625" y="16179"/>
                  </a:cubicBezTo>
                  <a:lnTo>
                    <a:pt x="31957" y="14978"/>
                  </a:lnTo>
                  <a:cubicBezTo>
                    <a:pt x="32023" y="14845"/>
                    <a:pt x="32090" y="14745"/>
                    <a:pt x="32190" y="14611"/>
                  </a:cubicBezTo>
                  <a:lnTo>
                    <a:pt x="36026" y="14378"/>
                  </a:lnTo>
                  <a:cubicBezTo>
                    <a:pt x="36960" y="14311"/>
                    <a:pt x="37694" y="13544"/>
                    <a:pt x="37694" y="12610"/>
                  </a:cubicBezTo>
                  <a:lnTo>
                    <a:pt x="37694" y="10275"/>
                  </a:lnTo>
                  <a:cubicBezTo>
                    <a:pt x="37694" y="9341"/>
                    <a:pt x="36960" y="8574"/>
                    <a:pt x="36026" y="8507"/>
                  </a:cubicBezTo>
                  <a:lnTo>
                    <a:pt x="32190" y="8273"/>
                  </a:lnTo>
                  <a:cubicBezTo>
                    <a:pt x="32090" y="8140"/>
                    <a:pt x="32023" y="8040"/>
                    <a:pt x="31957" y="7940"/>
                  </a:cubicBezTo>
                  <a:lnTo>
                    <a:pt x="33625" y="6739"/>
                  </a:lnTo>
                  <a:cubicBezTo>
                    <a:pt x="34592" y="6072"/>
                    <a:pt x="34525" y="4604"/>
                    <a:pt x="33491" y="4070"/>
                  </a:cubicBezTo>
                  <a:lnTo>
                    <a:pt x="30322" y="2236"/>
                  </a:lnTo>
                  <a:cubicBezTo>
                    <a:pt x="29989" y="2036"/>
                    <a:pt x="29622" y="1969"/>
                    <a:pt x="29255" y="1969"/>
                  </a:cubicBezTo>
                  <a:cubicBezTo>
                    <a:pt x="28955" y="1969"/>
                    <a:pt x="28654" y="2002"/>
                    <a:pt x="28387" y="2136"/>
                  </a:cubicBezTo>
                  <a:lnTo>
                    <a:pt x="25285" y="3570"/>
                  </a:lnTo>
                  <a:cubicBezTo>
                    <a:pt x="24618" y="3370"/>
                    <a:pt x="23951" y="3203"/>
                    <a:pt x="23284" y="3070"/>
                  </a:cubicBezTo>
                  <a:lnTo>
                    <a:pt x="22984" y="1469"/>
                  </a:lnTo>
                  <a:cubicBezTo>
                    <a:pt x="22783" y="635"/>
                    <a:pt x="22050" y="1"/>
                    <a:pt x="21182" y="1"/>
                  </a:cubicBez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4240700" y="4514500"/>
              <a:ext cx="877325" cy="573775"/>
            </a:xfrm>
            <a:custGeom>
              <a:avLst/>
              <a:gdLst/>
              <a:ahLst/>
              <a:cxnLst/>
              <a:rect l="l" t="t" r="r" b="b"/>
              <a:pathLst>
                <a:path w="35093" h="22951" extrusionOk="0">
                  <a:moveTo>
                    <a:pt x="17542" y="7531"/>
                  </a:moveTo>
                  <a:cubicBezTo>
                    <a:pt x="19481" y="7531"/>
                    <a:pt x="21416" y="7956"/>
                    <a:pt x="22883" y="8807"/>
                  </a:cubicBezTo>
                  <a:cubicBezTo>
                    <a:pt x="23984" y="9441"/>
                    <a:pt x="24685" y="10141"/>
                    <a:pt x="24985" y="10842"/>
                  </a:cubicBezTo>
                  <a:cubicBezTo>
                    <a:pt x="24751" y="11709"/>
                    <a:pt x="24051" y="12510"/>
                    <a:pt x="22883" y="13177"/>
                  </a:cubicBezTo>
                  <a:cubicBezTo>
                    <a:pt x="21416" y="14044"/>
                    <a:pt x="19481" y="14478"/>
                    <a:pt x="17542" y="14478"/>
                  </a:cubicBezTo>
                  <a:cubicBezTo>
                    <a:pt x="15603" y="14478"/>
                    <a:pt x="13660" y="14044"/>
                    <a:pt x="12176" y="13177"/>
                  </a:cubicBezTo>
                  <a:cubicBezTo>
                    <a:pt x="11275" y="12710"/>
                    <a:pt x="10541" y="11943"/>
                    <a:pt x="10141" y="10975"/>
                  </a:cubicBezTo>
                  <a:cubicBezTo>
                    <a:pt x="10375" y="10208"/>
                    <a:pt x="11042" y="9474"/>
                    <a:pt x="12176" y="8807"/>
                  </a:cubicBezTo>
                  <a:cubicBezTo>
                    <a:pt x="13660" y="7956"/>
                    <a:pt x="15603" y="7531"/>
                    <a:pt x="17542" y="7531"/>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470" y="3904"/>
                    <a:pt x="3403" y="4004"/>
                    <a:pt x="3403" y="4104"/>
                  </a:cubicBezTo>
                  <a:lnTo>
                    <a:pt x="3403" y="6839"/>
                  </a:lnTo>
                  <a:cubicBezTo>
                    <a:pt x="3403" y="6906"/>
                    <a:pt x="3470" y="7006"/>
                    <a:pt x="3536" y="7039"/>
                  </a:cubicBezTo>
                  <a:lnTo>
                    <a:pt x="4971" y="8073"/>
                  </a:lnTo>
                  <a:cubicBezTo>
                    <a:pt x="4871" y="8173"/>
                    <a:pt x="4771" y="8240"/>
                    <a:pt x="4637" y="8240"/>
                  </a:cubicBezTo>
                  <a:lnTo>
                    <a:pt x="401" y="8507"/>
                  </a:lnTo>
                  <a:cubicBezTo>
                    <a:pt x="201" y="8507"/>
                    <a:pt x="0" y="8707"/>
                    <a:pt x="0" y="8907"/>
                  </a:cubicBezTo>
                  <a:lnTo>
                    <a:pt x="0" y="10708"/>
                  </a:lnTo>
                  <a:lnTo>
                    <a:pt x="0" y="14011"/>
                  </a:lnTo>
                  <a:cubicBezTo>
                    <a:pt x="0" y="14244"/>
                    <a:pt x="201" y="14411"/>
                    <a:pt x="401" y="14444"/>
                  </a:cubicBezTo>
                  <a:lnTo>
                    <a:pt x="4637" y="14711"/>
                  </a:lnTo>
                  <a:cubicBezTo>
                    <a:pt x="4771" y="14711"/>
                    <a:pt x="4904" y="14778"/>
                    <a:pt x="5004" y="14845"/>
                  </a:cubicBezTo>
                  <a:lnTo>
                    <a:pt x="3536" y="15879"/>
                  </a:lnTo>
                  <a:cubicBezTo>
                    <a:pt x="3470" y="15946"/>
                    <a:pt x="3436" y="16012"/>
                    <a:pt x="3403" y="16112"/>
                  </a:cubicBezTo>
                  <a:lnTo>
                    <a:pt x="3403" y="18848"/>
                  </a:lnTo>
                  <a:cubicBezTo>
                    <a:pt x="3436" y="18948"/>
                    <a:pt x="3470" y="19014"/>
                    <a:pt x="3570" y="19048"/>
                  </a:cubicBezTo>
                  <a:lnTo>
                    <a:pt x="6739" y="20882"/>
                  </a:lnTo>
                  <a:cubicBezTo>
                    <a:pt x="6846" y="20954"/>
                    <a:pt x="6972" y="20987"/>
                    <a:pt x="7102" y="20987"/>
                  </a:cubicBezTo>
                  <a:cubicBezTo>
                    <a:pt x="7215" y="20987"/>
                    <a:pt x="7331" y="20962"/>
                    <a:pt x="7439" y="20916"/>
                  </a:cubicBezTo>
                  <a:lnTo>
                    <a:pt x="10641" y="19448"/>
                  </a:lnTo>
                  <a:cubicBezTo>
                    <a:pt x="10792" y="19383"/>
                    <a:pt x="10957" y="19347"/>
                    <a:pt x="11118" y="19347"/>
                  </a:cubicBezTo>
                  <a:cubicBezTo>
                    <a:pt x="11206" y="19347"/>
                    <a:pt x="11293" y="19358"/>
                    <a:pt x="11375" y="19381"/>
                  </a:cubicBezTo>
                  <a:cubicBezTo>
                    <a:pt x="12209" y="19648"/>
                    <a:pt x="13043" y="19848"/>
                    <a:pt x="13877" y="19982"/>
                  </a:cubicBezTo>
                  <a:cubicBezTo>
                    <a:pt x="14111" y="20048"/>
                    <a:pt x="14277" y="20215"/>
                    <a:pt x="14344" y="20449"/>
                  </a:cubicBezTo>
                  <a:lnTo>
                    <a:pt x="14744" y="22550"/>
                  </a:lnTo>
                  <a:cubicBezTo>
                    <a:pt x="14811" y="22784"/>
                    <a:pt x="15011" y="22917"/>
                    <a:pt x="15245" y="22951"/>
                  </a:cubicBezTo>
                  <a:lnTo>
                    <a:pt x="19881" y="22951"/>
                  </a:lnTo>
                  <a:cubicBezTo>
                    <a:pt x="20115" y="22917"/>
                    <a:pt x="20315" y="22784"/>
                    <a:pt x="20348" y="22550"/>
                  </a:cubicBezTo>
                  <a:lnTo>
                    <a:pt x="20782" y="20449"/>
                  </a:lnTo>
                  <a:cubicBezTo>
                    <a:pt x="20815" y="20215"/>
                    <a:pt x="21015" y="20048"/>
                    <a:pt x="21216" y="19982"/>
                  </a:cubicBezTo>
                  <a:cubicBezTo>
                    <a:pt x="22083" y="19848"/>
                    <a:pt x="22917" y="19648"/>
                    <a:pt x="23717" y="19381"/>
                  </a:cubicBezTo>
                  <a:cubicBezTo>
                    <a:pt x="23815" y="19369"/>
                    <a:pt x="23908" y="19361"/>
                    <a:pt x="23999" y="19361"/>
                  </a:cubicBezTo>
                  <a:cubicBezTo>
                    <a:pt x="24155" y="19361"/>
                    <a:pt x="24303" y="19385"/>
                    <a:pt x="24451" y="19448"/>
                  </a:cubicBezTo>
                  <a:lnTo>
                    <a:pt x="27687" y="20916"/>
                  </a:lnTo>
                  <a:cubicBezTo>
                    <a:pt x="27780" y="20962"/>
                    <a:pt x="27887" y="20987"/>
                    <a:pt x="27999" y="20987"/>
                  </a:cubicBezTo>
                  <a:cubicBezTo>
                    <a:pt x="28128" y="20987"/>
                    <a:pt x="28262" y="20954"/>
                    <a:pt x="28387" y="20882"/>
                  </a:cubicBezTo>
                  <a:lnTo>
                    <a:pt x="31556" y="19048"/>
                  </a:lnTo>
                  <a:cubicBezTo>
                    <a:pt x="31623" y="19014"/>
                    <a:pt x="31690" y="18948"/>
                    <a:pt x="31690" y="18848"/>
                  </a:cubicBezTo>
                  <a:lnTo>
                    <a:pt x="31690" y="16112"/>
                  </a:lnTo>
                  <a:cubicBezTo>
                    <a:pt x="31690" y="16012"/>
                    <a:pt x="31623" y="15946"/>
                    <a:pt x="31556" y="15879"/>
                  </a:cubicBezTo>
                  <a:lnTo>
                    <a:pt x="30089" y="14845"/>
                  </a:lnTo>
                  <a:cubicBezTo>
                    <a:pt x="30189" y="14778"/>
                    <a:pt x="30322" y="14711"/>
                    <a:pt x="30456" y="14711"/>
                  </a:cubicBezTo>
                  <a:lnTo>
                    <a:pt x="34692" y="14444"/>
                  </a:lnTo>
                  <a:cubicBezTo>
                    <a:pt x="34925" y="14444"/>
                    <a:pt x="35092" y="14244"/>
                    <a:pt x="35092" y="14011"/>
                  </a:cubicBezTo>
                  <a:lnTo>
                    <a:pt x="35092" y="8941"/>
                  </a:lnTo>
                  <a:cubicBezTo>
                    <a:pt x="35092" y="8707"/>
                    <a:pt x="34925" y="8540"/>
                    <a:pt x="34692" y="8507"/>
                  </a:cubicBezTo>
                  <a:lnTo>
                    <a:pt x="30422" y="8240"/>
                  </a:lnTo>
                  <a:cubicBezTo>
                    <a:pt x="30289" y="8207"/>
                    <a:pt x="30155" y="8173"/>
                    <a:pt x="30055" y="8073"/>
                  </a:cubicBezTo>
                  <a:lnTo>
                    <a:pt x="31523" y="7039"/>
                  </a:lnTo>
                  <a:cubicBezTo>
                    <a:pt x="31590" y="7006"/>
                    <a:pt x="31623" y="6906"/>
                    <a:pt x="31623" y="6839"/>
                  </a:cubicBezTo>
                  <a:lnTo>
                    <a:pt x="31623" y="4070"/>
                  </a:lnTo>
                  <a:cubicBezTo>
                    <a:pt x="31623" y="4004"/>
                    <a:pt x="31590" y="3904"/>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4241525" y="4617075"/>
              <a:ext cx="155975" cy="269400"/>
            </a:xfrm>
            <a:custGeom>
              <a:avLst/>
              <a:gdLst/>
              <a:ahLst/>
              <a:cxnLst/>
              <a:rect l="l" t="t" r="r" b="b"/>
              <a:pathLst>
                <a:path w="6239" h="10776" extrusionOk="0">
                  <a:moveTo>
                    <a:pt x="3403" y="1"/>
                  </a:moveTo>
                  <a:lnTo>
                    <a:pt x="3370" y="2736"/>
                  </a:lnTo>
                  <a:cubicBezTo>
                    <a:pt x="3403" y="2803"/>
                    <a:pt x="3437" y="2903"/>
                    <a:pt x="3503" y="2936"/>
                  </a:cubicBezTo>
                  <a:lnTo>
                    <a:pt x="4971" y="4004"/>
                  </a:lnTo>
                  <a:cubicBezTo>
                    <a:pt x="5038" y="3937"/>
                    <a:pt x="5138" y="3837"/>
                    <a:pt x="5171" y="3770"/>
                  </a:cubicBezTo>
                  <a:cubicBezTo>
                    <a:pt x="5438" y="3303"/>
                    <a:pt x="5738" y="2903"/>
                    <a:pt x="6072" y="2503"/>
                  </a:cubicBezTo>
                  <a:cubicBezTo>
                    <a:pt x="6239" y="2369"/>
                    <a:pt x="6205" y="2102"/>
                    <a:pt x="6038" y="2002"/>
                  </a:cubicBezTo>
                  <a:lnTo>
                    <a:pt x="3537" y="201"/>
                  </a:lnTo>
                  <a:cubicBezTo>
                    <a:pt x="3470" y="134"/>
                    <a:pt x="3403" y="67"/>
                    <a:pt x="3403" y="1"/>
                  </a:cubicBezTo>
                  <a:close/>
                  <a:moveTo>
                    <a:pt x="1" y="7173"/>
                  </a:moveTo>
                  <a:lnTo>
                    <a:pt x="1" y="9941"/>
                  </a:lnTo>
                  <a:cubicBezTo>
                    <a:pt x="1" y="10175"/>
                    <a:pt x="168" y="10341"/>
                    <a:pt x="401" y="10375"/>
                  </a:cubicBezTo>
                  <a:lnTo>
                    <a:pt x="4604" y="10608"/>
                  </a:lnTo>
                  <a:cubicBezTo>
                    <a:pt x="4738" y="10642"/>
                    <a:pt x="4871" y="10675"/>
                    <a:pt x="4971" y="10775"/>
                  </a:cubicBezTo>
                  <a:lnTo>
                    <a:pt x="6038" y="10008"/>
                  </a:lnTo>
                  <a:cubicBezTo>
                    <a:pt x="6205" y="9908"/>
                    <a:pt x="6239" y="9641"/>
                    <a:pt x="6072" y="9508"/>
                  </a:cubicBezTo>
                  <a:cubicBezTo>
                    <a:pt x="5738" y="9107"/>
                    <a:pt x="5438" y="8707"/>
                    <a:pt x="5171" y="8240"/>
                  </a:cubicBezTo>
                  <a:cubicBezTo>
                    <a:pt x="5071" y="8040"/>
                    <a:pt x="4838" y="7906"/>
                    <a:pt x="4604" y="7873"/>
                  </a:cubicBezTo>
                  <a:lnTo>
                    <a:pt x="401" y="7606"/>
                  </a:lnTo>
                  <a:cubicBezTo>
                    <a:pt x="168" y="7573"/>
                    <a:pt x="1" y="7406"/>
                    <a:pt x="1" y="71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4481700" y="4657725"/>
              <a:ext cx="393650" cy="131175"/>
            </a:xfrm>
            <a:custGeom>
              <a:avLst/>
              <a:gdLst/>
              <a:ahLst/>
              <a:cxnLst/>
              <a:rect l="l" t="t" r="r" b="b"/>
              <a:pathLst>
                <a:path w="15746" h="5247" extrusionOk="0">
                  <a:moveTo>
                    <a:pt x="7902" y="1"/>
                  </a:moveTo>
                  <a:cubicBezTo>
                    <a:pt x="5963" y="1"/>
                    <a:pt x="4020" y="426"/>
                    <a:pt x="2536" y="1277"/>
                  </a:cubicBezTo>
                  <a:cubicBezTo>
                    <a:pt x="668" y="2378"/>
                    <a:pt x="1" y="3879"/>
                    <a:pt x="501" y="5246"/>
                  </a:cubicBezTo>
                  <a:cubicBezTo>
                    <a:pt x="701" y="4512"/>
                    <a:pt x="1402" y="3745"/>
                    <a:pt x="2536" y="3078"/>
                  </a:cubicBezTo>
                  <a:cubicBezTo>
                    <a:pt x="4020" y="2227"/>
                    <a:pt x="5955" y="1802"/>
                    <a:pt x="7890" y="1802"/>
                  </a:cubicBezTo>
                  <a:cubicBezTo>
                    <a:pt x="9824" y="1802"/>
                    <a:pt x="11759" y="2227"/>
                    <a:pt x="13243" y="3078"/>
                  </a:cubicBezTo>
                  <a:cubicBezTo>
                    <a:pt x="14311" y="3712"/>
                    <a:pt x="15045" y="4412"/>
                    <a:pt x="15345" y="5113"/>
                  </a:cubicBezTo>
                  <a:cubicBezTo>
                    <a:pt x="15745" y="3779"/>
                    <a:pt x="15045" y="2311"/>
                    <a:pt x="13243" y="1277"/>
                  </a:cubicBezTo>
                  <a:cubicBezTo>
                    <a:pt x="11776" y="426"/>
                    <a:pt x="9841" y="1"/>
                    <a:pt x="79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4419150" y="4618750"/>
              <a:ext cx="698025" cy="469525"/>
            </a:xfrm>
            <a:custGeom>
              <a:avLst/>
              <a:gdLst/>
              <a:ahLst/>
              <a:cxnLst/>
              <a:rect l="l" t="t" r="r" b="b"/>
              <a:pathLst>
                <a:path w="27921" h="18781" extrusionOk="0">
                  <a:moveTo>
                    <a:pt x="24518" y="0"/>
                  </a:moveTo>
                  <a:cubicBezTo>
                    <a:pt x="24485" y="0"/>
                    <a:pt x="24485" y="34"/>
                    <a:pt x="24452" y="67"/>
                  </a:cubicBezTo>
                  <a:lnTo>
                    <a:pt x="24418" y="134"/>
                  </a:lnTo>
                  <a:lnTo>
                    <a:pt x="21917" y="1935"/>
                  </a:lnTo>
                  <a:cubicBezTo>
                    <a:pt x="21883" y="1935"/>
                    <a:pt x="21850" y="1969"/>
                    <a:pt x="21850" y="1969"/>
                  </a:cubicBezTo>
                  <a:cubicBezTo>
                    <a:pt x="21783" y="2035"/>
                    <a:pt x="21783" y="2069"/>
                    <a:pt x="21750" y="2135"/>
                  </a:cubicBezTo>
                  <a:cubicBezTo>
                    <a:pt x="21750" y="2169"/>
                    <a:pt x="21750" y="2202"/>
                    <a:pt x="21750" y="2235"/>
                  </a:cubicBezTo>
                  <a:cubicBezTo>
                    <a:pt x="21750" y="2269"/>
                    <a:pt x="21750" y="2269"/>
                    <a:pt x="21750" y="2302"/>
                  </a:cubicBezTo>
                  <a:cubicBezTo>
                    <a:pt x="21783" y="2335"/>
                    <a:pt x="21816" y="2402"/>
                    <a:pt x="21850" y="2436"/>
                  </a:cubicBezTo>
                  <a:lnTo>
                    <a:pt x="21883" y="2502"/>
                  </a:lnTo>
                  <a:cubicBezTo>
                    <a:pt x="22217" y="2836"/>
                    <a:pt x="22484" y="3236"/>
                    <a:pt x="22717" y="3670"/>
                  </a:cubicBezTo>
                  <a:cubicBezTo>
                    <a:pt x="22784" y="3770"/>
                    <a:pt x="22851" y="3837"/>
                    <a:pt x="22917" y="3903"/>
                  </a:cubicBezTo>
                  <a:lnTo>
                    <a:pt x="24385" y="2869"/>
                  </a:lnTo>
                  <a:cubicBezTo>
                    <a:pt x="24452" y="2802"/>
                    <a:pt x="24485" y="2736"/>
                    <a:pt x="24518" y="2669"/>
                  </a:cubicBezTo>
                  <a:lnTo>
                    <a:pt x="24518" y="0"/>
                  </a:lnTo>
                  <a:close/>
                  <a:moveTo>
                    <a:pt x="27887" y="7172"/>
                  </a:moveTo>
                  <a:cubicBezTo>
                    <a:pt x="27854" y="7372"/>
                    <a:pt x="27721" y="7506"/>
                    <a:pt x="27521" y="7539"/>
                  </a:cubicBezTo>
                  <a:lnTo>
                    <a:pt x="23284" y="7806"/>
                  </a:lnTo>
                  <a:cubicBezTo>
                    <a:pt x="23217" y="7806"/>
                    <a:pt x="23151" y="7806"/>
                    <a:pt x="23084" y="7839"/>
                  </a:cubicBezTo>
                  <a:lnTo>
                    <a:pt x="23084" y="10608"/>
                  </a:lnTo>
                  <a:cubicBezTo>
                    <a:pt x="23151" y="10575"/>
                    <a:pt x="23217" y="10541"/>
                    <a:pt x="23284" y="10541"/>
                  </a:cubicBezTo>
                  <a:lnTo>
                    <a:pt x="27521" y="10274"/>
                  </a:lnTo>
                  <a:cubicBezTo>
                    <a:pt x="27721" y="10274"/>
                    <a:pt x="27921" y="10074"/>
                    <a:pt x="27921" y="9841"/>
                  </a:cubicBezTo>
                  <a:lnTo>
                    <a:pt x="27887" y="7172"/>
                  </a:lnTo>
                  <a:close/>
                  <a:moveTo>
                    <a:pt x="3837" y="12443"/>
                  </a:moveTo>
                  <a:cubicBezTo>
                    <a:pt x="3704" y="12443"/>
                    <a:pt x="3603" y="12476"/>
                    <a:pt x="3503" y="12509"/>
                  </a:cubicBezTo>
                  <a:lnTo>
                    <a:pt x="301" y="14010"/>
                  </a:lnTo>
                  <a:cubicBezTo>
                    <a:pt x="201" y="14044"/>
                    <a:pt x="101" y="14077"/>
                    <a:pt x="1" y="14077"/>
                  </a:cubicBezTo>
                  <a:lnTo>
                    <a:pt x="1" y="16812"/>
                  </a:lnTo>
                  <a:cubicBezTo>
                    <a:pt x="101" y="16812"/>
                    <a:pt x="201" y="16779"/>
                    <a:pt x="301" y="16746"/>
                  </a:cubicBezTo>
                  <a:lnTo>
                    <a:pt x="3503" y="15278"/>
                  </a:lnTo>
                  <a:cubicBezTo>
                    <a:pt x="3603" y="15211"/>
                    <a:pt x="3704" y="15211"/>
                    <a:pt x="3837" y="15178"/>
                  </a:cubicBezTo>
                  <a:lnTo>
                    <a:pt x="3837" y="12443"/>
                  </a:lnTo>
                  <a:close/>
                  <a:moveTo>
                    <a:pt x="24518" y="11942"/>
                  </a:moveTo>
                  <a:cubicBezTo>
                    <a:pt x="24485" y="12042"/>
                    <a:pt x="24418" y="12109"/>
                    <a:pt x="24352" y="12142"/>
                  </a:cubicBezTo>
                  <a:lnTo>
                    <a:pt x="21183" y="13977"/>
                  </a:lnTo>
                  <a:cubicBezTo>
                    <a:pt x="21049" y="14044"/>
                    <a:pt x="20882" y="14077"/>
                    <a:pt x="20716" y="14077"/>
                  </a:cubicBezTo>
                  <a:lnTo>
                    <a:pt x="20716" y="16812"/>
                  </a:lnTo>
                  <a:cubicBezTo>
                    <a:pt x="20882" y="16812"/>
                    <a:pt x="21049" y="16779"/>
                    <a:pt x="21183" y="16712"/>
                  </a:cubicBezTo>
                  <a:lnTo>
                    <a:pt x="24352" y="14878"/>
                  </a:lnTo>
                  <a:cubicBezTo>
                    <a:pt x="24452" y="14844"/>
                    <a:pt x="24485" y="14778"/>
                    <a:pt x="24518" y="14678"/>
                  </a:cubicBezTo>
                  <a:lnTo>
                    <a:pt x="24518" y="11942"/>
                  </a:lnTo>
                  <a:close/>
                  <a:moveTo>
                    <a:pt x="13110" y="15812"/>
                  </a:moveTo>
                  <a:cubicBezTo>
                    <a:pt x="13044" y="15945"/>
                    <a:pt x="12877" y="16012"/>
                    <a:pt x="12710" y="16012"/>
                  </a:cubicBezTo>
                  <a:lnTo>
                    <a:pt x="8073" y="16012"/>
                  </a:lnTo>
                  <a:cubicBezTo>
                    <a:pt x="7973" y="16012"/>
                    <a:pt x="7873" y="15979"/>
                    <a:pt x="7773" y="15912"/>
                  </a:cubicBezTo>
                  <a:lnTo>
                    <a:pt x="7773" y="18680"/>
                  </a:lnTo>
                  <a:cubicBezTo>
                    <a:pt x="7873" y="18714"/>
                    <a:pt x="7973" y="18747"/>
                    <a:pt x="8073" y="18781"/>
                  </a:cubicBezTo>
                  <a:lnTo>
                    <a:pt x="12710" y="18781"/>
                  </a:lnTo>
                  <a:cubicBezTo>
                    <a:pt x="12877" y="18781"/>
                    <a:pt x="13044" y="18680"/>
                    <a:pt x="13144" y="18547"/>
                  </a:cubicBezTo>
                  <a:lnTo>
                    <a:pt x="13110" y="158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4240700" y="4514500"/>
              <a:ext cx="877325" cy="505400"/>
            </a:xfrm>
            <a:custGeom>
              <a:avLst/>
              <a:gdLst/>
              <a:ahLst/>
              <a:cxnLst/>
              <a:rect l="l" t="t" r="r" b="b"/>
              <a:pathLst>
                <a:path w="35093" h="20216" extrusionOk="0">
                  <a:moveTo>
                    <a:pt x="17513" y="5742"/>
                  </a:moveTo>
                  <a:cubicBezTo>
                    <a:pt x="19462" y="5742"/>
                    <a:pt x="21409" y="6168"/>
                    <a:pt x="22883" y="7006"/>
                  </a:cubicBezTo>
                  <a:cubicBezTo>
                    <a:pt x="25852" y="8707"/>
                    <a:pt x="25852" y="11476"/>
                    <a:pt x="22883" y="13177"/>
                  </a:cubicBezTo>
                  <a:cubicBezTo>
                    <a:pt x="21416" y="14044"/>
                    <a:pt x="19481" y="14478"/>
                    <a:pt x="17542" y="14478"/>
                  </a:cubicBezTo>
                  <a:cubicBezTo>
                    <a:pt x="15603" y="14478"/>
                    <a:pt x="13660" y="14044"/>
                    <a:pt x="12176" y="13177"/>
                  </a:cubicBezTo>
                  <a:cubicBezTo>
                    <a:pt x="9240" y="11476"/>
                    <a:pt x="9240" y="8707"/>
                    <a:pt x="12176" y="7006"/>
                  </a:cubicBezTo>
                  <a:cubicBezTo>
                    <a:pt x="13653" y="6159"/>
                    <a:pt x="15584" y="5742"/>
                    <a:pt x="17513" y="5742"/>
                  </a:cubicBezTo>
                  <a:close/>
                  <a:moveTo>
                    <a:pt x="15211" y="1"/>
                  </a:moveTo>
                  <a:cubicBezTo>
                    <a:pt x="14978" y="1"/>
                    <a:pt x="14778" y="168"/>
                    <a:pt x="14744" y="401"/>
                  </a:cubicBezTo>
                  <a:lnTo>
                    <a:pt x="14311" y="2503"/>
                  </a:lnTo>
                  <a:cubicBezTo>
                    <a:pt x="14277" y="2736"/>
                    <a:pt x="14077" y="2903"/>
                    <a:pt x="13877" y="2936"/>
                  </a:cubicBezTo>
                  <a:cubicBezTo>
                    <a:pt x="13010" y="3103"/>
                    <a:pt x="12176" y="3303"/>
                    <a:pt x="11375" y="3537"/>
                  </a:cubicBezTo>
                  <a:cubicBezTo>
                    <a:pt x="11255" y="3567"/>
                    <a:pt x="11135" y="3583"/>
                    <a:pt x="11018" y="3583"/>
                  </a:cubicBezTo>
                  <a:cubicBezTo>
                    <a:pt x="10875" y="3583"/>
                    <a:pt x="10737" y="3558"/>
                    <a:pt x="10608" y="3503"/>
                  </a:cubicBezTo>
                  <a:lnTo>
                    <a:pt x="7406" y="2002"/>
                  </a:lnTo>
                  <a:cubicBezTo>
                    <a:pt x="7301" y="1972"/>
                    <a:pt x="7196" y="1956"/>
                    <a:pt x="7091" y="1956"/>
                  </a:cubicBezTo>
                  <a:cubicBezTo>
                    <a:pt x="6962" y="1956"/>
                    <a:pt x="6834" y="1980"/>
                    <a:pt x="6705" y="2036"/>
                  </a:cubicBezTo>
                  <a:lnTo>
                    <a:pt x="3536" y="3870"/>
                  </a:lnTo>
                  <a:cubicBezTo>
                    <a:pt x="3370" y="3937"/>
                    <a:pt x="3370" y="4204"/>
                    <a:pt x="3536" y="4304"/>
                  </a:cubicBezTo>
                  <a:lnTo>
                    <a:pt x="6038" y="6105"/>
                  </a:lnTo>
                  <a:cubicBezTo>
                    <a:pt x="6205" y="6205"/>
                    <a:pt x="6238" y="6472"/>
                    <a:pt x="6071" y="6606"/>
                  </a:cubicBezTo>
                  <a:cubicBezTo>
                    <a:pt x="5738" y="6972"/>
                    <a:pt x="5438" y="7406"/>
                    <a:pt x="5171" y="7873"/>
                  </a:cubicBezTo>
                  <a:cubicBezTo>
                    <a:pt x="5071" y="8073"/>
                    <a:pt x="4837" y="8207"/>
                    <a:pt x="4604" y="8240"/>
                  </a:cubicBezTo>
                  <a:lnTo>
                    <a:pt x="401" y="8507"/>
                  </a:lnTo>
                  <a:cubicBezTo>
                    <a:pt x="167" y="8507"/>
                    <a:pt x="0" y="8707"/>
                    <a:pt x="0" y="8907"/>
                  </a:cubicBezTo>
                  <a:lnTo>
                    <a:pt x="0" y="11276"/>
                  </a:lnTo>
                  <a:cubicBezTo>
                    <a:pt x="0" y="11476"/>
                    <a:pt x="167" y="11676"/>
                    <a:pt x="401" y="11676"/>
                  </a:cubicBezTo>
                  <a:lnTo>
                    <a:pt x="4604" y="11943"/>
                  </a:lnTo>
                  <a:cubicBezTo>
                    <a:pt x="4837" y="11976"/>
                    <a:pt x="5071" y="12109"/>
                    <a:pt x="5171" y="12343"/>
                  </a:cubicBezTo>
                  <a:cubicBezTo>
                    <a:pt x="5438" y="12777"/>
                    <a:pt x="5738" y="13210"/>
                    <a:pt x="6071" y="13577"/>
                  </a:cubicBezTo>
                  <a:cubicBezTo>
                    <a:pt x="6238" y="13744"/>
                    <a:pt x="6205" y="13977"/>
                    <a:pt x="6038" y="14111"/>
                  </a:cubicBezTo>
                  <a:lnTo>
                    <a:pt x="3536" y="15912"/>
                  </a:lnTo>
                  <a:cubicBezTo>
                    <a:pt x="3370" y="16012"/>
                    <a:pt x="3370" y="16246"/>
                    <a:pt x="3536" y="16312"/>
                  </a:cubicBezTo>
                  <a:lnTo>
                    <a:pt x="6705" y="18147"/>
                  </a:lnTo>
                  <a:cubicBezTo>
                    <a:pt x="6841" y="18205"/>
                    <a:pt x="6977" y="18241"/>
                    <a:pt x="7112" y="18241"/>
                  </a:cubicBezTo>
                  <a:cubicBezTo>
                    <a:pt x="7210" y="18241"/>
                    <a:pt x="7308" y="18222"/>
                    <a:pt x="7406" y="18180"/>
                  </a:cubicBezTo>
                  <a:lnTo>
                    <a:pt x="10608" y="16679"/>
                  </a:lnTo>
                  <a:cubicBezTo>
                    <a:pt x="10752" y="16638"/>
                    <a:pt x="10909" y="16610"/>
                    <a:pt x="11063" y="16610"/>
                  </a:cubicBezTo>
                  <a:cubicBezTo>
                    <a:pt x="11159" y="16610"/>
                    <a:pt x="11253" y="16621"/>
                    <a:pt x="11342" y="16646"/>
                  </a:cubicBezTo>
                  <a:cubicBezTo>
                    <a:pt x="12176" y="16913"/>
                    <a:pt x="13010" y="17113"/>
                    <a:pt x="13844" y="17246"/>
                  </a:cubicBezTo>
                  <a:cubicBezTo>
                    <a:pt x="14077" y="17280"/>
                    <a:pt x="14277" y="17480"/>
                    <a:pt x="14344" y="17713"/>
                  </a:cubicBezTo>
                  <a:lnTo>
                    <a:pt x="14744" y="19815"/>
                  </a:lnTo>
                  <a:cubicBezTo>
                    <a:pt x="14778" y="20048"/>
                    <a:pt x="14978" y="20215"/>
                    <a:pt x="15211" y="20215"/>
                  </a:cubicBezTo>
                  <a:lnTo>
                    <a:pt x="19881" y="20215"/>
                  </a:lnTo>
                  <a:cubicBezTo>
                    <a:pt x="20081" y="20215"/>
                    <a:pt x="20282" y="20048"/>
                    <a:pt x="20348" y="19815"/>
                  </a:cubicBezTo>
                  <a:lnTo>
                    <a:pt x="20749" y="17713"/>
                  </a:lnTo>
                  <a:cubicBezTo>
                    <a:pt x="20815" y="17480"/>
                    <a:pt x="20982" y="17313"/>
                    <a:pt x="21216" y="17246"/>
                  </a:cubicBezTo>
                  <a:cubicBezTo>
                    <a:pt x="22050" y="17113"/>
                    <a:pt x="22917" y="16913"/>
                    <a:pt x="23717" y="16679"/>
                  </a:cubicBezTo>
                  <a:cubicBezTo>
                    <a:pt x="23822" y="16649"/>
                    <a:pt x="23934" y="16633"/>
                    <a:pt x="24046" y="16633"/>
                  </a:cubicBezTo>
                  <a:cubicBezTo>
                    <a:pt x="24184" y="16633"/>
                    <a:pt x="24323" y="16658"/>
                    <a:pt x="24451" y="16713"/>
                  </a:cubicBezTo>
                  <a:lnTo>
                    <a:pt x="27654" y="18180"/>
                  </a:lnTo>
                  <a:cubicBezTo>
                    <a:pt x="27770" y="18231"/>
                    <a:pt x="27895" y="18256"/>
                    <a:pt x="28016" y="18256"/>
                  </a:cubicBezTo>
                  <a:cubicBezTo>
                    <a:pt x="28137" y="18256"/>
                    <a:pt x="28254" y="18231"/>
                    <a:pt x="28354" y="18180"/>
                  </a:cubicBezTo>
                  <a:lnTo>
                    <a:pt x="31523" y="16346"/>
                  </a:lnTo>
                  <a:cubicBezTo>
                    <a:pt x="31690" y="16246"/>
                    <a:pt x="31723" y="16012"/>
                    <a:pt x="31556" y="15912"/>
                  </a:cubicBezTo>
                  <a:lnTo>
                    <a:pt x="29055" y="14111"/>
                  </a:lnTo>
                  <a:cubicBezTo>
                    <a:pt x="28888" y="13977"/>
                    <a:pt x="28854" y="13744"/>
                    <a:pt x="29021" y="13611"/>
                  </a:cubicBezTo>
                  <a:cubicBezTo>
                    <a:pt x="29355" y="13210"/>
                    <a:pt x="29655" y="12810"/>
                    <a:pt x="29888" y="12343"/>
                  </a:cubicBezTo>
                  <a:cubicBezTo>
                    <a:pt x="30022" y="12143"/>
                    <a:pt x="30222" y="12009"/>
                    <a:pt x="30456" y="11976"/>
                  </a:cubicBezTo>
                  <a:lnTo>
                    <a:pt x="34692" y="11709"/>
                  </a:lnTo>
                  <a:cubicBezTo>
                    <a:pt x="34892" y="11676"/>
                    <a:pt x="35092" y="11509"/>
                    <a:pt x="35092" y="11276"/>
                  </a:cubicBezTo>
                  <a:lnTo>
                    <a:pt x="35092" y="8941"/>
                  </a:lnTo>
                  <a:cubicBezTo>
                    <a:pt x="35092" y="8707"/>
                    <a:pt x="34892" y="8540"/>
                    <a:pt x="34692" y="8507"/>
                  </a:cubicBezTo>
                  <a:lnTo>
                    <a:pt x="30422" y="8240"/>
                  </a:lnTo>
                  <a:cubicBezTo>
                    <a:pt x="30189" y="8207"/>
                    <a:pt x="29989" y="8073"/>
                    <a:pt x="29855" y="7873"/>
                  </a:cubicBezTo>
                  <a:cubicBezTo>
                    <a:pt x="29622" y="7406"/>
                    <a:pt x="29321" y="6972"/>
                    <a:pt x="28954" y="6606"/>
                  </a:cubicBezTo>
                  <a:cubicBezTo>
                    <a:pt x="28821" y="6472"/>
                    <a:pt x="28821" y="6205"/>
                    <a:pt x="29021" y="6105"/>
                  </a:cubicBezTo>
                  <a:lnTo>
                    <a:pt x="31523" y="4304"/>
                  </a:lnTo>
                  <a:cubicBezTo>
                    <a:pt x="31656" y="4204"/>
                    <a:pt x="31656" y="3970"/>
                    <a:pt x="31490" y="3870"/>
                  </a:cubicBezTo>
                  <a:lnTo>
                    <a:pt x="28321" y="2036"/>
                  </a:lnTo>
                  <a:cubicBezTo>
                    <a:pt x="28211" y="1980"/>
                    <a:pt x="28080" y="1956"/>
                    <a:pt x="27946" y="1956"/>
                  </a:cubicBezTo>
                  <a:cubicBezTo>
                    <a:pt x="27837" y="1956"/>
                    <a:pt x="27725" y="1972"/>
                    <a:pt x="27620" y="2002"/>
                  </a:cubicBezTo>
                  <a:lnTo>
                    <a:pt x="24418" y="3503"/>
                  </a:lnTo>
                  <a:cubicBezTo>
                    <a:pt x="24289" y="3558"/>
                    <a:pt x="24151" y="3583"/>
                    <a:pt x="24013" y="3583"/>
                  </a:cubicBezTo>
                  <a:cubicBezTo>
                    <a:pt x="23901" y="3583"/>
                    <a:pt x="23789" y="3567"/>
                    <a:pt x="23684" y="3537"/>
                  </a:cubicBezTo>
                  <a:cubicBezTo>
                    <a:pt x="22883" y="3303"/>
                    <a:pt x="22016" y="3103"/>
                    <a:pt x="21182" y="2936"/>
                  </a:cubicBezTo>
                  <a:cubicBezTo>
                    <a:pt x="20949" y="2903"/>
                    <a:pt x="20782" y="2736"/>
                    <a:pt x="20715" y="2503"/>
                  </a:cubicBezTo>
                  <a:lnTo>
                    <a:pt x="20315" y="401"/>
                  </a:lnTo>
                  <a:cubicBezTo>
                    <a:pt x="20248" y="168"/>
                    <a:pt x="20048" y="1"/>
                    <a:pt x="19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4237375" y="4510350"/>
              <a:ext cx="883150" cy="513725"/>
            </a:xfrm>
            <a:custGeom>
              <a:avLst/>
              <a:gdLst/>
              <a:ahLst/>
              <a:cxnLst/>
              <a:rect l="l" t="t" r="r" b="b"/>
              <a:pathLst>
                <a:path w="35326" h="20549" extrusionOk="0">
                  <a:moveTo>
                    <a:pt x="18047" y="6064"/>
                  </a:moveTo>
                  <a:cubicBezTo>
                    <a:pt x="19754" y="6064"/>
                    <a:pt x="21425" y="6496"/>
                    <a:pt x="22950" y="7305"/>
                  </a:cubicBezTo>
                  <a:cubicBezTo>
                    <a:pt x="24317" y="8106"/>
                    <a:pt x="25085" y="9140"/>
                    <a:pt x="25085" y="10274"/>
                  </a:cubicBezTo>
                  <a:cubicBezTo>
                    <a:pt x="25085" y="11375"/>
                    <a:pt x="24317" y="12409"/>
                    <a:pt x="22950" y="13209"/>
                  </a:cubicBezTo>
                  <a:cubicBezTo>
                    <a:pt x="21499" y="14043"/>
                    <a:pt x="19597" y="14460"/>
                    <a:pt x="17692" y="14460"/>
                  </a:cubicBezTo>
                  <a:cubicBezTo>
                    <a:pt x="15786" y="14460"/>
                    <a:pt x="13877" y="14043"/>
                    <a:pt x="12409" y="13209"/>
                  </a:cubicBezTo>
                  <a:cubicBezTo>
                    <a:pt x="11041" y="12409"/>
                    <a:pt x="10274" y="11375"/>
                    <a:pt x="10274" y="10274"/>
                  </a:cubicBezTo>
                  <a:cubicBezTo>
                    <a:pt x="10274" y="9140"/>
                    <a:pt x="11041" y="8106"/>
                    <a:pt x="12409" y="7305"/>
                  </a:cubicBezTo>
                  <a:cubicBezTo>
                    <a:pt x="13934" y="6496"/>
                    <a:pt x="15604" y="6064"/>
                    <a:pt x="17311" y="6064"/>
                  </a:cubicBezTo>
                  <a:cubicBezTo>
                    <a:pt x="17434" y="6064"/>
                    <a:pt x="17556" y="6067"/>
                    <a:pt x="17679" y="6071"/>
                  </a:cubicBezTo>
                  <a:cubicBezTo>
                    <a:pt x="17802" y="6067"/>
                    <a:pt x="17925" y="6064"/>
                    <a:pt x="18047" y="6064"/>
                  </a:cubicBezTo>
                  <a:close/>
                  <a:moveTo>
                    <a:pt x="17684" y="5737"/>
                  </a:moveTo>
                  <a:cubicBezTo>
                    <a:pt x="15720" y="5737"/>
                    <a:pt x="13760" y="6171"/>
                    <a:pt x="12275" y="7038"/>
                  </a:cubicBezTo>
                  <a:cubicBezTo>
                    <a:pt x="10774" y="7906"/>
                    <a:pt x="9974" y="9040"/>
                    <a:pt x="9974" y="10274"/>
                  </a:cubicBezTo>
                  <a:cubicBezTo>
                    <a:pt x="9974" y="11475"/>
                    <a:pt x="10774" y="12642"/>
                    <a:pt x="12275" y="13476"/>
                  </a:cubicBezTo>
                  <a:cubicBezTo>
                    <a:pt x="13884" y="14345"/>
                    <a:pt x="15678" y="14779"/>
                    <a:pt x="17479" y="14779"/>
                  </a:cubicBezTo>
                  <a:cubicBezTo>
                    <a:pt x="17546" y="14779"/>
                    <a:pt x="17613" y="14778"/>
                    <a:pt x="17679" y="14777"/>
                  </a:cubicBezTo>
                  <a:cubicBezTo>
                    <a:pt x="17747" y="14778"/>
                    <a:pt x="17815" y="14779"/>
                    <a:pt x="17883" y="14779"/>
                  </a:cubicBezTo>
                  <a:cubicBezTo>
                    <a:pt x="19714" y="14779"/>
                    <a:pt x="21508" y="14345"/>
                    <a:pt x="23117" y="13476"/>
                  </a:cubicBezTo>
                  <a:cubicBezTo>
                    <a:pt x="24584" y="12642"/>
                    <a:pt x="25385" y="11508"/>
                    <a:pt x="25385" y="10274"/>
                  </a:cubicBezTo>
                  <a:cubicBezTo>
                    <a:pt x="25385" y="9040"/>
                    <a:pt x="24584" y="7906"/>
                    <a:pt x="23117" y="7038"/>
                  </a:cubicBezTo>
                  <a:cubicBezTo>
                    <a:pt x="21615" y="6171"/>
                    <a:pt x="19647" y="5737"/>
                    <a:pt x="17684" y="5737"/>
                  </a:cubicBezTo>
                  <a:close/>
                  <a:moveTo>
                    <a:pt x="19981" y="334"/>
                  </a:moveTo>
                  <a:cubicBezTo>
                    <a:pt x="20148" y="334"/>
                    <a:pt x="20248" y="434"/>
                    <a:pt x="20315" y="567"/>
                  </a:cubicBezTo>
                  <a:lnTo>
                    <a:pt x="20715" y="2702"/>
                  </a:lnTo>
                  <a:cubicBezTo>
                    <a:pt x="20782" y="3002"/>
                    <a:pt x="21015" y="3236"/>
                    <a:pt x="21315" y="3269"/>
                  </a:cubicBezTo>
                  <a:cubicBezTo>
                    <a:pt x="22149" y="3436"/>
                    <a:pt x="22983" y="3603"/>
                    <a:pt x="23784" y="3869"/>
                  </a:cubicBezTo>
                  <a:cubicBezTo>
                    <a:pt x="23904" y="3899"/>
                    <a:pt x="24030" y="3916"/>
                    <a:pt x="24158" y="3916"/>
                  </a:cubicBezTo>
                  <a:cubicBezTo>
                    <a:pt x="24314" y="3916"/>
                    <a:pt x="24471" y="3891"/>
                    <a:pt x="24618" y="3836"/>
                  </a:cubicBezTo>
                  <a:lnTo>
                    <a:pt x="27853" y="2335"/>
                  </a:lnTo>
                  <a:cubicBezTo>
                    <a:pt x="27944" y="2290"/>
                    <a:pt x="28034" y="2272"/>
                    <a:pt x="28121" y="2272"/>
                  </a:cubicBezTo>
                  <a:cubicBezTo>
                    <a:pt x="28227" y="2272"/>
                    <a:pt x="28329" y="2298"/>
                    <a:pt x="28420" y="2335"/>
                  </a:cubicBezTo>
                  <a:lnTo>
                    <a:pt x="31589" y="4170"/>
                  </a:lnTo>
                  <a:cubicBezTo>
                    <a:pt x="31623" y="4203"/>
                    <a:pt x="31656" y="4203"/>
                    <a:pt x="31656" y="4270"/>
                  </a:cubicBezTo>
                  <a:cubicBezTo>
                    <a:pt x="31656" y="4303"/>
                    <a:pt x="31623" y="4336"/>
                    <a:pt x="31589" y="4336"/>
                  </a:cubicBezTo>
                  <a:lnTo>
                    <a:pt x="29087" y="6138"/>
                  </a:lnTo>
                  <a:cubicBezTo>
                    <a:pt x="28987" y="6238"/>
                    <a:pt x="28887" y="6338"/>
                    <a:pt x="28887" y="6505"/>
                  </a:cubicBezTo>
                  <a:cubicBezTo>
                    <a:pt x="28887" y="6638"/>
                    <a:pt x="28921" y="6772"/>
                    <a:pt x="29021" y="6905"/>
                  </a:cubicBezTo>
                  <a:cubicBezTo>
                    <a:pt x="29354" y="7272"/>
                    <a:pt x="29655" y="7672"/>
                    <a:pt x="29888" y="8106"/>
                  </a:cubicBezTo>
                  <a:cubicBezTo>
                    <a:pt x="30055" y="8339"/>
                    <a:pt x="30288" y="8539"/>
                    <a:pt x="30589" y="8573"/>
                  </a:cubicBezTo>
                  <a:lnTo>
                    <a:pt x="34825" y="8840"/>
                  </a:lnTo>
                  <a:cubicBezTo>
                    <a:pt x="34958" y="8840"/>
                    <a:pt x="35058" y="8940"/>
                    <a:pt x="35058" y="9107"/>
                  </a:cubicBezTo>
                  <a:lnTo>
                    <a:pt x="35058" y="11442"/>
                  </a:lnTo>
                  <a:cubicBezTo>
                    <a:pt x="35058" y="11575"/>
                    <a:pt x="34958" y="11708"/>
                    <a:pt x="34825" y="11708"/>
                  </a:cubicBezTo>
                  <a:lnTo>
                    <a:pt x="30589" y="11975"/>
                  </a:lnTo>
                  <a:cubicBezTo>
                    <a:pt x="30288" y="12009"/>
                    <a:pt x="30055" y="12175"/>
                    <a:pt x="29888" y="12442"/>
                  </a:cubicBezTo>
                  <a:cubicBezTo>
                    <a:pt x="29655" y="12876"/>
                    <a:pt x="29354" y="13276"/>
                    <a:pt x="29021" y="13643"/>
                  </a:cubicBezTo>
                  <a:cubicBezTo>
                    <a:pt x="28921" y="13743"/>
                    <a:pt x="28887" y="13910"/>
                    <a:pt x="28887" y="14043"/>
                  </a:cubicBezTo>
                  <a:cubicBezTo>
                    <a:pt x="28887" y="14177"/>
                    <a:pt x="28987" y="14310"/>
                    <a:pt x="29087" y="14410"/>
                  </a:cubicBezTo>
                  <a:lnTo>
                    <a:pt x="31589" y="16212"/>
                  </a:lnTo>
                  <a:cubicBezTo>
                    <a:pt x="31623" y="16212"/>
                    <a:pt x="31656" y="16245"/>
                    <a:pt x="31656" y="16278"/>
                  </a:cubicBezTo>
                  <a:cubicBezTo>
                    <a:pt x="31656" y="16312"/>
                    <a:pt x="31623" y="16345"/>
                    <a:pt x="31589" y="16378"/>
                  </a:cubicBezTo>
                  <a:lnTo>
                    <a:pt x="28420" y="18180"/>
                  </a:lnTo>
                  <a:cubicBezTo>
                    <a:pt x="28329" y="18235"/>
                    <a:pt x="28227" y="18260"/>
                    <a:pt x="28120" y="18260"/>
                  </a:cubicBezTo>
                  <a:cubicBezTo>
                    <a:pt x="28033" y="18260"/>
                    <a:pt x="27943" y="18243"/>
                    <a:pt x="27853" y="18213"/>
                  </a:cubicBezTo>
                  <a:lnTo>
                    <a:pt x="24651" y="16745"/>
                  </a:lnTo>
                  <a:cubicBezTo>
                    <a:pt x="24495" y="16667"/>
                    <a:pt x="24327" y="16635"/>
                    <a:pt x="24161" y="16635"/>
                  </a:cubicBezTo>
                  <a:cubicBezTo>
                    <a:pt x="24044" y="16635"/>
                    <a:pt x="23928" y="16651"/>
                    <a:pt x="23817" y="16679"/>
                  </a:cubicBezTo>
                  <a:cubicBezTo>
                    <a:pt x="23016" y="16945"/>
                    <a:pt x="22183" y="17112"/>
                    <a:pt x="21349" y="17279"/>
                  </a:cubicBezTo>
                  <a:cubicBezTo>
                    <a:pt x="21048" y="17312"/>
                    <a:pt x="20815" y="17546"/>
                    <a:pt x="20748" y="17846"/>
                  </a:cubicBezTo>
                  <a:lnTo>
                    <a:pt x="20348" y="19948"/>
                  </a:lnTo>
                  <a:cubicBezTo>
                    <a:pt x="20315" y="20114"/>
                    <a:pt x="20181" y="20214"/>
                    <a:pt x="20048" y="20214"/>
                  </a:cubicBezTo>
                  <a:lnTo>
                    <a:pt x="15378" y="20214"/>
                  </a:lnTo>
                  <a:cubicBezTo>
                    <a:pt x="15211" y="20214"/>
                    <a:pt x="15111" y="20114"/>
                    <a:pt x="15077" y="19948"/>
                  </a:cubicBezTo>
                  <a:lnTo>
                    <a:pt x="14644" y="17846"/>
                  </a:lnTo>
                  <a:cubicBezTo>
                    <a:pt x="14577" y="17546"/>
                    <a:pt x="14344" y="17312"/>
                    <a:pt x="14043" y="17279"/>
                  </a:cubicBezTo>
                  <a:cubicBezTo>
                    <a:pt x="13209" y="17112"/>
                    <a:pt x="12376" y="16945"/>
                    <a:pt x="11575" y="16679"/>
                  </a:cubicBezTo>
                  <a:cubicBezTo>
                    <a:pt x="11475" y="16645"/>
                    <a:pt x="11341" y="16645"/>
                    <a:pt x="11241" y="16645"/>
                  </a:cubicBezTo>
                  <a:cubicBezTo>
                    <a:pt x="11041" y="16645"/>
                    <a:pt x="10874" y="16679"/>
                    <a:pt x="10708" y="16745"/>
                  </a:cubicBezTo>
                  <a:lnTo>
                    <a:pt x="7505" y="18213"/>
                  </a:lnTo>
                  <a:cubicBezTo>
                    <a:pt x="7430" y="18243"/>
                    <a:pt x="7349" y="18260"/>
                    <a:pt x="7263" y="18260"/>
                  </a:cubicBezTo>
                  <a:cubicBezTo>
                    <a:pt x="7159" y="18260"/>
                    <a:pt x="7049" y="18235"/>
                    <a:pt x="6938" y="18180"/>
                  </a:cubicBezTo>
                  <a:lnTo>
                    <a:pt x="3803" y="16378"/>
                  </a:lnTo>
                  <a:cubicBezTo>
                    <a:pt x="3736" y="16345"/>
                    <a:pt x="3736" y="16312"/>
                    <a:pt x="3703" y="16278"/>
                  </a:cubicBezTo>
                  <a:cubicBezTo>
                    <a:pt x="3703" y="16245"/>
                    <a:pt x="3736" y="16212"/>
                    <a:pt x="3769" y="16212"/>
                  </a:cubicBezTo>
                  <a:lnTo>
                    <a:pt x="6271" y="14377"/>
                  </a:lnTo>
                  <a:cubicBezTo>
                    <a:pt x="6405" y="14310"/>
                    <a:pt x="6471" y="14177"/>
                    <a:pt x="6505" y="14043"/>
                  </a:cubicBezTo>
                  <a:cubicBezTo>
                    <a:pt x="6505" y="13910"/>
                    <a:pt x="6438" y="13743"/>
                    <a:pt x="6338" y="13643"/>
                  </a:cubicBezTo>
                  <a:cubicBezTo>
                    <a:pt x="6004" y="13276"/>
                    <a:pt x="5704" y="12876"/>
                    <a:pt x="5471" y="12442"/>
                  </a:cubicBezTo>
                  <a:cubicBezTo>
                    <a:pt x="5337" y="12175"/>
                    <a:pt x="5070" y="12009"/>
                    <a:pt x="4770" y="11975"/>
                  </a:cubicBezTo>
                  <a:lnTo>
                    <a:pt x="567" y="11708"/>
                  </a:lnTo>
                  <a:cubicBezTo>
                    <a:pt x="434" y="11708"/>
                    <a:pt x="300" y="11575"/>
                    <a:pt x="300" y="11442"/>
                  </a:cubicBezTo>
                  <a:lnTo>
                    <a:pt x="300" y="9107"/>
                  </a:lnTo>
                  <a:cubicBezTo>
                    <a:pt x="300" y="8940"/>
                    <a:pt x="434" y="8840"/>
                    <a:pt x="567" y="8840"/>
                  </a:cubicBezTo>
                  <a:lnTo>
                    <a:pt x="4770" y="8573"/>
                  </a:lnTo>
                  <a:cubicBezTo>
                    <a:pt x="5070" y="8539"/>
                    <a:pt x="5337" y="8373"/>
                    <a:pt x="5471" y="8106"/>
                  </a:cubicBezTo>
                  <a:cubicBezTo>
                    <a:pt x="5704" y="7672"/>
                    <a:pt x="6004" y="7272"/>
                    <a:pt x="6338" y="6872"/>
                  </a:cubicBezTo>
                  <a:cubicBezTo>
                    <a:pt x="6438" y="6772"/>
                    <a:pt x="6505" y="6638"/>
                    <a:pt x="6505" y="6505"/>
                  </a:cubicBezTo>
                  <a:cubicBezTo>
                    <a:pt x="6471" y="6338"/>
                    <a:pt x="6405" y="6238"/>
                    <a:pt x="6271" y="6138"/>
                  </a:cubicBezTo>
                  <a:lnTo>
                    <a:pt x="3769" y="4336"/>
                  </a:lnTo>
                  <a:cubicBezTo>
                    <a:pt x="3736" y="4303"/>
                    <a:pt x="3703" y="4270"/>
                    <a:pt x="3703" y="4270"/>
                  </a:cubicBezTo>
                  <a:cubicBezTo>
                    <a:pt x="3703" y="4236"/>
                    <a:pt x="3736" y="4203"/>
                    <a:pt x="3803" y="4170"/>
                  </a:cubicBezTo>
                  <a:lnTo>
                    <a:pt x="6938" y="2335"/>
                  </a:lnTo>
                  <a:cubicBezTo>
                    <a:pt x="7048" y="2298"/>
                    <a:pt x="7158" y="2272"/>
                    <a:pt x="7262" y="2272"/>
                  </a:cubicBezTo>
                  <a:cubicBezTo>
                    <a:pt x="7348" y="2272"/>
                    <a:pt x="7430" y="2290"/>
                    <a:pt x="7505" y="2335"/>
                  </a:cubicBezTo>
                  <a:lnTo>
                    <a:pt x="10708" y="3803"/>
                  </a:lnTo>
                  <a:cubicBezTo>
                    <a:pt x="10880" y="3867"/>
                    <a:pt x="11066" y="3904"/>
                    <a:pt x="11248" y="3904"/>
                  </a:cubicBezTo>
                  <a:cubicBezTo>
                    <a:pt x="11348" y="3904"/>
                    <a:pt x="11447" y="3893"/>
                    <a:pt x="11542" y="3869"/>
                  </a:cubicBezTo>
                  <a:cubicBezTo>
                    <a:pt x="12342" y="3603"/>
                    <a:pt x="13176" y="3402"/>
                    <a:pt x="14010" y="3269"/>
                  </a:cubicBezTo>
                  <a:cubicBezTo>
                    <a:pt x="14310" y="3202"/>
                    <a:pt x="14544" y="2969"/>
                    <a:pt x="14610" y="2702"/>
                  </a:cubicBezTo>
                  <a:lnTo>
                    <a:pt x="15044" y="567"/>
                  </a:lnTo>
                  <a:cubicBezTo>
                    <a:pt x="15077" y="434"/>
                    <a:pt x="15178" y="334"/>
                    <a:pt x="15344" y="334"/>
                  </a:cubicBezTo>
                  <a:close/>
                  <a:moveTo>
                    <a:pt x="15311" y="0"/>
                  </a:moveTo>
                  <a:cubicBezTo>
                    <a:pt x="15011" y="0"/>
                    <a:pt x="14777" y="234"/>
                    <a:pt x="14711" y="534"/>
                  </a:cubicBezTo>
                  <a:lnTo>
                    <a:pt x="14277" y="2635"/>
                  </a:lnTo>
                  <a:cubicBezTo>
                    <a:pt x="14244" y="2802"/>
                    <a:pt x="14110" y="2935"/>
                    <a:pt x="13943" y="2969"/>
                  </a:cubicBezTo>
                  <a:cubicBezTo>
                    <a:pt x="13109" y="3102"/>
                    <a:pt x="12275" y="3302"/>
                    <a:pt x="11442" y="3569"/>
                  </a:cubicBezTo>
                  <a:cubicBezTo>
                    <a:pt x="11359" y="3583"/>
                    <a:pt x="11270" y="3591"/>
                    <a:pt x="11180" y="3591"/>
                  </a:cubicBezTo>
                  <a:cubicBezTo>
                    <a:pt x="11054" y="3591"/>
                    <a:pt x="10925" y="3575"/>
                    <a:pt x="10808" y="3536"/>
                  </a:cubicBezTo>
                  <a:lnTo>
                    <a:pt x="7605" y="2035"/>
                  </a:lnTo>
                  <a:cubicBezTo>
                    <a:pt x="7482" y="1988"/>
                    <a:pt x="7351" y="1963"/>
                    <a:pt x="7219" y="1963"/>
                  </a:cubicBezTo>
                  <a:cubicBezTo>
                    <a:pt x="7067" y="1963"/>
                    <a:pt x="6915" y="1997"/>
                    <a:pt x="6772" y="2068"/>
                  </a:cubicBezTo>
                  <a:lnTo>
                    <a:pt x="3636" y="3903"/>
                  </a:lnTo>
                  <a:cubicBezTo>
                    <a:pt x="3503" y="3970"/>
                    <a:pt x="3402" y="4103"/>
                    <a:pt x="3402" y="4236"/>
                  </a:cubicBezTo>
                  <a:cubicBezTo>
                    <a:pt x="3402" y="4370"/>
                    <a:pt x="3469" y="4503"/>
                    <a:pt x="3569" y="4603"/>
                  </a:cubicBezTo>
                  <a:lnTo>
                    <a:pt x="6071" y="6405"/>
                  </a:lnTo>
                  <a:cubicBezTo>
                    <a:pt x="6138" y="6438"/>
                    <a:pt x="6171" y="6471"/>
                    <a:pt x="6171" y="6538"/>
                  </a:cubicBezTo>
                  <a:cubicBezTo>
                    <a:pt x="6171" y="6571"/>
                    <a:pt x="6138" y="6638"/>
                    <a:pt x="6104" y="6671"/>
                  </a:cubicBezTo>
                  <a:cubicBezTo>
                    <a:pt x="5737" y="7072"/>
                    <a:pt x="5437" y="7505"/>
                    <a:pt x="5204" y="7939"/>
                  </a:cubicBezTo>
                  <a:cubicBezTo>
                    <a:pt x="5104" y="8106"/>
                    <a:pt x="4937" y="8239"/>
                    <a:pt x="4737" y="8239"/>
                  </a:cubicBezTo>
                  <a:lnTo>
                    <a:pt x="534" y="8506"/>
                  </a:lnTo>
                  <a:cubicBezTo>
                    <a:pt x="234" y="8539"/>
                    <a:pt x="0" y="8806"/>
                    <a:pt x="0" y="9107"/>
                  </a:cubicBezTo>
                  <a:lnTo>
                    <a:pt x="0" y="11442"/>
                  </a:lnTo>
                  <a:cubicBezTo>
                    <a:pt x="0" y="11742"/>
                    <a:pt x="234" y="12009"/>
                    <a:pt x="534" y="12009"/>
                  </a:cubicBezTo>
                  <a:lnTo>
                    <a:pt x="4737" y="12275"/>
                  </a:lnTo>
                  <a:cubicBezTo>
                    <a:pt x="4937" y="12309"/>
                    <a:pt x="5104" y="12409"/>
                    <a:pt x="5204" y="12576"/>
                  </a:cubicBezTo>
                  <a:cubicBezTo>
                    <a:pt x="5437" y="13043"/>
                    <a:pt x="5737" y="13476"/>
                    <a:pt x="6104" y="13843"/>
                  </a:cubicBezTo>
                  <a:cubicBezTo>
                    <a:pt x="6138" y="13910"/>
                    <a:pt x="6171" y="13943"/>
                    <a:pt x="6171" y="14010"/>
                  </a:cubicBezTo>
                  <a:cubicBezTo>
                    <a:pt x="6171" y="14077"/>
                    <a:pt x="6138" y="14110"/>
                    <a:pt x="6071" y="14143"/>
                  </a:cubicBezTo>
                  <a:lnTo>
                    <a:pt x="3569" y="15945"/>
                  </a:lnTo>
                  <a:cubicBezTo>
                    <a:pt x="3469" y="16011"/>
                    <a:pt x="3402" y="16145"/>
                    <a:pt x="3402" y="16312"/>
                  </a:cubicBezTo>
                  <a:cubicBezTo>
                    <a:pt x="3402" y="16445"/>
                    <a:pt x="3503" y="16579"/>
                    <a:pt x="3636" y="16645"/>
                  </a:cubicBezTo>
                  <a:lnTo>
                    <a:pt x="6805" y="18480"/>
                  </a:lnTo>
                  <a:cubicBezTo>
                    <a:pt x="6960" y="18538"/>
                    <a:pt x="7126" y="18574"/>
                    <a:pt x="7291" y="18574"/>
                  </a:cubicBezTo>
                  <a:cubicBezTo>
                    <a:pt x="7409" y="18574"/>
                    <a:pt x="7527" y="18555"/>
                    <a:pt x="7639" y="18513"/>
                  </a:cubicBezTo>
                  <a:lnTo>
                    <a:pt x="10841" y="17012"/>
                  </a:lnTo>
                  <a:cubicBezTo>
                    <a:pt x="10965" y="16971"/>
                    <a:pt x="11101" y="16942"/>
                    <a:pt x="11235" y="16942"/>
                  </a:cubicBezTo>
                  <a:cubicBezTo>
                    <a:pt x="11317" y="16942"/>
                    <a:pt x="11398" y="16953"/>
                    <a:pt x="11475" y="16979"/>
                  </a:cubicBezTo>
                  <a:cubicBezTo>
                    <a:pt x="12275" y="17246"/>
                    <a:pt x="13109" y="17446"/>
                    <a:pt x="13977" y="17579"/>
                  </a:cubicBezTo>
                  <a:cubicBezTo>
                    <a:pt x="14143" y="17613"/>
                    <a:pt x="14277" y="17746"/>
                    <a:pt x="14310" y="17913"/>
                  </a:cubicBezTo>
                  <a:lnTo>
                    <a:pt x="14711" y="20014"/>
                  </a:lnTo>
                  <a:cubicBezTo>
                    <a:pt x="14777" y="20315"/>
                    <a:pt x="15044" y="20515"/>
                    <a:pt x="15344" y="20548"/>
                  </a:cubicBezTo>
                  <a:lnTo>
                    <a:pt x="20014" y="20548"/>
                  </a:lnTo>
                  <a:cubicBezTo>
                    <a:pt x="20281" y="20515"/>
                    <a:pt x="20548" y="20315"/>
                    <a:pt x="20615" y="20014"/>
                  </a:cubicBezTo>
                  <a:lnTo>
                    <a:pt x="21015" y="17913"/>
                  </a:lnTo>
                  <a:cubicBezTo>
                    <a:pt x="21048" y="17746"/>
                    <a:pt x="21182" y="17613"/>
                    <a:pt x="21349" y="17579"/>
                  </a:cubicBezTo>
                  <a:cubicBezTo>
                    <a:pt x="22183" y="17446"/>
                    <a:pt x="23050" y="17246"/>
                    <a:pt x="23850" y="16979"/>
                  </a:cubicBezTo>
                  <a:cubicBezTo>
                    <a:pt x="23927" y="16953"/>
                    <a:pt x="24008" y="16942"/>
                    <a:pt x="24091" y="16942"/>
                  </a:cubicBezTo>
                  <a:cubicBezTo>
                    <a:pt x="24224" y="16942"/>
                    <a:pt x="24361" y="16971"/>
                    <a:pt x="24484" y="17012"/>
                  </a:cubicBezTo>
                  <a:lnTo>
                    <a:pt x="27686" y="18513"/>
                  </a:lnTo>
                  <a:cubicBezTo>
                    <a:pt x="27792" y="18553"/>
                    <a:pt x="27902" y="18571"/>
                    <a:pt x="28014" y="18571"/>
                  </a:cubicBezTo>
                  <a:cubicBezTo>
                    <a:pt x="28185" y="18571"/>
                    <a:pt x="28359" y="18527"/>
                    <a:pt x="28520" y="18447"/>
                  </a:cubicBezTo>
                  <a:lnTo>
                    <a:pt x="31689" y="16645"/>
                  </a:lnTo>
                  <a:cubicBezTo>
                    <a:pt x="31956" y="16512"/>
                    <a:pt x="31990" y="16112"/>
                    <a:pt x="31723" y="15945"/>
                  </a:cubicBezTo>
                  <a:lnTo>
                    <a:pt x="29221" y="14143"/>
                  </a:lnTo>
                  <a:cubicBezTo>
                    <a:pt x="29188" y="14110"/>
                    <a:pt x="29154" y="14077"/>
                    <a:pt x="29121" y="14010"/>
                  </a:cubicBezTo>
                  <a:cubicBezTo>
                    <a:pt x="29121" y="13943"/>
                    <a:pt x="29154" y="13910"/>
                    <a:pt x="29188" y="13843"/>
                  </a:cubicBezTo>
                  <a:cubicBezTo>
                    <a:pt x="29554" y="13476"/>
                    <a:pt x="29855" y="13043"/>
                    <a:pt x="30122" y="12576"/>
                  </a:cubicBezTo>
                  <a:cubicBezTo>
                    <a:pt x="30222" y="12409"/>
                    <a:pt x="30355" y="12309"/>
                    <a:pt x="30555" y="12275"/>
                  </a:cubicBezTo>
                  <a:lnTo>
                    <a:pt x="34758" y="12009"/>
                  </a:lnTo>
                  <a:cubicBezTo>
                    <a:pt x="35058" y="12009"/>
                    <a:pt x="35292" y="11742"/>
                    <a:pt x="35325" y="11442"/>
                  </a:cubicBezTo>
                  <a:lnTo>
                    <a:pt x="35325" y="9107"/>
                  </a:lnTo>
                  <a:cubicBezTo>
                    <a:pt x="35325" y="8806"/>
                    <a:pt x="35058" y="8539"/>
                    <a:pt x="34758" y="8506"/>
                  </a:cubicBezTo>
                  <a:lnTo>
                    <a:pt x="30555" y="8239"/>
                  </a:lnTo>
                  <a:cubicBezTo>
                    <a:pt x="30355" y="8239"/>
                    <a:pt x="30222" y="8106"/>
                    <a:pt x="30122" y="7939"/>
                  </a:cubicBezTo>
                  <a:cubicBezTo>
                    <a:pt x="29855" y="7505"/>
                    <a:pt x="29554" y="7072"/>
                    <a:pt x="29188" y="6671"/>
                  </a:cubicBezTo>
                  <a:cubicBezTo>
                    <a:pt x="29154" y="6638"/>
                    <a:pt x="29121" y="6571"/>
                    <a:pt x="29121" y="6538"/>
                  </a:cubicBezTo>
                  <a:cubicBezTo>
                    <a:pt x="29154" y="6471"/>
                    <a:pt x="29188" y="6438"/>
                    <a:pt x="29221" y="6405"/>
                  </a:cubicBezTo>
                  <a:lnTo>
                    <a:pt x="31723" y="4603"/>
                  </a:lnTo>
                  <a:cubicBezTo>
                    <a:pt x="31823" y="4503"/>
                    <a:pt x="31923" y="4370"/>
                    <a:pt x="31923" y="4236"/>
                  </a:cubicBezTo>
                  <a:cubicBezTo>
                    <a:pt x="31889" y="4103"/>
                    <a:pt x="31823" y="3970"/>
                    <a:pt x="31689" y="3903"/>
                  </a:cubicBezTo>
                  <a:lnTo>
                    <a:pt x="28520" y="2068"/>
                  </a:lnTo>
                  <a:cubicBezTo>
                    <a:pt x="28377" y="1997"/>
                    <a:pt x="28225" y="1963"/>
                    <a:pt x="28073" y="1963"/>
                  </a:cubicBezTo>
                  <a:cubicBezTo>
                    <a:pt x="27941" y="1963"/>
                    <a:pt x="27810" y="1988"/>
                    <a:pt x="27686" y="2035"/>
                  </a:cubicBezTo>
                  <a:lnTo>
                    <a:pt x="24484" y="3536"/>
                  </a:lnTo>
                  <a:cubicBezTo>
                    <a:pt x="24367" y="3575"/>
                    <a:pt x="24238" y="3591"/>
                    <a:pt x="24112" y="3591"/>
                  </a:cubicBezTo>
                  <a:cubicBezTo>
                    <a:pt x="24022" y="3591"/>
                    <a:pt x="23933" y="3583"/>
                    <a:pt x="23850" y="3569"/>
                  </a:cubicBezTo>
                  <a:cubicBezTo>
                    <a:pt x="23050" y="3302"/>
                    <a:pt x="22216" y="3102"/>
                    <a:pt x="21349" y="2969"/>
                  </a:cubicBezTo>
                  <a:cubicBezTo>
                    <a:pt x="21182" y="2935"/>
                    <a:pt x="21048" y="2802"/>
                    <a:pt x="21015" y="2635"/>
                  </a:cubicBezTo>
                  <a:lnTo>
                    <a:pt x="20615" y="534"/>
                  </a:lnTo>
                  <a:cubicBezTo>
                    <a:pt x="20548" y="234"/>
                    <a:pt x="20281" y="0"/>
                    <a:pt x="199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593575" y="4865600"/>
              <a:ext cx="687175" cy="419475"/>
            </a:xfrm>
            <a:custGeom>
              <a:avLst/>
              <a:gdLst/>
              <a:ahLst/>
              <a:cxnLst/>
              <a:rect l="l" t="t" r="r" b="b"/>
              <a:pathLst>
                <a:path w="27487" h="16779" extrusionOk="0">
                  <a:moveTo>
                    <a:pt x="13743" y="6705"/>
                  </a:moveTo>
                  <a:cubicBezTo>
                    <a:pt x="15144" y="6705"/>
                    <a:pt x="16479" y="7072"/>
                    <a:pt x="17213" y="7706"/>
                  </a:cubicBezTo>
                  <a:cubicBezTo>
                    <a:pt x="17413" y="7872"/>
                    <a:pt x="17713" y="8173"/>
                    <a:pt x="17646" y="8473"/>
                  </a:cubicBezTo>
                  <a:cubicBezTo>
                    <a:pt x="17613" y="8773"/>
                    <a:pt x="17213" y="9240"/>
                    <a:pt x="16245" y="9640"/>
                  </a:cubicBezTo>
                  <a:cubicBezTo>
                    <a:pt x="15512" y="9915"/>
                    <a:pt x="14751" y="10078"/>
                    <a:pt x="13963" y="10078"/>
                  </a:cubicBezTo>
                  <a:cubicBezTo>
                    <a:pt x="13890" y="10078"/>
                    <a:pt x="13817" y="10077"/>
                    <a:pt x="13743" y="10074"/>
                  </a:cubicBezTo>
                  <a:cubicBezTo>
                    <a:pt x="12342" y="10074"/>
                    <a:pt x="11042" y="9707"/>
                    <a:pt x="10274" y="9107"/>
                  </a:cubicBezTo>
                  <a:cubicBezTo>
                    <a:pt x="10108" y="8940"/>
                    <a:pt x="9807" y="8640"/>
                    <a:pt x="9841" y="8339"/>
                  </a:cubicBezTo>
                  <a:cubicBezTo>
                    <a:pt x="9874" y="8039"/>
                    <a:pt x="10274" y="7539"/>
                    <a:pt x="11242" y="7139"/>
                  </a:cubicBezTo>
                  <a:cubicBezTo>
                    <a:pt x="12042" y="6838"/>
                    <a:pt x="12910" y="6705"/>
                    <a:pt x="13743" y="6705"/>
                  </a:cubicBezTo>
                  <a:close/>
                  <a:moveTo>
                    <a:pt x="14477" y="0"/>
                  </a:moveTo>
                  <a:cubicBezTo>
                    <a:pt x="13710" y="0"/>
                    <a:pt x="13010" y="434"/>
                    <a:pt x="12643" y="1134"/>
                  </a:cubicBezTo>
                  <a:lnTo>
                    <a:pt x="12209" y="1968"/>
                  </a:lnTo>
                  <a:cubicBezTo>
                    <a:pt x="11809" y="2002"/>
                    <a:pt x="11375" y="2035"/>
                    <a:pt x="10975" y="2102"/>
                  </a:cubicBezTo>
                  <a:lnTo>
                    <a:pt x="9540" y="1168"/>
                  </a:lnTo>
                  <a:cubicBezTo>
                    <a:pt x="9174" y="934"/>
                    <a:pt x="8707" y="801"/>
                    <a:pt x="8273" y="801"/>
                  </a:cubicBezTo>
                  <a:cubicBezTo>
                    <a:pt x="7973" y="801"/>
                    <a:pt x="7706" y="834"/>
                    <a:pt x="7439" y="968"/>
                  </a:cubicBezTo>
                  <a:lnTo>
                    <a:pt x="5237" y="1835"/>
                  </a:lnTo>
                  <a:cubicBezTo>
                    <a:pt x="4137" y="2268"/>
                    <a:pt x="3836" y="3669"/>
                    <a:pt x="4637" y="4537"/>
                  </a:cubicBezTo>
                  <a:lnTo>
                    <a:pt x="4937" y="4837"/>
                  </a:lnTo>
                  <a:lnTo>
                    <a:pt x="2602" y="4770"/>
                  </a:lnTo>
                  <a:cubicBezTo>
                    <a:pt x="1735" y="4770"/>
                    <a:pt x="1001" y="5337"/>
                    <a:pt x="701" y="6138"/>
                  </a:cubicBezTo>
                  <a:lnTo>
                    <a:pt x="334" y="7372"/>
                  </a:lnTo>
                  <a:cubicBezTo>
                    <a:pt x="0" y="8373"/>
                    <a:pt x="667" y="9440"/>
                    <a:pt x="1735" y="9640"/>
                  </a:cubicBezTo>
                  <a:lnTo>
                    <a:pt x="3002" y="9841"/>
                  </a:lnTo>
                  <a:lnTo>
                    <a:pt x="2535" y="10074"/>
                  </a:lnTo>
                  <a:cubicBezTo>
                    <a:pt x="1435" y="10608"/>
                    <a:pt x="1268" y="12075"/>
                    <a:pt x="2235" y="12843"/>
                  </a:cubicBezTo>
                  <a:lnTo>
                    <a:pt x="3636" y="14010"/>
                  </a:lnTo>
                  <a:cubicBezTo>
                    <a:pt x="4037" y="14344"/>
                    <a:pt x="4570" y="14511"/>
                    <a:pt x="5104" y="14511"/>
                  </a:cubicBezTo>
                  <a:cubicBezTo>
                    <a:pt x="5304" y="14511"/>
                    <a:pt x="5504" y="14477"/>
                    <a:pt x="5738" y="14410"/>
                  </a:cubicBezTo>
                  <a:lnTo>
                    <a:pt x="7806" y="13777"/>
                  </a:lnTo>
                  <a:lnTo>
                    <a:pt x="7839" y="13777"/>
                  </a:lnTo>
                  <a:cubicBezTo>
                    <a:pt x="8039" y="13877"/>
                    <a:pt x="8273" y="13943"/>
                    <a:pt x="8506" y="14044"/>
                  </a:cubicBezTo>
                  <a:lnTo>
                    <a:pt x="8473" y="14444"/>
                  </a:lnTo>
                  <a:cubicBezTo>
                    <a:pt x="8340" y="15478"/>
                    <a:pt x="9073" y="16379"/>
                    <a:pt x="10074" y="16479"/>
                  </a:cubicBezTo>
                  <a:lnTo>
                    <a:pt x="12843" y="16779"/>
                  </a:lnTo>
                  <a:lnTo>
                    <a:pt x="13043" y="16779"/>
                  </a:lnTo>
                  <a:cubicBezTo>
                    <a:pt x="13810" y="16745"/>
                    <a:pt x="14511" y="16345"/>
                    <a:pt x="14878" y="15645"/>
                  </a:cubicBezTo>
                  <a:lnTo>
                    <a:pt x="15278" y="14811"/>
                  </a:lnTo>
                  <a:cubicBezTo>
                    <a:pt x="15712" y="14777"/>
                    <a:pt x="16112" y="14744"/>
                    <a:pt x="16545" y="14644"/>
                  </a:cubicBezTo>
                  <a:lnTo>
                    <a:pt x="17946" y="15611"/>
                  </a:lnTo>
                  <a:cubicBezTo>
                    <a:pt x="18347" y="15845"/>
                    <a:pt x="18780" y="15978"/>
                    <a:pt x="19247" y="15978"/>
                  </a:cubicBezTo>
                  <a:cubicBezTo>
                    <a:pt x="19514" y="15978"/>
                    <a:pt x="19814" y="15912"/>
                    <a:pt x="20081" y="15811"/>
                  </a:cubicBezTo>
                  <a:lnTo>
                    <a:pt x="22250" y="14944"/>
                  </a:lnTo>
                  <a:cubicBezTo>
                    <a:pt x="23384" y="14511"/>
                    <a:pt x="23717" y="13076"/>
                    <a:pt x="22850" y="12242"/>
                  </a:cubicBezTo>
                  <a:lnTo>
                    <a:pt x="22550" y="11909"/>
                  </a:lnTo>
                  <a:lnTo>
                    <a:pt x="24885" y="12009"/>
                  </a:lnTo>
                  <a:cubicBezTo>
                    <a:pt x="25752" y="12009"/>
                    <a:pt x="26519" y="11442"/>
                    <a:pt x="26786" y="10641"/>
                  </a:cubicBezTo>
                  <a:lnTo>
                    <a:pt x="27153" y="9407"/>
                  </a:lnTo>
                  <a:cubicBezTo>
                    <a:pt x="27487" y="8406"/>
                    <a:pt x="26853" y="7339"/>
                    <a:pt x="25785" y="7139"/>
                  </a:cubicBezTo>
                  <a:lnTo>
                    <a:pt x="24484" y="6938"/>
                  </a:lnTo>
                  <a:lnTo>
                    <a:pt x="24985" y="6705"/>
                  </a:lnTo>
                  <a:cubicBezTo>
                    <a:pt x="26086" y="6171"/>
                    <a:pt x="26252" y="4670"/>
                    <a:pt x="25285" y="3936"/>
                  </a:cubicBezTo>
                  <a:lnTo>
                    <a:pt x="23884" y="2769"/>
                  </a:lnTo>
                  <a:cubicBezTo>
                    <a:pt x="23484" y="2435"/>
                    <a:pt x="22950" y="2268"/>
                    <a:pt x="22416" y="2268"/>
                  </a:cubicBezTo>
                  <a:cubicBezTo>
                    <a:pt x="22216" y="2268"/>
                    <a:pt x="21983" y="2302"/>
                    <a:pt x="21783" y="2335"/>
                  </a:cubicBezTo>
                  <a:lnTo>
                    <a:pt x="19714" y="3002"/>
                  </a:lnTo>
                  <a:lnTo>
                    <a:pt x="19681" y="3002"/>
                  </a:lnTo>
                  <a:cubicBezTo>
                    <a:pt x="19448" y="2902"/>
                    <a:pt x="19214" y="2802"/>
                    <a:pt x="18981" y="2735"/>
                  </a:cubicBezTo>
                  <a:lnTo>
                    <a:pt x="19047" y="2302"/>
                  </a:lnTo>
                  <a:cubicBezTo>
                    <a:pt x="19147" y="1301"/>
                    <a:pt x="18447" y="400"/>
                    <a:pt x="17413" y="300"/>
                  </a:cubicBezTo>
                  <a:lnTo>
                    <a:pt x="14677" y="0"/>
                  </a:lnTo>
                  <a:close/>
                </a:path>
              </a:pathLst>
            </a:custGeom>
            <a:solidFill>
              <a:srgbClr val="000000">
                <a:alpha val="4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3633600" y="4841400"/>
              <a:ext cx="607950" cy="408775"/>
            </a:xfrm>
            <a:custGeom>
              <a:avLst/>
              <a:gdLst/>
              <a:ahLst/>
              <a:cxnLst/>
              <a:rect l="l" t="t" r="r" b="b"/>
              <a:pathLst>
                <a:path w="24318" h="16351" extrusionOk="0">
                  <a:moveTo>
                    <a:pt x="12184" y="6285"/>
                  </a:moveTo>
                  <a:cubicBezTo>
                    <a:pt x="13833" y="6285"/>
                    <a:pt x="15457" y="6735"/>
                    <a:pt x="16479" y="7573"/>
                  </a:cubicBezTo>
                  <a:cubicBezTo>
                    <a:pt x="16679" y="7773"/>
                    <a:pt x="16879" y="7973"/>
                    <a:pt x="17013" y="8173"/>
                  </a:cubicBezTo>
                  <a:cubicBezTo>
                    <a:pt x="16546" y="8807"/>
                    <a:pt x="15878" y="9274"/>
                    <a:pt x="15145" y="9541"/>
                  </a:cubicBezTo>
                  <a:cubicBezTo>
                    <a:pt x="14243" y="9909"/>
                    <a:pt x="13211" y="10084"/>
                    <a:pt x="12187" y="10084"/>
                  </a:cubicBezTo>
                  <a:cubicBezTo>
                    <a:pt x="10520" y="10084"/>
                    <a:pt x="8872" y="9621"/>
                    <a:pt x="7839" y="8774"/>
                  </a:cubicBezTo>
                  <a:cubicBezTo>
                    <a:pt x="7639" y="8607"/>
                    <a:pt x="7439" y="8407"/>
                    <a:pt x="7306" y="8173"/>
                  </a:cubicBezTo>
                  <a:cubicBezTo>
                    <a:pt x="7773" y="7573"/>
                    <a:pt x="8406" y="7073"/>
                    <a:pt x="9174" y="6839"/>
                  </a:cubicBezTo>
                  <a:cubicBezTo>
                    <a:pt x="10091" y="6465"/>
                    <a:pt x="11143" y="6285"/>
                    <a:pt x="12184" y="6285"/>
                  </a:cubicBezTo>
                  <a:close/>
                  <a:moveTo>
                    <a:pt x="12943" y="1"/>
                  </a:moveTo>
                  <a:cubicBezTo>
                    <a:pt x="12643" y="1"/>
                    <a:pt x="12376" y="134"/>
                    <a:pt x="12243" y="401"/>
                  </a:cubicBezTo>
                  <a:lnTo>
                    <a:pt x="11709" y="1469"/>
                  </a:lnTo>
                  <a:cubicBezTo>
                    <a:pt x="11542" y="1702"/>
                    <a:pt x="11275" y="1902"/>
                    <a:pt x="10975" y="1936"/>
                  </a:cubicBezTo>
                  <a:cubicBezTo>
                    <a:pt x="10508" y="1969"/>
                    <a:pt x="10041" y="2002"/>
                    <a:pt x="9574" y="2102"/>
                  </a:cubicBezTo>
                  <a:cubicBezTo>
                    <a:pt x="9517" y="2108"/>
                    <a:pt x="9460" y="2111"/>
                    <a:pt x="9405" y="2111"/>
                  </a:cubicBezTo>
                  <a:cubicBezTo>
                    <a:pt x="9138" y="2111"/>
                    <a:pt x="8894" y="2046"/>
                    <a:pt x="8673" y="1936"/>
                  </a:cubicBezTo>
                  <a:lnTo>
                    <a:pt x="7206" y="935"/>
                  </a:lnTo>
                  <a:cubicBezTo>
                    <a:pt x="7044" y="854"/>
                    <a:pt x="6858" y="810"/>
                    <a:pt x="6677" y="810"/>
                  </a:cubicBezTo>
                  <a:cubicBezTo>
                    <a:pt x="6559" y="810"/>
                    <a:pt x="6444" y="829"/>
                    <a:pt x="6338" y="868"/>
                  </a:cubicBezTo>
                  <a:lnTo>
                    <a:pt x="4137" y="1735"/>
                  </a:lnTo>
                  <a:cubicBezTo>
                    <a:pt x="4003" y="1769"/>
                    <a:pt x="3937" y="1869"/>
                    <a:pt x="3903" y="2002"/>
                  </a:cubicBezTo>
                  <a:lnTo>
                    <a:pt x="3903" y="2036"/>
                  </a:lnTo>
                  <a:lnTo>
                    <a:pt x="3903" y="4271"/>
                  </a:lnTo>
                  <a:cubicBezTo>
                    <a:pt x="3903" y="4371"/>
                    <a:pt x="3970" y="4471"/>
                    <a:pt x="4037" y="4537"/>
                  </a:cubicBezTo>
                  <a:lnTo>
                    <a:pt x="4137" y="4671"/>
                  </a:lnTo>
                  <a:cubicBezTo>
                    <a:pt x="3970" y="4771"/>
                    <a:pt x="3770" y="4838"/>
                    <a:pt x="3536" y="4838"/>
                  </a:cubicBezTo>
                  <a:lnTo>
                    <a:pt x="1035" y="4738"/>
                  </a:lnTo>
                  <a:cubicBezTo>
                    <a:pt x="768" y="4738"/>
                    <a:pt x="501" y="4938"/>
                    <a:pt x="401" y="5205"/>
                  </a:cubicBezTo>
                  <a:lnTo>
                    <a:pt x="34" y="6405"/>
                  </a:lnTo>
                  <a:cubicBezTo>
                    <a:pt x="0" y="6439"/>
                    <a:pt x="0" y="6505"/>
                    <a:pt x="34" y="6572"/>
                  </a:cubicBezTo>
                  <a:lnTo>
                    <a:pt x="34" y="8840"/>
                  </a:lnTo>
                  <a:cubicBezTo>
                    <a:pt x="34" y="9041"/>
                    <a:pt x="201" y="9207"/>
                    <a:pt x="401" y="9207"/>
                  </a:cubicBezTo>
                  <a:lnTo>
                    <a:pt x="2335" y="9541"/>
                  </a:lnTo>
                  <a:lnTo>
                    <a:pt x="1568" y="9941"/>
                  </a:lnTo>
                  <a:cubicBezTo>
                    <a:pt x="1468" y="9975"/>
                    <a:pt x="1368" y="10075"/>
                    <a:pt x="1368" y="10208"/>
                  </a:cubicBezTo>
                  <a:lnTo>
                    <a:pt x="1368" y="12476"/>
                  </a:lnTo>
                  <a:cubicBezTo>
                    <a:pt x="1368" y="12576"/>
                    <a:pt x="1435" y="12677"/>
                    <a:pt x="1502" y="12743"/>
                  </a:cubicBezTo>
                  <a:lnTo>
                    <a:pt x="2903" y="13911"/>
                  </a:lnTo>
                  <a:cubicBezTo>
                    <a:pt x="3076" y="14034"/>
                    <a:pt x="3304" y="14103"/>
                    <a:pt x="3519" y="14103"/>
                  </a:cubicBezTo>
                  <a:cubicBezTo>
                    <a:pt x="3594" y="14103"/>
                    <a:pt x="3668" y="14095"/>
                    <a:pt x="3736" y="14078"/>
                  </a:cubicBezTo>
                  <a:lnTo>
                    <a:pt x="5871" y="13377"/>
                  </a:lnTo>
                  <a:cubicBezTo>
                    <a:pt x="5978" y="13353"/>
                    <a:pt x="6088" y="13342"/>
                    <a:pt x="6200" y="13342"/>
                  </a:cubicBezTo>
                  <a:cubicBezTo>
                    <a:pt x="6404" y="13342"/>
                    <a:pt x="6611" y="13379"/>
                    <a:pt x="6805" y="13444"/>
                  </a:cubicBezTo>
                  <a:cubicBezTo>
                    <a:pt x="7172" y="13611"/>
                    <a:pt x="7539" y="13744"/>
                    <a:pt x="7939" y="13877"/>
                  </a:cubicBezTo>
                  <a:cubicBezTo>
                    <a:pt x="8040" y="13911"/>
                    <a:pt x="8140" y="13977"/>
                    <a:pt x="8206" y="14078"/>
                  </a:cubicBezTo>
                  <a:lnTo>
                    <a:pt x="8206" y="15612"/>
                  </a:lnTo>
                  <a:cubicBezTo>
                    <a:pt x="8206" y="15845"/>
                    <a:pt x="8406" y="16046"/>
                    <a:pt x="8640" y="16079"/>
                  </a:cubicBezTo>
                  <a:lnTo>
                    <a:pt x="11375" y="16346"/>
                  </a:lnTo>
                  <a:cubicBezTo>
                    <a:pt x="11401" y="16349"/>
                    <a:pt x="11427" y="16350"/>
                    <a:pt x="11452" y="16350"/>
                  </a:cubicBezTo>
                  <a:cubicBezTo>
                    <a:pt x="11720" y="16350"/>
                    <a:pt x="11954" y="16192"/>
                    <a:pt x="12076" y="15979"/>
                  </a:cubicBezTo>
                  <a:lnTo>
                    <a:pt x="12643" y="14911"/>
                  </a:lnTo>
                  <a:cubicBezTo>
                    <a:pt x="12776" y="14645"/>
                    <a:pt x="13043" y="14478"/>
                    <a:pt x="13343" y="14444"/>
                  </a:cubicBezTo>
                  <a:cubicBezTo>
                    <a:pt x="13810" y="14411"/>
                    <a:pt x="14311" y="14344"/>
                    <a:pt x="14778" y="14278"/>
                  </a:cubicBezTo>
                  <a:cubicBezTo>
                    <a:pt x="14855" y="14260"/>
                    <a:pt x="14933" y="14252"/>
                    <a:pt x="15010" y="14252"/>
                  </a:cubicBezTo>
                  <a:cubicBezTo>
                    <a:pt x="15231" y="14252"/>
                    <a:pt x="15447" y="14321"/>
                    <a:pt x="15645" y="14444"/>
                  </a:cubicBezTo>
                  <a:lnTo>
                    <a:pt x="17146" y="15412"/>
                  </a:lnTo>
                  <a:cubicBezTo>
                    <a:pt x="17292" y="15516"/>
                    <a:pt x="17477" y="15568"/>
                    <a:pt x="17660" y="15568"/>
                  </a:cubicBezTo>
                  <a:cubicBezTo>
                    <a:pt x="17770" y="15568"/>
                    <a:pt x="17880" y="15549"/>
                    <a:pt x="17980" y="15512"/>
                  </a:cubicBezTo>
                  <a:lnTo>
                    <a:pt x="20182" y="14645"/>
                  </a:lnTo>
                  <a:cubicBezTo>
                    <a:pt x="20315" y="14578"/>
                    <a:pt x="20415" y="14478"/>
                    <a:pt x="20415" y="14344"/>
                  </a:cubicBezTo>
                  <a:lnTo>
                    <a:pt x="20415" y="12076"/>
                  </a:lnTo>
                  <a:cubicBezTo>
                    <a:pt x="20415" y="11976"/>
                    <a:pt x="20382" y="11909"/>
                    <a:pt x="20315" y="11843"/>
                  </a:cubicBezTo>
                  <a:lnTo>
                    <a:pt x="20182" y="11709"/>
                  </a:lnTo>
                  <a:cubicBezTo>
                    <a:pt x="20348" y="11576"/>
                    <a:pt x="20582" y="11509"/>
                    <a:pt x="20782" y="11509"/>
                  </a:cubicBezTo>
                  <a:lnTo>
                    <a:pt x="23284" y="11609"/>
                  </a:lnTo>
                  <a:cubicBezTo>
                    <a:pt x="23584" y="11609"/>
                    <a:pt x="23817" y="11442"/>
                    <a:pt x="23918" y="11175"/>
                  </a:cubicBezTo>
                  <a:lnTo>
                    <a:pt x="24318" y="9941"/>
                  </a:lnTo>
                  <a:cubicBezTo>
                    <a:pt x="24318" y="9908"/>
                    <a:pt x="24318" y="9875"/>
                    <a:pt x="24318" y="9808"/>
                  </a:cubicBezTo>
                  <a:lnTo>
                    <a:pt x="24318" y="7573"/>
                  </a:lnTo>
                  <a:cubicBezTo>
                    <a:pt x="24318" y="7339"/>
                    <a:pt x="24184" y="7173"/>
                    <a:pt x="23984" y="7139"/>
                  </a:cubicBezTo>
                  <a:lnTo>
                    <a:pt x="22016" y="6806"/>
                  </a:lnTo>
                  <a:lnTo>
                    <a:pt x="22783" y="6439"/>
                  </a:lnTo>
                  <a:cubicBezTo>
                    <a:pt x="22883" y="6372"/>
                    <a:pt x="22950" y="6272"/>
                    <a:pt x="22950" y="6139"/>
                  </a:cubicBezTo>
                  <a:lnTo>
                    <a:pt x="22950" y="3937"/>
                  </a:lnTo>
                  <a:cubicBezTo>
                    <a:pt x="22950" y="3804"/>
                    <a:pt x="22917" y="3737"/>
                    <a:pt x="22817" y="3670"/>
                  </a:cubicBezTo>
                  <a:lnTo>
                    <a:pt x="21416" y="2503"/>
                  </a:lnTo>
                  <a:cubicBezTo>
                    <a:pt x="21253" y="2363"/>
                    <a:pt x="21058" y="2305"/>
                    <a:pt x="20853" y="2305"/>
                  </a:cubicBezTo>
                  <a:cubicBezTo>
                    <a:pt x="20764" y="2305"/>
                    <a:pt x="20673" y="2316"/>
                    <a:pt x="20582" y="2336"/>
                  </a:cubicBezTo>
                  <a:lnTo>
                    <a:pt x="18447" y="3003"/>
                  </a:lnTo>
                  <a:cubicBezTo>
                    <a:pt x="18341" y="3027"/>
                    <a:pt x="18234" y="3038"/>
                    <a:pt x="18128" y="3038"/>
                  </a:cubicBezTo>
                  <a:cubicBezTo>
                    <a:pt x="17934" y="3038"/>
                    <a:pt x="17740" y="3001"/>
                    <a:pt x="17546" y="2936"/>
                  </a:cubicBezTo>
                  <a:cubicBezTo>
                    <a:pt x="17179" y="2769"/>
                    <a:pt x="16779" y="2636"/>
                    <a:pt x="16412" y="2503"/>
                  </a:cubicBezTo>
                  <a:cubicBezTo>
                    <a:pt x="16145" y="2403"/>
                    <a:pt x="15979" y="2136"/>
                    <a:pt x="15979" y="1869"/>
                  </a:cubicBezTo>
                  <a:lnTo>
                    <a:pt x="16112" y="835"/>
                  </a:lnTo>
                  <a:cubicBezTo>
                    <a:pt x="16145" y="568"/>
                    <a:pt x="15945" y="334"/>
                    <a:pt x="15712" y="301"/>
                  </a:cubicBezTo>
                  <a:lnTo>
                    <a:pt x="129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633600" y="4891450"/>
              <a:ext cx="130125" cy="188475"/>
            </a:xfrm>
            <a:custGeom>
              <a:avLst/>
              <a:gdLst/>
              <a:ahLst/>
              <a:cxnLst/>
              <a:rect l="l" t="t" r="r" b="b"/>
              <a:pathLst>
                <a:path w="5205" h="7539" extrusionOk="0">
                  <a:moveTo>
                    <a:pt x="3903" y="0"/>
                  </a:moveTo>
                  <a:lnTo>
                    <a:pt x="3903" y="2269"/>
                  </a:lnTo>
                  <a:cubicBezTo>
                    <a:pt x="3903" y="2369"/>
                    <a:pt x="3937" y="2469"/>
                    <a:pt x="4003" y="2535"/>
                  </a:cubicBezTo>
                  <a:lnTo>
                    <a:pt x="4137" y="2669"/>
                  </a:lnTo>
                  <a:cubicBezTo>
                    <a:pt x="4203" y="2602"/>
                    <a:pt x="4270" y="2569"/>
                    <a:pt x="4337" y="2502"/>
                  </a:cubicBezTo>
                  <a:cubicBezTo>
                    <a:pt x="4537" y="2302"/>
                    <a:pt x="4737" y="2135"/>
                    <a:pt x="4937" y="1968"/>
                  </a:cubicBezTo>
                  <a:cubicBezTo>
                    <a:pt x="5171" y="1802"/>
                    <a:pt x="5204" y="1501"/>
                    <a:pt x="5004" y="1335"/>
                  </a:cubicBezTo>
                  <a:lnTo>
                    <a:pt x="4003" y="267"/>
                  </a:lnTo>
                  <a:cubicBezTo>
                    <a:pt x="3937" y="200"/>
                    <a:pt x="3903" y="100"/>
                    <a:pt x="3903" y="0"/>
                  </a:cubicBezTo>
                  <a:close/>
                  <a:moveTo>
                    <a:pt x="0" y="4570"/>
                  </a:moveTo>
                  <a:lnTo>
                    <a:pt x="0" y="6805"/>
                  </a:lnTo>
                  <a:cubicBezTo>
                    <a:pt x="0" y="7005"/>
                    <a:pt x="167" y="7172"/>
                    <a:pt x="367" y="7205"/>
                  </a:cubicBezTo>
                  <a:lnTo>
                    <a:pt x="2302" y="7539"/>
                  </a:lnTo>
                  <a:lnTo>
                    <a:pt x="3303" y="7039"/>
                  </a:lnTo>
                  <a:cubicBezTo>
                    <a:pt x="3536" y="6905"/>
                    <a:pt x="3636" y="6638"/>
                    <a:pt x="3503" y="6405"/>
                  </a:cubicBezTo>
                  <a:cubicBezTo>
                    <a:pt x="3436" y="6238"/>
                    <a:pt x="3370" y="6071"/>
                    <a:pt x="3336" y="5938"/>
                  </a:cubicBezTo>
                  <a:cubicBezTo>
                    <a:pt x="3236" y="5638"/>
                    <a:pt x="3003" y="5437"/>
                    <a:pt x="2736" y="5371"/>
                  </a:cubicBezTo>
                  <a:lnTo>
                    <a:pt x="334" y="4937"/>
                  </a:lnTo>
                  <a:cubicBezTo>
                    <a:pt x="167" y="4904"/>
                    <a:pt x="0" y="4770"/>
                    <a:pt x="0" y="457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793725" y="4941850"/>
              <a:ext cx="281050" cy="103900"/>
            </a:xfrm>
            <a:custGeom>
              <a:avLst/>
              <a:gdLst/>
              <a:ahLst/>
              <a:cxnLst/>
              <a:rect l="l" t="t" r="r" b="b"/>
              <a:pathLst>
                <a:path w="11242" h="4156" extrusionOk="0">
                  <a:moveTo>
                    <a:pt x="5763" y="1"/>
                  </a:moveTo>
                  <a:cubicBezTo>
                    <a:pt x="4726" y="1"/>
                    <a:pt x="3681" y="180"/>
                    <a:pt x="2769" y="553"/>
                  </a:cubicBezTo>
                  <a:cubicBezTo>
                    <a:pt x="701" y="1387"/>
                    <a:pt x="0" y="2888"/>
                    <a:pt x="901" y="4155"/>
                  </a:cubicBezTo>
                  <a:cubicBezTo>
                    <a:pt x="1368" y="3555"/>
                    <a:pt x="2001" y="3055"/>
                    <a:pt x="2769" y="2821"/>
                  </a:cubicBezTo>
                  <a:cubicBezTo>
                    <a:pt x="3686" y="2447"/>
                    <a:pt x="4738" y="2267"/>
                    <a:pt x="5779" y="2267"/>
                  </a:cubicBezTo>
                  <a:cubicBezTo>
                    <a:pt x="7428" y="2267"/>
                    <a:pt x="9052" y="2717"/>
                    <a:pt x="10074" y="3555"/>
                  </a:cubicBezTo>
                  <a:cubicBezTo>
                    <a:pt x="10274" y="3755"/>
                    <a:pt x="10474" y="3922"/>
                    <a:pt x="10608" y="4155"/>
                  </a:cubicBezTo>
                  <a:cubicBezTo>
                    <a:pt x="11241" y="3255"/>
                    <a:pt x="11108" y="2187"/>
                    <a:pt x="10074" y="1320"/>
                  </a:cubicBezTo>
                  <a:cubicBezTo>
                    <a:pt x="9048" y="458"/>
                    <a:pt x="7417" y="1"/>
                    <a:pt x="57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7"/>
            <p:cNvSpPr/>
            <p:nvPr/>
          </p:nvSpPr>
          <p:spPr>
            <a:xfrm>
              <a:off x="3712825" y="4939800"/>
              <a:ext cx="528725" cy="309425"/>
            </a:xfrm>
            <a:custGeom>
              <a:avLst/>
              <a:gdLst/>
              <a:ahLst/>
              <a:cxnLst/>
              <a:rect l="l" t="t" r="r" b="b"/>
              <a:pathLst>
                <a:path w="21149" h="12377" extrusionOk="0">
                  <a:moveTo>
                    <a:pt x="19815" y="1"/>
                  </a:moveTo>
                  <a:lnTo>
                    <a:pt x="19815" y="1"/>
                  </a:lnTo>
                  <a:lnTo>
                    <a:pt x="19815" y="1"/>
                  </a:lnTo>
                  <a:cubicBezTo>
                    <a:pt x="19815" y="1"/>
                    <a:pt x="19815" y="1"/>
                    <a:pt x="19815" y="1"/>
                  </a:cubicBezTo>
                  <a:close/>
                  <a:moveTo>
                    <a:pt x="19815" y="1"/>
                  </a:moveTo>
                  <a:cubicBezTo>
                    <a:pt x="19814" y="4"/>
                    <a:pt x="19813" y="36"/>
                    <a:pt x="19781" y="68"/>
                  </a:cubicBezTo>
                  <a:cubicBezTo>
                    <a:pt x="19781" y="101"/>
                    <a:pt x="19748" y="134"/>
                    <a:pt x="19714" y="168"/>
                  </a:cubicBezTo>
                  <a:cubicBezTo>
                    <a:pt x="19681" y="201"/>
                    <a:pt x="19648" y="234"/>
                    <a:pt x="19614" y="268"/>
                  </a:cubicBezTo>
                  <a:lnTo>
                    <a:pt x="17846" y="1135"/>
                  </a:lnTo>
                  <a:cubicBezTo>
                    <a:pt x="17813" y="1168"/>
                    <a:pt x="17780" y="1202"/>
                    <a:pt x="17746" y="1235"/>
                  </a:cubicBezTo>
                  <a:cubicBezTo>
                    <a:pt x="17680" y="1269"/>
                    <a:pt x="17646" y="1335"/>
                    <a:pt x="17613" y="1402"/>
                  </a:cubicBezTo>
                  <a:cubicBezTo>
                    <a:pt x="17613" y="1469"/>
                    <a:pt x="17580" y="1502"/>
                    <a:pt x="17580" y="1569"/>
                  </a:cubicBezTo>
                  <a:cubicBezTo>
                    <a:pt x="17580" y="1602"/>
                    <a:pt x="17580" y="1635"/>
                    <a:pt x="17580" y="1669"/>
                  </a:cubicBezTo>
                  <a:cubicBezTo>
                    <a:pt x="17580" y="1702"/>
                    <a:pt x="17613" y="1736"/>
                    <a:pt x="17646" y="1802"/>
                  </a:cubicBezTo>
                  <a:cubicBezTo>
                    <a:pt x="17713" y="1936"/>
                    <a:pt x="17780" y="2102"/>
                    <a:pt x="17813" y="2269"/>
                  </a:cubicBezTo>
                  <a:cubicBezTo>
                    <a:pt x="17913" y="2536"/>
                    <a:pt x="18113" y="2736"/>
                    <a:pt x="18380" y="2836"/>
                  </a:cubicBezTo>
                  <a:lnTo>
                    <a:pt x="18847" y="2903"/>
                  </a:lnTo>
                  <a:lnTo>
                    <a:pt x="19614" y="2503"/>
                  </a:lnTo>
                  <a:cubicBezTo>
                    <a:pt x="19714" y="2436"/>
                    <a:pt x="19781" y="2336"/>
                    <a:pt x="19781" y="2203"/>
                  </a:cubicBezTo>
                  <a:lnTo>
                    <a:pt x="19815" y="1"/>
                  </a:lnTo>
                  <a:close/>
                  <a:moveTo>
                    <a:pt x="21149" y="3637"/>
                  </a:moveTo>
                  <a:cubicBezTo>
                    <a:pt x="21115" y="3670"/>
                    <a:pt x="21115" y="3704"/>
                    <a:pt x="21115" y="3770"/>
                  </a:cubicBezTo>
                  <a:lnTo>
                    <a:pt x="20749" y="4971"/>
                  </a:lnTo>
                  <a:cubicBezTo>
                    <a:pt x="20648" y="5238"/>
                    <a:pt x="20382" y="5405"/>
                    <a:pt x="20115" y="5405"/>
                  </a:cubicBezTo>
                  <a:lnTo>
                    <a:pt x="17613" y="5305"/>
                  </a:lnTo>
                  <a:cubicBezTo>
                    <a:pt x="17446" y="5305"/>
                    <a:pt x="17313" y="5338"/>
                    <a:pt x="17213" y="5405"/>
                  </a:cubicBezTo>
                  <a:lnTo>
                    <a:pt x="17213" y="7673"/>
                  </a:lnTo>
                  <a:cubicBezTo>
                    <a:pt x="17313" y="7606"/>
                    <a:pt x="17446" y="7573"/>
                    <a:pt x="17613" y="7573"/>
                  </a:cubicBezTo>
                  <a:lnTo>
                    <a:pt x="20115" y="7673"/>
                  </a:lnTo>
                  <a:cubicBezTo>
                    <a:pt x="20382" y="7673"/>
                    <a:pt x="20648" y="7506"/>
                    <a:pt x="20749" y="7239"/>
                  </a:cubicBezTo>
                  <a:lnTo>
                    <a:pt x="21115" y="6005"/>
                  </a:lnTo>
                  <a:cubicBezTo>
                    <a:pt x="21115" y="5972"/>
                    <a:pt x="21149" y="5939"/>
                    <a:pt x="21149" y="5872"/>
                  </a:cubicBezTo>
                  <a:lnTo>
                    <a:pt x="21149" y="3637"/>
                  </a:lnTo>
                  <a:close/>
                  <a:moveTo>
                    <a:pt x="2636" y="7206"/>
                  </a:moveTo>
                  <a:lnTo>
                    <a:pt x="534" y="7873"/>
                  </a:lnTo>
                  <a:cubicBezTo>
                    <a:pt x="451" y="7890"/>
                    <a:pt x="359" y="7898"/>
                    <a:pt x="267" y="7898"/>
                  </a:cubicBezTo>
                  <a:cubicBezTo>
                    <a:pt x="176" y="7898"/>
                    <a:pt x="84" y="7890"/>
                    <a:pt x="0" y="7873"/>
                  </a:cubicBezTo>
                  <a:lnTo>
                    <a:pt x="0" y="10108"/>
                  </a:lnTo>
                  <a:cubicBezTo>
                    <a:pt x="84" y="10142"/>
                    <a:pt x="176" y="10158"/>
                    <a:pt x="267" y="10158"/>
                  </a:cubicBezTo>
                  <a:cubicBezTo>
                    <a:pt x="359" y="10158"/>
                    <a:pt x="451" y="10142"/>
                    <a:pt x="534" y="10108"/>
                  </a:cubicBezTo>
                  <a:lnTo>
                    <a:pt x="2636" y="9441"/>
                  </a:lnTo>
                  <a:lnTo>
                    <a:pt x="2636" y="7206"/>
                  </a:lnTo>
                  <a:close/>
                  <a:moveTo>
                    <a:pt x="17246" y="8140"/>
                  </a:moveTo>
                  <a:cubicBezTo>
                    <a:pt x="17246" y="8274"/>
                    <a:pt x="17146" y="8407"/>
                    <a:pt x="17013" y="8440"/>
                  </a:cubicBezTo>
                  <a:lnTo>
                    <a:pt x="14811" y="9308"/>
                  </a:lnTo>
                  <a:cubicBezTo>
                    <a:pt x="14708" y="9349"/>
                    <a:pt x="14592" y="9377"/>
                    <a:pt x="14471" y="9377"/>
                  </a:cubicBezTo>
                  <a:cubicBezTo>
                    <a:pt x="14397" y="9377"/>
                    <a:pt x="14320" y="9366"/>
                    <a:pt x="14244" y="9341"/>
                  </a:cubicBezTo>
                  <a:lnTo>
                    <a:pt x="14244" y="11609"/>
                  </a:lnTo>
                  <a:cubicBezTo>
                    <a:pt x="14327" y="11623"/>
                    <a:pt x="14410" y="11631"/>
                    <a:pt x="14490" y="11631"/>
                  </a:cubicBezTo>
                  <a:cubicBezTo>
                    <a:pt x="14604" y="11631"/>
                    <a:pt x="14713" y="11615"/>
                    <a:pt x="14811" y="11576"/>
                  </a:cubicBezTo>
                  <a:lnTo>
                    <a:pt x="17013" y="10709"/>
                  </a:lnTo>
                  <a:cubicBezTo>
                    <a:pt x="17146" y="10675"/>
                    <a:pt x="17246" y="10542"/>
                    <a:pt x="17246" y="10408"/>
                  </a:cubicBezTo>
                  <a:lnTo>
                    <a:pt x="17246" y="8140"/>
                  </a:lnTo>
                  <a:close/>
                  <a:moveTo>
                    <a:pt x="9674" y="8440"/>
                  </a:moveTo>
                  <a:cubicBezTo>
                    <a:pt x="9574" y="8507"/>
                    <a:pt x="9507" y="8607"/>
                    <a:pt x="9474" y="8707"/>
                  </a:cubicBezTo>
                  <a:lnTo>
                    <a:pt x="8907" y="9775"/>
                  </a:lnTo>
                  <a:cubicBezTo>
                    <a:pt x="8807" y="9941"/>
                    <a:pt x="8673" y="10041"/>
                    <a:pt x="8506" y="10108"/>
                  </a:cubicBezTo>
                  <a:lnTo>
                    <a:pt x="8506" y="12376"/>
                  </a:lnTo>
                  <a:cubicBezTo>
                    <a:pt x="8673" y="12310"/>
                    <a:pt x="8807" y="12210"/>
                    <a:pt x="8907" y="12043"/>
                  </a:cubicBezTo>
                  <a:lnTo>
                    <a:pt x="9474" y="10975"/>
                  </a:lnTo>
                  <a:cubicBezTo>
                    <a:pt x="9507" y="10875"/>
                    <a:pt x="9607" y="10775"/>
                    <a:pt x="9707" y="10709"/>
                  </a:cubicBezTo>
                  <a:lnTo>
                    <a:pt x="9674" y="844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3631100" y="4841400"/>
              <a:ext cx="611300" cy="352050"/>
            </a:xfrm>
            <a:custGeom>
              <a:avLst/>
              <a:gdLst/>
              <a:ahLst/>
              <a:cxnLst/>
              <a:rect l="l" t="t" r="r" b="b"/>
              <a:pathLst>
                <a:path w="24452" h="14082" extrusionOk="0">
                  <a:moveTo>
                    <a:pt x="12268" y="4019"/>
                  </a:moveTo>
                  <a:cubicBezTo>
                    <a:pt x="13922" y="4019"/>
                    <a:pt x="15553" y="4476"/>
                    <a:pt x="16579" y="5338"/>
                  </a:cubicBezTo>
                  <a:cubicBezTo>
                    <a:pt x="18247" y="6706"/>
                    <a:pt x="17646" y="8574"/>
                    <a:pt x="15245" y="9541"/>
                  </a:cubicBezTo>
                  <a:cubicBezTo>
                    <a:pt x="14343" y="9909"/>
                    <a:pt x="13311" y="10084"/>
                    <a:pt x="12287" y="10084"/>
                  </a:cubicBezTo>
                  <a:cubicBezTo>
                    <a:pt x="10620" y="10084"/>
                    <a:pt x="8972" y="9621"/>
                    <a:pt x="7939" y="8774"/>
                  </a:cubicBezTo>
                  <a:cubicBezTo>
                    <a:pt x="6305" y="7406"/>
                    <a:pt x="6872" y="5505"/>
                    <a:pt x="9274" y="4571"/>
                  </a:cubicBezTo>
                  <a:cubicBezTo>
                    <a:pt x="10186" y="4198"/>
                    <a:pt x="11231" y="4019"/>
                    <a:pt x="12268" y="4019"/>
                  </a:cubicBezTo>
                  <a:close/>
                  <a:moveTo>
                    <a:pt x="13043" y="1"/>
                  </a:moveTo>
                  <a:cubicBezTo>
                    <a:pt x="12743" y="1"/>
                    <a:pt x="12476" y="134"/>
                    <a:pt x="12343" y="401"/>
                  </a:cubicBezTo>
                  <a:lnTo>
                    <a:pt x="11809" y="1469"/>
                  </a:lnTo>
                  <a:cubicBezTo>
                    <a:pt x="11642" y="1702"/>
                    <a:pt x="11375" y="1902"/>
                    <a:pt x="11075" y="1936"/>
                  </a:cubicBezTo>
                  <a:cubicBezTo>
                    <a:pt x="10608" y="1969"/>
                    <a:pt x="10141" y="2002"/>
                    <a:pt x="9674" y="2102"/>
                  </a:cubicBezTo>
                  <a:cubicBezTo>
                    <a:pt x="9617" y="2108"/>
                    <a:pt x="9560" y="2111"/>
                    <a:pt x="9505" y="2111"/>
                  </a:cubicBezTo>
                  <a:cubicBezTo>
                    <a:pt x="9238" y="2111"/>
                    <a:pt x="8994" y="2046"/>
                    <a:pt x="8773" y="1936"/>
                  </a:cubicBezTo>
                  <a:lnTo>
                    <a:pt x="7306" y="935"/>
                  </a:lnTo>
                  <a:cubicBezTo>
                    <a:pt x="7144" y="854"/>
                    <a:pt x="6958" y="810"/>
                    <a:pt x="6777" y="810"/>
                  </a:cubicBezTo>
                  <a:cubicBezTo>
                    <a:pt x="6659" y="810"/>
                    <a:pt x="6544" y="829"/>
                    <a:pt x="6438" y="868"/>
                  </a:cubicBezTo>
                  <a:lnTo>
                    <a:pt x="4237" y="1735"/>
                  </a:lnTo>
                  <a:cubicBezTo>
                    <a:pt x="4003" y="1802"/>
                    <a:pt x="3937" y="2069"/>
                    <a:pt x="4103" y="2269"/>
                  </a:cubicBezTo>
                  <a:lnTo>
                    <a:pt x="5104" y="3303"/>
                  </a:lnTo>
                  <a:cubicBezTo>
                    <a:pt x="5271" y="3503"/>
                    <a:pt x="5271" y="3804"/>
                    <a:pt x="5037" y="3970"/>
                  </a:cubicBezTo>
                  <a:cubicBezTo>
                    <a:pt x="4837" y="4104"/>
                    <a:pt x="4637" y="4304"/>
                    <a:pt x="4437" y="4504"/>
                  </a:cubicBezTo>
                  <a:cubicBezTo>
                    <a:pt x="4203" y="4704"/>
                    <a:pt x="3903" y="4838"/>
                    <a:pt x="3603" y="4838"/>
                  </a:cubicBezTo>
                  <a:lnTo>
                    <a:pt x="1101" y="4738"/>
                  </a:lnTo>
                  <a:cubicBezTo>
                    <a:pt x="834" y="4738"/>
                    <a:pt x="567" y="4904"/>
                    <a:pt x="467" y="5171"/>
                  </a:cubicBezTo>
                  <a:lnTo>
                    <a:pt x="100" y="6405"/>
                  </a:lnTo>
                  <a:cubicBezTo>
                    <a:pt x="0" y="6639"/>
                    <a:pt x="167" y="6906"/>
                    <a:pt x="434" y="6939"/>
                  </a:cubicBezTo>
                  <a:lnTo>
                    <a:pt x="2802" y="7373"/>
                  </a:lnTo>
                  <a:cubicBezTo>
                    <a:pt x="3103" y="7439"/>
                    <a:pt x="3303" y="7640"/>
                    <a:pt x="3403" y="7906"/>
                  </a:cubicBezTo>
                  <a:cubicBezTo>
                    <a:pt x="3436" y="8073"/>
                    <a:pt x="3503" y="8240"/>
                    <a:pt x="3570" y="8407"/>
                  </a:cubicBezTo>
                  <a:cubicBezTo>
                    <a:pt x="3703" y="8640"/>
                    <a:pt x="3603" y="8907"/>
                    <a:pt x="3369" y="9041"/>
                  </a:cubicBezTo>
                  <a:lnTo>
                    <a:pt x="1602" y="9941"/>
                  </a:lnTo>
                  <a:cubicBezTo>
                    <a:pt x="1368" y="10008"/>
                    <a:pt x="1335" y="10342"/>
                    <a:pt x="1568" y="10475"/>
                  </a:cubicBezTo>
                  <a:lnTo>
                    <a:pt x="2969" y="11642"/>
                  </a:lnTo>
                  <a:cubicBezTo>
                    <a:pt x="3142" y="11766"/>
                    <a:pt x="3352" y="11835"/>
                    <a:pt x="3572" y="11835"/>
                  </a:cubicBezTo>
                  <a:cubicBezTo>
                    <a:pt x="3648" y="11835"/>
                    <a:pt x="3726" y="11827"/>
                    <a:pt x="3803" y="11809"/>
                  </a:cubicBezTo>
                  <a:lnTo>
                    <a:pt x="5938" y="11109"/>
                  </a:lnTo>
                  <a:cubicBezTo>
                    <a:pt x="6044" y="11085"/>
                    <a:pt x="6151" y="11074"/>
                    <a:pt x="6257" y="11074"/>
                  </a:cubicBezTo>
                  <a:cubicBezTo>
                    <a:pt x="6451" y="11074"/>
                    <a:pt x="6645" y="11111"/>
                    <a:pt x="6839" y="11175"/>
                  </a:cubicBezTo>
                  <a:cubicBezTo>
                    <a:pt x="7206" y="11342"/>
                    <a:pt x="7572" y="11476"/>
                    <a:pt x="7973" y="11609"/>
                  </a:cubicBezTo>
                  <a:cubicBezTo>
                    <a:pt x="8240" y="11676"/>
                    <a:pt x="8406" y="11943"/>
                    <a:pt x="8406" y="12210"/>
                  </a:cubicBezTo>
                  <a:lnTo>
                    <a:pt x="8273" y="13277"/>
                  </a:lnTo>
                  <a:cubicBezTo>
                    <a:pt x="8240" y="13510"/>
                    <a:pt x="8406" y="13777"/>
                    <a:pt x="8673" y="13811"/>
                  </a:cubicBezTo>
                  <a:lnTo>
                    <a:pt x="11442" y="14078"/>
                  </a:lnTo>
                  <a:cubicBezTo>
                    <a:pt x="11465" y="14080"/>
                    <a:pt x="11488" y="14082"/>
                    <a:pt x="11511" y="14082"/>
                  </a:cubicBezTo>
                  <a:cubicBezTo>
                    <a:pt x="11759" y="14082"/>
                    <a:pt x="12020" y="13924"/>
                    <a:pt x="12142" y="13711"/>
                  </a:cubicBezTo>
                  <a:lnTo>
                    <a:pt x="12676" y="12643"/>
                  </a:lnTo>
                  <a:cubicBezTo>
                    <a:pt x="12843" y="12376"/>
                    <a:pt x="13110" y="12210"/>
                    <a:pt x="13410" y="12176"/>
                  </a:cubicBezTo>
                  <a:cubicBezTo>
                    <a:pt x="13877" y="12143"/>
                    <a:pt x="14344" y="12076"/>
                    <a:pt x="14811" y="11976"/>
                  </a:cubicBezTo>
                  <a:cubicBezTo>
                    <a:pt x="14861" y="11970"/>
                    <a:pt x="14912" y="11968"/>
                    <a:pt x="14963" y="11968"/>
                  </a:cubicBezTo>
                  <a:cubicBezTo>
                    <a:pt x="15221" y="11968"/>
                    <a:pt x="15489" y="12037"/>
                    <a:pt x="15712" y="12176"/>
                  </a:cubicBezTo>
                  <a:lnTo>
                    <a:pt x="17179" y="13144"/>
                  </a:lnTo>
                  <a:cubicBezTo>
                    <a:pt x="17346" y="13248"/>
                    <a:pt x="17526" y="13300"/>
                    <a:pt x="17711" y="13300"/>
                  </a:cubicBezTo>
                  <a:cubicBezTo>
                    <a:pt x="17821" y="13300"/>
                    <a:pt x="17934" y="13281"/>
                    <a:pt x="18047" y="13244"/>
                  </a:cubicBezTo>
                  <a:lnTo>
                    <a:pt x="20248" y="12343"/>
                  </a:lnTo>
                  <a:cubicBezTo>
                    <a:pt x="20482" y="12310"/>
                    <a:pt x="20548" y="11976"/>
                    <a:pt x="20348" y="11843"/>
                  </a:cubicBezTo>
                  <a:lnTo>
                    <a:pt x="19348" y="10775"/>
                  </a:lnTo>
                  <a:cubicBezTo>
                    <a:pt x="19181" y="10575"/>
                    <a:pt x="19214" y="10275"/>
                    <a:pt x="19414" y="10108"/>
                  </a:cubicBezTo>
                  <a:cubicBezTo>
                    <a:pt x="19648" y="9941"/>
                    <a:pt x="19848" y="9774"/>
                    <a:pt x="20015" y="9574"/>
                  </a:cubicBezTo>
                  <a:cubicBezTo>
                    <a:pt x="20248" y="9374"/>
                    <a:pt x="20548" y="9241"/>
                    <a:pt x="20849" y="9241"/>
                  </a:cubicBezTo>
                  <a:lnTo>
                    <a:pt x="23350" y="9341"/>
                  </a:lnTo>
                  <a:cubicBezTo>
                    <a:pt x="23651" y="9341"/>
                    <a:pt x="23884" y="9174"/>
                    <a:pt x="23984" y="8907"/>
                  </a:cubicBezTo>
                  <a:lnTo>
                    <a:pt x="24384" y="7673"/>
                  </a:lnTo>
                  <a:cubicBezTo>
                    <a:pt x="24451" y="7439"/>
                    <a:pt x="24284" y="7173"/>
                    <a:pt x="24051" y="7139"/>
                  </a:cubicBezTo>
                  <a:lnTo>
                    <a:pt x="21649" y="6706"/>
                  </a:lnTo>
                  <a:cubicBezTo>
                    <a:pt x="21382" y="6639"/>
                    <a:pt x="21149" y="6439"/>
                    <a:pt x="21082" y="6172"/>
                  </a:cubicBezTo>
                  <a:cubicBezTo>
                    <a:pt x="21015" y="6005"/>
                    <a:pt x="20949" y="5838"/>
                    <a:pt x="20882" y="5672"/>
                  </a:cubicBezTo>
                  <a:cubicBezTo>
                    <a:pt x="20749" y="5438"/>
                    <a:pt x="20849" y="5171"/>
                    <a:pt x="21082" y="5038"/>
                  </a:cubicBezTo>
                  <a:lnTo>
                    <a:pt x="22883" y="4170"/>
                  </a:lnTo>
                  <a:cubicBezTo>
                    <a:pt x="23117" y="4104"/>
                    <a:pt x="23150" y="3770"/>
                    <a:pt x="22917" y="3637"/>
                  </a:cubicBezTo>
                  <a:lnTo>
                    <a:pt x="21516" y="2469"/>
                  </a:lnTo>
                  <a:cubicBezTo>
                    <a:pt x="21343" y="2346"/>
                    <a:pt x="21133" y="2277"/>
                    <a:pt x="20913" y="2277"/>
                  </a:cubicBezTo>
                  <a:cubicBezTo>
                    <a:pt x="20837" y="2277"/>
                    <a:pt x="20759" y="2285"/>
                    <a:pt x="20682" y="2302"/>
                  </a:cubicBezTo>
                  <a:lnTo>
                    <a:pt x="18547" y="2970"/>
                  </a:lnTo>
                  <a:cubicBezTo>
                    <a:pt x="18423" y="2997"/>
                    <a:pt x="18298" y="3013"/>
                    <a:pt x="18174" y="3013"/>
                  </a:cubicBezTo>
                  <a:cubicBezTo>
                    <a:pt x="17998" y="3013"/>
                    <a:pt x="17822" y="2981"/>
                    <a:pt x="17646" y="2903"/>
                  </a:cubicBezTo>
                  <a:cubicBezTo>
                    <a:pt x="17279" y="2769"/>
                    <a:pt x="16879" y="2603"/>
                    <a:pt x="16512" y="2503"/>
                  </a:cubicBezTo>
                  <a:cubicBezTo>
                    <a:pt x="16245" y="2403"/>
                    <a:pt x="16079" y="2169"/>
                    <a:pt x="16079" y="1869"/>
                  </a:cubicBezTo>
                  <a:lnTo>
                    <a:pt x="16212" y="835"/>
                  </a:lnTo>
                  <a:cubicBezTo>
                    <a:pt x="16245" y="568"/>
                    <a:pt x="16045" y="334"/>
                    <a:pt x="15812" y="301"/>
                  </a:cubicBezTo>
                  <a:lnTo>
                    <a:pt x="130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3628600" y="4837250"/>
              <a:ext cx="617950" cy="361100"/>
            </a:xfrm>
            <a:custGeom>
              <a:avLst/>
              <a:gdLst/>
              <a:ahLst/>
              <a:cxnLst/>
              <a:rect l="l" t="t" r="r" b="b"/>
              <a:pathLst>
                <a:path w="24718" h="14444" extrusionOk="0">
                  <a:moveTo>
                    <a:pt x="12359" y="4370"/>
                  </a:moveTo>
                  <a:cubicBezTo>
                    <a:pt x="13988" y="4373"/>
                    <a:pt x="15548" y="4840"/>
                    <a:pt x="16545" y="5671"/>
                  </a:cubicBezTo>
                  <a:cubicBezTo>
                    <a:pt x="17146" y="6071"/>
                    <a:pt x="17446" y="6772"/>
                    <a:pt x="17379" y="7472"/>
                  </a:cubicBezTo>
                  <a:cubicBezTo>
                    <a:pt x="17246" y="8306"/>
                    <a:pt x="16479" y="9073"/>
                    <a:pt x="15245" y="9540"/>
                  </a:cubicBezTo>
                  <a:cubicBezTo>
                    <a:pt x="14361" y="9899"/>
                    <a:pt x="13349" y="10071"/>
                    <a:pt x="12348" y="10071"/>
                  </a:cubicBezTo>
                  <a:cubicBezTo>
                    <a:pt x="10741" y="10071"/>
                    <a:pt x="9159" y="9628"/>
                    <a:pt x="8173" y="8806"/>
                  </a:cubicBezTo>
                  <a:cubicBezTo>
                    <a:pt x="7572" y="8406"/>
                    <a:pt x="7272" y="7706"/>
                    <a:pt x="7339" y="7005"/>
                  </a:cubicBezTo>
                  <a:cubicBezTo>
                    <a:pt x="7472" y="6171"/>
                    <a:pt x="8240" y="5404"/>
                    <a:pt x="9440" y="4904"/>
                  </a:cubicBezTo>
                  <a:cubicBezTo>
                    <a:pt x="10369" y="4539"/>
                    <a:pt x="11364" y="4372"/>
                    <a:pt x="12359" y="4370"/>
                  </a:cubicBezTo>
                  <a:close/>
                  <a:moveTo>
                    <a:pt x="12333" y="3995"/>
                  </a:moveTo>
                  <a:cubicBezTo>
                    <a:pt x="11285" y="3995"/>
                    <a:pt x="10229" y="4170"/>
                    <a:pt x="9307" y="4537"/>
                  </a:cubicBezTo>
                  <a:cubicBezTo>
                    <a:pt x="7939" y="5104"/>
                    <a:pt x="7105" y="5938"/>
                    <a:pt x="6939" y="6905"/>
                  </a:cubicBezTo>
                  <a:cubicBezTo>
                    <a:pt x="6839" y="7772"/>
                    <a:pt x="7239" y="8606"/>
                    <a:pt x="7939" y="9107"/>
                  </a:cubicBezTo>
                  <a:cubicBezTo>
                    <a:pt x="8973" y="9974"/>
                    <a:pt x="10675" y="10441"/>
                    <a:pt x="12376" y="10441"/>
                  </a:cubicBezTo>
                  <a:cubicBezTo>
                    <a:pt x="13410" y="10441"/>
                    <a:pt x="14444" y="10274"/>
                    <a:pt x="15445" y="9874"/>
                  </a:cubicBezTo>
                  <a:cubicBezTo>
                    <a:pt x="16779" y="9340"/>
                    <a:pt x="17613" y="8473"/>
                    <a:pt x="17780" y="7539"/>
                  </a:cubicBezTo>
                  <a:cubicBezTo>
                    <a:pt x="17880" y="6671"/>
                    <a:pt x="17513" y="5838"/>
                    <a:pt x="16812" y="5337"/>
                  </a:cubicBezTo>
                  <a:cubicBezTo>
                    <a:pt x="15755" y="4467"/>
                    <a:pt x="14054" y="3995"/>
                    <a:pt x="12333" y="3995"/>
                  </a:cubicBezTo>
                  <a:close/>
                  <a:moveTo>
                    <a:pt x="13143" y="334"/>
                  </a:moveTo>
                  <a:lnTo>
                    <a:pt x="15878" y="634"/>
                  </a:lnTo>
                  <a:cubicBezTo>
                    <a:pt x="15945" y="634"/>
                    <a:pt x="16012" y="667"/>
                    <a:pt x="16078" y="734"/>
                  </a:cubicBezTo>
                  <a:cubicBezTo>
                    <a:pt x="16112" y="801"/>
                    <a:pt x="16145" y="867"/>
                    <a:pt x="16145" y="934"/>
                  </a:cubicBezTo>
                  <a:lnTo>
                    <a:pt x="16012" y="2001"/>
                  </a:lnTo>
                  <a:cubicBezTo>
                    <a:pt x="15978" y="2368"/>
                    <a:pt x="16212" y="2702"/>
                    <a:pt x="16545" y="2835"/>
                  </a:cubicBezTo>
                  <a:cubicBezTo>
                    <a:pt x="16946" y="2935"/>
                    <a:pt x="17313" y="3069"/>
                    <a:pt x="17680" y="3236"/>
                  </a:cubicBezTo>
                  <a:cubicBezTo>
                    <a:pt x="17882" y="3316"/>
                    <a:pt x="18096" y="3361"/>
                    <a:pt x="18307" y="3361"/>
                  </a:cubicBezTo>
                  <a:cubicBezTo>
                    <a:pt x="18445" y="3361"/>
                    <a:pt x="18582" y="3342"/>
                    <a:pt x="18714" y="3302"/>
                  </a:cubicBezTo>
                  <a:lnTo>
                    <a:pt x="20849" y="2635"/>
                  </a:lnTo>
                  <a:cubicBezTo>
                    <a:pt x="20904" y="2627"/>
                    <a:pt x="20959" y="2623"/>
                    <a:pt x="21013" y="2623"/>
                  </a:cubicBezTo>
                  <a:cubicBezTo>
                    <a:pt x="21190" y="2623"/>
                    <a:pt x="21363" y="2667"/>
                    <a:pt x="21516" y="2769"/>
                  </a:cubicBezTo>
                  <a:lnTo>
                    <a:pt x="22917" y="3936"/>
                  </a:lnTo>
                  <a:cubicBezTo>
                    <a:pt x="22950" y="3970"/>
                    <a:pt x="22983" y="4003"/>
                    <a:pt x="22983" y="4070"/>
                  </a:cubicBezTo>
                  <a:cubicBezTo>
                    <a:pt x="22983" y="4103"/>
                    <a:pt x="22950" y="4136"/>
                    <a:pt x="22883" y="4136"/>
                  </a:cubicBezTo>
                  <a:lnTo>
                    <a:pt x="21149" y="5037"/>
                  </a:lnTo>
                  <a:cubicBezTo>
                    <a:pt x="20815" y="5204"/>
                    <a:pt x="20682" y="5604"/>
                    <a:pt x="20849" y="5938"/>
                  </a:cubicBezTo>
                  <a:cubicBezTo>
                    <a:pt x="20915" y="6071"/>
                    <a:pt x="20982" y="6238"/>
                    <a:pt x="21015" y="6371"/>
                  </a:cubicBezTo>
                  <a:cubicBezTo>
                    <a:pt x="21115" y="6738"/>
                    <a:pt x="21382" y="7005"/>
                    <a:pt x="21749" y="7072"/>
                  </a:cubicBezTo>
                  <a:lnTo>
                    <a:pt x="24151" y="7505"/>
                  </a:lnTo>
                  <a:cubicBezTo>
                    <a:pt x="24218" y="7505"/>
                    <a:pt x="24251" y="7539"/>
                    <a:pt x="24318" y="7605"/>
                  </a:cubicBezTo>
                  <a:cubicBezTo>
                    <a:pt x="24351" y="7672"/>
                    <a:pt x="24351" y="7739"/>
                    <a:pt x="24318" y="7806"/>
                  </a:cubicBezTo>
                  <a:lnTo>
                    <a:pt x="23917" y="9006"/>
                  </a:lnTo>
                  <a:cubicBezTo>
                    <a:pt x="23851" y="9207"/>
                    <a:pt x="23684" y="9307"/>
                    <a:pt x="23484" y="9340"/>
                  </a:cubicBezTo>
                  <a:lnTo>
                    <a:pt x="20982" y="9240"/>
                  </a:lnTo>
                  <a:cubicBezTo>
                    <a:pt x="20615" y="9240"/>
                    <a:pt x="20281" y="9373"/>
                    <a:pt x="20015" y="9640"/>
                  </a:cubicBezTo>
                  <a:cubicBezTo>
                    <a:pt x="19848" y="9807"/>
                    <a:pt x="19648" y="10007"/>
                    <a:pt x="19448" y="10174"/>
                  </a:cubicBezTo>
                  <a:cubicBezTo>
                    <a:pt x="19314" y="10274"/>
                    <a:pt x="19214" y="10441"/>
                    <a:pt x="19181" y="10608"/>
                  </a:cubicBezTo>
                  <a:cubicBezTo>
                    <a:pt x="19181" y="10774"/>
                    <a:pt x="19247" y="10941"/>
                    <a:pt x="19347" y="11075"/>
                  </a:cubicBezTo>
                  <a:lnTo>
                    <a:pt x="20348" y="12142"/>
                  </a:lnTo>
                  <a:cubicBezTo>
                    <a:pt x="20382" y="12175"/>
                    <a:pt x="20415" y="12209"/>
                    <a:pt x="20415" y="12275"/>
                  </a:cubicBezTo>
                  <a:cubicBezTo>
                    <a:pt x="20415" y="12309"/>
                    <a:pt x="20348" y="12342"/>
                    <a:pt x="20315" y="12376"/>
                  </a:cubicBezTo>
                  <a:lnTo>
                    <a:pt x="18113" y="13243"/>
                  </a:lnTo>
                  <a:cubicBezTo>
                    <a:pt x="18017" y="13270"/>
                    <a:pt x="17920" y="13287"/>
                    <a:pt x="17823" y="13287"/>
                  </a:cubicBezTo>
                  <a:cubicBezTo>
                    <a:pt x="17686" y="13287"/>
                    <a:pt x="17550" y="13254"/>
                    <a:pt x="17413" y="13176"/>
                  </a:cubicBezTo>
                  <a:lnTo>
                    <a:pt x="15945" y="12209"/>
                  </a:lnTo>
                  <a:cubicBezTo>
                    <a:pt x="15720" y="12059"/>
                    <a:pt x="15457" y="11984"/>
                    <a:pt x="15185" y="11984"/>
                  </a:cubicBezTo>
                  <a:cubicBezTo>
                    <a:pt x="15094" y="11984"/>
                    <a:pt x="15003" y="11992"/>
                    <a:pt x="14911" y="12009"/>
                  </a:cubicBezTo>
                  <a:cubicBezTo>
                    <a:pt x="14477" y="12075"/>
                    <a:pt x="13977" y="12142"/>
                    <a:pt x="13510" y="12175"/>
                  </a:cubicBezTo>
                  <a:cubicBezTo>
                    <a:pt x="13143" y="12209"/>
                    <a:pt x="12843" y="12409"/>
                    <a:pt x="12643" y="12742"/>
                  </a:cubicBezTo>
                  <a:lnTo>
                    <a:pt x="12109" y="13810"/>
                  </a:lnTo>
                  <a:cubicBezTo>
                    <a:pt x="12009" y="13977"/>
                    <a:pt x="11809" y="14077"/>
                    <a:pt x="11575" y="14077"/>
                  </a:cubicBezTo>
                  <a:lnTo>
                    <a:pt x="8840" y="13810"/>
                  </a:lnTo>
                  <a:cubicBezTo>
                    <a:pt x="8773" y="13777"/>
                    <a:pt x="8707" y="13743"/>
                    <a:pt x="8640" y="13676"/>
                  </a:cubicBezTo>
                  <a:cubicBezTo>
                    <a:pt x="8606" y="13610"/>
                    <a:pt x="8573" y="13543"/>
                    <a:pt x="8573" y="13476"/>
                  </a:cubicBezTo>
                  <a:lnTo>
                    <a:pt x="8707" y="12442"/>
                  </a:lnTo>
                  <a:cubicBezTo>
                    <a:pt x="8740" y="12042"/>
                    <a:pt x="8506" y="11708"/>
                    <a:pt x="8173" y="11608"/>
                  </a:cubicBezTo>
                  <a:cubicBezTo>
                    <a:pt x="7773" y="11475"/>
                    <a:pt x="7406" y="11341"/>
                    <a:pt x="7039" y="11175"/>
                  </a:cubicBezTo>
                  <a:cubicBezTo>
                    <a:pt x="6875" y="11120"/>
                    <a:pt x="6690" y="11066"/>
                    <a:pt x="6518" y="11066"/>
                  </a:cubicBezTo>
                  <a:cubicBezTo>
                    <a:pt x="6479" y="11066"/>
                    <a:pt x="6442" y="11068"/>
                    <a:pt x="6405" y="11075"/>
                  </a:cubicBezTo>
                  <a:cubicBezTo>
                    <a:pt x="6366" y="11065"/>
                    <a:pt x="6327" y="11061"/>
                    <a:pt x="6288" y="11061"/>
                  </a:cubicBezTo>
                  <a:cubicBezTo>
                    <a:pt x="6193" y="11061"/>
                    <a:pt x="6099" y="11084"/>
                    <a:pt x="6005" y="11108"/>
                  </a:cubicBezTo>
                  <a:lnTo>
                    <a:pt x="3870" y="11775"/>
                  </a:lnTo>
                  <a:cubicBezTo>
                    <a:pt x="3807" y="11793"/>
                    <a:pt x="3745" y="11801"/>
                    <a:pt x="3683" y="11801"/>
                  </a:cubicBezTo>
                  <a:cubicBezTo>
                    <a:pt x="3514" y="11801"/>
                    <a:pt x="3349" y="11739"/>
                    <a:pt x="3203" y="11642"/>
                  </a:cubicBezTo>
                  <a:lnTo>
                    <a:pt x="1802" y="10474"/>
                  </a:lnTo>
                  <a:cubicBezTo>
                    <a:pt x="1735" y="10441"/>
                    <a:pt x="1702" y="10407"/>
                    <a:pt x="1735" y="10374"/>
                  </a:cubicBezTo>
                  <a:cubicBezTo>
                    <a:pt x="1735" y="10341"/>
                    <a:pt x="1768" y="10307"/>
                    <a:pt x="1802" y="10274"/>
                  </a:cubicBezTo>
                  <a:lnTo>
                    <a:pt x="3570" y="9373"/>
                  </a:lnTo>
                  <a:cubicBezTo>
                    <a:pt x="3903" y="9207"/>
                    <a:pt x="4037" y="8806"/>
                    <a:pt x="3870" y="8473"/>
                  </a:cubicBezTo>
                  <a:cubicBezTo>
                    <a:pt x="3803" y="8339"/>
                    <a:pt x="3736" y="8206"/>
                    <a:pt x="3703" y="8039"/>
                  </a:cubicBezTo>
                  <a:cubicBezTo>
                    <a:pt x="3603" y="7706"/>
                    <a:pt x="3303" y="7439"/>
                    <a:pt x="2969" y="7339"/>
                  </a:cubicBezTo>
                  <a:lnTo>
                    <a:pt x="567" y="6938"/>
                  </a:lnTo>
                  <a:cubicBezTo>
                    <a:pt x="501" y="6905"/>
                    <a:pt x="434" y="6872"/>
                    <a:pt x="401" y="6838"/>
                  </a:cubicBezTo>
                  <a:cubicBezTo>
                    <a:pt x="367" y="6772"/>
                    <a:pt x="367" y="6671"/>
                    <a:pt x="401" y="6638"/>
                  </a:cubicBezTo>
                  <a:lnTo>
                    <a:pt x="801" y="5404"/>
                  </a:lnTo>
                  <a:cubicBezTo>
                    <a:pt x="868" y="5237"/>
                    <a:pt x="1034" y="5104"/>
                    <a:pt x="1235" y="5104"/>
                  </a:cubicBezTo>
                  <a:lnTo>
                    <a:pt x="3736" y="5204"/>
                  </a:lnTo>
                  <a:cubicBezTo>
                    <a:pt x="4103" y="5204"/>
                    <a:pt x="4437" y="5037"/>
                    <a:pt x="4704" y="4770"/>
                  </a:cubicBezTo>
                  <a:cubicBezTo>
                    <a:pt x="4870" y="4603"/>
                    <a:pt x="5071" y="4437"/>
                    <a:pt x="5271" y="4270"/>
                  </a:cubicBezTo>
                  <a:cubicBezTo>
                    <a:pt x="5438" y="4136"/>
                    <a:pt x="5504" y="4003"/>
                    <a:pt x="5538" y="3803"/>
                  </a:cubicBezTo>
                  <a:cubicBezTo>
                    <a:pt x="5538" y="3636"/>
                    <a:pt x="5471" y="3469"/>
                    <a:pt x="5371" y="3336"/>
                  </a:cubicBezTo>
                  <a:lnTo>
                    <a:pt x="4370" y="2268"/>
                  </a:lnTo>
                  <a:cubicBezTo>
                    <a:pt x="4337" y="2235"/>
                    <a:pt x="4303" y="2202"/>
                    <a:pt x="4303" y="2135"/>
                  </a:cubicBezTo>
                  <a:cubicBezTo>
                    <a:pt x="4337" y="2102"/>
                    <a:pt x="4370" y="2068"/>
                    <a:pt x="4403" y="2035"/>
                  </a:cubicBezTo>
                  <a:lnTo>
                    <a:pt x="6605" y="1168"/>
                  </a:lnTo>
                  <a:cubicBezTo>
                    <a:pt x="6688" y="1144"/>
                    <a:pt x="6770" y="1133"/>
                    <a:pt x="6853" y="1133"/>
                  </a:cubicBezTo>
                  <a:cubicBezTo>
                    <a:pt x="7004" y="1133"/>
                    <a:pt x="7155" y="1170"/>
                    <a:pt x="7306" y="1234"/>
                  </a:cubicBezTo>
                  <a:lnTo>
                    <a:pt x="8773" y="2235"/>
                  </a:lnTo>
                  <a:cubicBezTo>
                    <a:pt x="9023" y="2374"/>
                    <a:pt x="9320" y="2443"/>
                    <a:pt x="9624" y="2443"/>
                  </a:cubicBezTo>
                  <a:cubicBezTo>
                    <a:pt x="9685" y="2443"/>
                    <a:pt x="9746" y="2441"/>
                    <a:pt x="9807" y="2435"/>
                  </a:cubicBezTo>
                  <a:cubicBezTo>
                    <a:pt x="10274" y="2335"/>
                    <a:pt x="10741" y="2302"/>
                    <a:pt x="11208" y="2268"/>
                  </a:cubicBezTo>
                  <a:cubicBezTo>
                    <a:pt x="11575" y="2202"/>
                    <a:pt x="11875" y="2001"/>
                    <a:pt x="12076" y="1668"/>
                  </a:cubicBezTo>
                  <a:lnTo>
                    <a:pt x="12609" y="634"/>
                  </a:lnTo>
                  <a:cubicBezTo>
                    <a:pt x="12709" y="434"/>
                    <a:pt x="12910" y="334"/>
                    <a:pt x="13143" y="334"/>
                  </a:cubicBezTo>
                  <a:close/>
                  <a:moveTo>
                    <a:pt x="13210" y="0"/>
                  </a:moveTo>
                  <a:cubicBezTo>
                    <a:pt x="12809" y="0"/>
                    <a:pt x="12476" y="167"/>
                    <a:pt x="12309" y="500"/>
                  </a:cubicBezTo>
                  <a:lnTo>
                    <a:pt x="11742" y="1568"/>
                  </a:lnTo>
                  <a:cubicBezTo>
                    <a:pt x="11642" y="1768"/>
                    <a:pt x="11408" y="1901"/>
                    <a:pt x="11208" y="1935"/>
                  </a:cubicBezTo>
                  <a:cubicBezTo>
                    <a:pt x="10708" y="1968"/>
                    <a:pt x="10208" y="2035"/>
                    <a:pt x="9741" y="2102"/>
                  </a:cubicBezTo>
                  <a:cubicBezTo>
                    <a:pt x="9685" y="2109"/>
                    <a:pt x="9629" y="2114"/>
                    <a:pt x="9571" y="2114"/>
                  </a:cubicBezTo>
                  <a:cubicBezTo>
                    <a:pt x="9383" y="2114"/>
                    <a:pt x="9185" y="2070"/>
                    <a:pt x="9007" y="1968"/>
                  </a:cubicBezTo>
                  <a:lnTo>
                    <a:pt x="7539" y="967"/>
                  </a:lnTo>
                  <a:cubicBezTo>
                    <a:pt x="7328" y="862"/>
                    <a:pt x="7103" y="796"/>
                    <a:pt x="6882" y="796"/>
                  </a:cubicBezTo>
                  <a:cubicBezTo>
                    <a:pt x="6754" y="796"/>
                    <a:pt x="6627" y="818"/>
                    <a:pt x="6505" y="867"/>
                  </a:cubicBezTo>
                  <a:lnTo>
                    <a:pt x="4303" y="1735"/>
                  </a:lnTo>
                  <a:cubicBezTo>
                    <a:pt x="3936" y="1868"/>
                    <a:pt x="3836" y="2335"/>
                    <a:pt x="4103" y="2569"/>
                  </a:cubicBezTo>
                  <a:lnTo>
                    <a:pt x="5104" y="3636"/>
                  </a:lnTo>
                  <a:cubicBezTo>
                    <a:pt x="5137" y="3703"/>
                    <a:pt x="5171" y="3769"/>
                    <a:pt x="5171" y="3836"/>
                  </a:cubicBezTo>
                  <a:cubicBezTo>
                    <a:pt x="5171" y="3903"/>
                    <a:pt x="5137" y="3970"/>
                    <a:pt x="5071" y="4003"/>
                  </a:cubicBezTo>
                  <a:cubicBezTo>
                    <a:pt x="4837" y="4170"/>
                    <a:pt x="4637" y="4370"/>
                    <a:pt x="4437" y="4570"/>
                  </a:cubicBezTo>
                  <a:cubicBezTo>
                    <a:pt x="4270" y="4737"/>
                    <a:pt x="4037" y="4837"/>
                    <a:pt x="3770" y="4837"/>
                  </a:cubicBezTo>
                  <a:lnTo>
                    <a:pt x="1268" y="4737"/>
                  </a:lnTo>
                  <a:cubicBezTo>
                    <a:pt x="901" y="4737"/>
                    <a:pt x="567" y="4970"/>
                    <a:pt x="434" y="5337"/>
                  </a:cubicBezTo>
                  <a:lnTo>
                    <a:pt x="67" y="6538"/>
                  </a:lnTo>
                  <a:cubicBezTo>
                    <a:pt x="0" y="6705"/>
                    <a:pt x="34" y="6905"/>
                    <a:pt x="134" y="7038"/>
                  </a:cubicBezTo>
                  <a:cubicBezTo>
                    <a:pt x="200" y="7205"/>
                    <a:pt x="367" y="7305"/>
                    <a:pt x="534" y="7339"/>
                  </a:cubicBezTo>
                  <a:lnTo>
                    <a:pt x="2936" y="7739"/>
                  </a:lnTo>
                  <a:cubicBezTo>
                    <a:pt x="3103" y="7806"/>
                    <a:pt x="3269" y="7972"/>
                    <a:pt x="3336" y="8173"/>
                  </a:cubicBezTo>
                  <a:cubicBezTo>
                    <a:pt x="3403" y="8339"/>
                    <a:pt x="3436" y="8506"/>
                    <a:pt x="3536" y="8673"/>
                  </a:cubicBezTo>
                  <a:cubicBezTo>
                    <a:pt x="3603" y="8806"/>
                    <a:pt x="3570" y="8973"/>
                    <a:pt x="3403" y="9073"/>
                  </a:cubicBezTo>
                  <a:lnTo>
                    <a:pt x="1668" y="9940"/>
                  </a:lnTo>
                  <a:cubicBezTo>
                    <a:pt x="1501" y="10007"/>
                    <a:pt x="1368" y="10174"/>
                    <a:pt x="1335" y="10341"/>
                  </a:cubicBezTo>
                  <a:cubicBezTo>
                    <a:pt x="1335" y="10508"/>
                    <a:pt x="1401" y="10674"/>
                    <a:pt x="1568" y="10808"/>
                  </a:cubicBezTo>
                  <a:lnTo>
                    <a:pt x="2969" y="11975"/>
                  </a:lnTo>
                  <a:cubicBezTo>
                    <a:pt x="3169" y="12125"/>
                    <a:pt x="3444" y="12200"/>
                    <a:pt x="3710" y="12200"/>
                  </a:cubicBezTo>
                  <a:cubicBezTo>
                    <a:pt x="3799" y="12200"/>
                    <a:pt x="3886" y="12192"/>
                    <a:pt x="3970" y="12175"/>
                  </a:cubicBezTo>
                  <a:lnTo>
                    <a:pt x="6105" y="11508"/>
                  </a:lnTo>
                  <a:cubicBezTo>
                    <a:pt x="6225" y="11478"/>
                    <a:pt x="6345" y="11462"/>
                    <a:pt x="6465" y="11462"/>
                  </a:cubicBezTo>
                  <a:cubicBezTo>
                    <a:pt x="6611" y="11462"/>
                    <a:pt x="6758" y="11487"/>
                    <a:pt x="6905" y="11542"/>
                  </a:cubicBezTo>
                  <a:cubicBezTo>
                    <a:pt x="7272" y="11708"/>
                    <a:pt x="7672" y="11842"/>
                    <a:pt x="8039" y="11975"/>
                  </a:cubicBezTo>
                  <a:cubicBezTo>
                    <a:pt x="8240" y="12009"/>
                    <a:pt x="8340" y="12209"/>
                    <a:pt x="8340" y="12376"/>
                  </a:cubicBezTo>
                  <a:lnTo>
                    <a:pt x="8206" y="13410"/>
                  </a:lnTo>
                  <a:cubicBezTo>
                    <a:pt x="8173" y="13610"/>
                    <a:pt x="8240" y="13777"/>
                    <a:pt x="8340" y="13910"/>
                  </a:cubicBezTo>
                  <a:cubicBezTo>
                    <a:pt x="8440" y="14077"/>
                    <a:pt x="8606" y="14143"/>
                    <a:pt x="8807" y="14177"/>
                  </a:cubicBezTo>
                  <a:lnTo>
                    <a:pt x="11542" y="14444"/>
                  </a:lnTo>
                  <a:lnTo>
                    <a:pt x="11642" y="14444"/>
                  </a:lnTo>
                  <a:cubicBezTo>
                    <a:pt x="11942" y="14444"/>
                    <a:pt x="12276" y="14244"/>
                    <a:pt x="12409" y="13977"/>
                  </a:cubicBezTo>
                  <a:lnTo>
                    <a:pt x="12976" y="12909"/>
                  </a:lnTo>
                  <a:cubicBezTo>
                    <a:pt x="13076" y="12709"/>
                    <a:pt x="13310" y="12576"/>
                    <a:pt x="13510" y="12542"/>
                  </a:cubicBezTo>
                  <a:cubicBezTo>
                    <a:pt x="14010" y="12509"/>
                    <a:pt x="14511" y="12442"/>
                    <a:pt x="14978" y="12376"/>
                  </a:cubicBezTo>
                  <a:cubicBezTo>
                    <a:pt x="15033" y="12368"/>
                    <a:pt x="15090" y="12364"/>
                    <a:pt x="15148" y="12364"/>
                  </a:cubicBezTo>
                  <a:cubicBezTo>
                    <a:pt x="15335" y="12364"/>
                    <a:pt x="15533" y="12407"/>
                    <a:pt x="15712" y="12509"/>
                  </a:cubicBezTo>
                  <a:lnTo>
                    <a:pt x="17179" y="13510"/>
                  </a:lnTo>
                  <a:cubicBezTo>
                    <a:pt x="17388" y="13614"/>
                    <a:pt x="17609" y="13666"/>
                    <a:pt x="17828" y="13666"/>
                  </a:cubicBezTo>
                  <a:cubicBezTo>
                    <a:pt x="17958" y="13666"/>
                    <a:pt x="18088" y="13647"/>
                    <a:pt x="18213" y="13610"/>
                  </a:cubicBezTo>
                  <a:lnTo>
                    <a:pt x="20415" y="12709"/>
                  </a:lnTo>
                  <a:cubicBezTo>
                    <a:pt x="20582" y="12676"/>
                    <a:pt x="20715" y="12509"/>
                    <a:pt x="20748" y="12342"/>
                  </a:cubicBezTo>
                  <a:cubicBezTo>
                    <a:pt x="20782" y="12175"/>
                    <a:pt x="20748" y="12009"/>
                    <a:pt x="20615" y="11875"/>
                  </a:cubicBezTo>
                  <a:lnTo>
                    <a:pt x="19614" y="10808"/>
                  </a:lnTo>
                  <a:cubicBezTo>
                    <a:pt x="19581" y="10774"/>
                    <a:pt x="19548" y="10708"/>
                    <a:pt x="19548" y="10641"/>
                  </a:cubicBezTo>
                  <a:cubicBezTo>
                    <a:pt x="19548" y="10574"/>
                    <a:pt x="19581" y="10508"/>
                    <a:pt x="19648" y="10441"/>
                  </a:cubicBezTo>
                  <a:cubicBezTo>
                    <a:pt x="19881" y="10274"/>
                    <a:pt x="20081" y="10107"/>
                    <a:pt x="20281" y="9907"/>
                  </a:cubicBezTo>
                  <a:cubicBezTo>
                    <a:pt x="20448" y="9707"/>
                    <a:pt x="20682" y="9607"/>
                    <a:pt x="20949" y="9607"/>
                  </a:cubicBezTo>
                  <a:lnTo>
                    <a:pt x="23450" y="9707"/>
                  </a:lnTo>
                  <a:cubicBezTo>
                    <a:pt x="23817" y="9707"/>
                    <a:pt x="24151" y="9473"/>
                    <a:pt x="24284" y="9140"/>
                  </a:cubicBezTo>
                  <a:lnTo>
                    <a:pt x="24651" y="7906"/>
                  </a:lnTo>
                  <a:cubicBezTo>
                    <a:pt x="24718" y="7739"/>
                    <a:pt x="24685" y="7572"/>
                    <a:pt x="24585" y="7405"/>
                  </a:cubicBezTo>
                  <a:cubicBezTo>
                    <a:pt x="24518" y="7239"/>
                    <a:pt x="24351" y="7138"/>
                    <a:pt x="24184" y="7138"/>
                  </a:cubicBezTo>
                  <a:lnTo>
                    <a:pt x="21783" y="6705"/>
                  </a:lnTo>
                  <a:cubicBezTo>
                    <a:pt x="21582" y="6638"/>
                    <a:pt x="21449" y="6471"/>
                    <a:pt x="21382" y="6305"/>
                  </a:cubicBezTo>
                  <a:cubicBezTo>
                    <a:pt x="21316" y="6104"/>
                    <a:pt x="21249" y="5938"/>
                    <a:pt x="21182" y="5804"/>
                  </a:cubicBezTo>
                  <a:cubicBezTo>
                    <a:pt x="21115" y="5637"/>
                    <a:pt x="21149" y="5471"/>
                    <a:pt x="21316" y="5404"/>
                  </a:cubicBezTo>
                  <a:lnTo>
                    <a:pt x="23083" y="4503"/>
                  </a:lnTo>
                  <a:cubicBezTo>
                    <a:pt x="23450" y="4370"/>
                    <a:pt x="23484" y="3903"/>
                    <a:pt x="23184" y="3669"/>
                  </a:cubicBezTo>
                  <a:lnTo>
                    <a:pt x="21783" y="2502"/>
                  </a:lnTo>
                  <a:cubicBezTo>
                    <a:pt x="21563" y="2355"/>
                    <a:pt x="21307" y="2262"/>
                    <a:pt x="21055" y="2262"/>
                  </a:cubicBezTo>
                  <a:cubicBezTo>
                    <a:pt x="20963" y="2262"/>
                    <a:pt x="20871" y="2275"/>
                    <a:pt x="20782" y="2302"/>
                  </a:cubicBezTo>
                  <a:lnTo>
                    <a:pt x="18614" y="2969"/>
                  </a:lnTo>
                  <a:cubicBezTo>
                    <a:pt x="18509" y="2999"/>
                    <a:pt x="18397" y="3015"/>
                    <a:pt x="18282" y="3015"/>
                  </a:cubicBezTo>
                  <a:cubicBezTo>
                    <a:pt x="18140" y="3015"/>
                    <a:pt x="17993" y="2991"/>
                    <a:pt x="17846" y="2935"/>
                  </a:cubicBezTo>
                  <a:cubicBezTo>
                    <a:pt x="17479" y="2769"/>
                    <a:pt x="17079" y="2635"/>
                    <a:pt x="16679" y="2502"/>
                  </a:cubicBezTo>
                  <a:cubicBezTo>
                    <a:pt x="16512" y="2435"/>
                    <a:pt x="16412" y="2268"/>
                    <a:pt x="16412" y="2102"/>
                  </a:cubicBezTo>
                  <a:lnTo>
                    <a:pt x="16545" y="1067"/>
                  </a:lnTo>
                  <a:cubicBezTo>
                    <a:pt x="16545" y="867"/>
                    <a:pt x="16512" y="701"/>
                    <a:pt x="16412" y="567"/>
                  </a:cubicBezTo>
                  <a:cubicBezTo>
                    <a:pt x="16279" y="400"/>
                    <a:pt x="16112" y="334"/>
                    <a:pt x="15945" y="300"/>
                  </a:cubicBezTo>
                  <a:lnTo>
                    <a:pt x="13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3330875" y="603250"/>
              <a:ext cx="306925" cy="432250"/>
            </a:xfrm>
            <a:custGeom>
              <a:avLst/>
              <a:gdLst/>
              <a:ahLst/>
              <a:cxnLst/>
              <a:rect l="l" t="t" r="r" b="b"/>
              <a:pathLst>
                <a:path w="12277" h="17290" extrusionOk="0">
                  <a:moveTo>
                    <a:pt x="7577" y="4936"/>
                  </a:moveTo>
                  <a:cubicBezTo>
                    <a:pt x="8084" y="4936"/>
                    <a:pt x="8490" y="5211"/>
                    <a:pt x="8707" y="5776"/>
                  </a:cubicBezTo>
                  <a:cubicBezTo>
                    <a:pt x="9207" y="7077"/>
                    <a:pt x="8440" y="9412"/>
                    <a:pt x="7039" y="11013"/>
                  </a:cubicBezTo>
                  <a:cubicBezTo>
                    <a:pt x="6242" y="11906"/>
                    <a:pt x="5401" y="12377"/>
                    <a:pt x="4732" y="12377"/>
                  </a:cubicBezTo>
                  <a:cubicBezTo>
                    <a:pt x="4226" y="12377"/>
                    <a:pt x="3819" y="12107"/>
                    <a:pt x="3603" y="11547"/>
                  </a:cubicBezTo>
                  <a:cubicBezTo>
                    <a:pt x="3103" y="10246"/>
                    <a:pt x="3837" y="7911"/>
                    <a:pt x="5271" y="6310"/>
                  </a:cubicBezTo>
                  <a:cubicBezTo>
                    <a:pt x="6083" y="5404"/>
                    <a:pt x="6916" y="4936"/>
                    <a:pt x="7577" y="4936"/>
                  </a:cubicBezTo>
                  <a:close/>
                  <a:moveTo>
                    <a:pt x="9401" y="0"/>
                  </a:moveTo>
                  <a:cubicBezTo>
                    <a:pt x="9381" y="0"/>
                    <a:pt x="9361" y="2"/>
                    <a:pt x="9341" y="5"/>
                  </a:cubicBezTo>
                  <a:lnTo>
                    <a:pt x="8340" y="172"/>
                  </a:lnTo>
                  <a:cubicBezTo>
                    <a:pt x="8107" y="206"/>
                    <a:pt x="7940" y="372"/>
                    <a:pt x="7840" y="573"/>
                  </a:cubicBezTo>
                  <a:lnTo>
                    <a:pt x="7139" y="2374"/>
                  </a:lnTo>
                  <a:cubicBezTo>
                    <a:pt x="7039" y="2574"/>
                    <a:pt x="6872" y="2774"/>
                    <a:pt x="6639" y="2908"/>
                  </a:cubicBezTo>
                  <a:cubicBezTo>
                    <a:pt x="6472" y="3008"/>
                    <a:pt x="6272" y="3141"/>
                    <a:pt x="6072" y="3274"/>
                  </a:cubicBezTo>
                  <a:cubicBezTo>
                    <a:pt x="5988" y="3341"/>
                    <a:pt x="5897" y="3375"/>
                    <a:pt x="5813" y="3375"/>
                  </a:cubicBezTo>
                  <a:cubicBezTo>
                    <a:pt x="5730" y="3375"/>
                    <a:pt x="5655" y="3341"/>
                    <a:pt x="5605" y="3274"/>
                  </a:cubicBezTo>
                  <a:lnTo>
                    <a:pt x="5138" y="2474"/>
                  </a:lnTo>
                  <a:cubicBezTo>
                    <a:pt x="5091" y="2411"/>
                    <a:pt x="5028" y="2378"/>
                    <a:pt x="4958" y="2378"/>
                  </a:cubicBezTo>
                  <a:cubicBezTo>
                    <a:pt x="4880" y="2378"/>
                    <a:pt x="4792" y="2419"/>
                    <a:pt x="4704" y="2507"/>
                  </a:cubicBezTo>
                  <a:lnTo>
                    <a:pt x="3437" y="3975"/>
                  </a:lnTo>
                  <a:cubicBezTo>
                    <a:pt x="3270" y="4142"/>
                    <a:pt x="3203" y="4375"/>
                    <a:pt x="3236" y="4575"/>
                  </a:cubicBezTo>
                  <a:lnTo>
                    <a:pt x="3503" y="5710"/>
                  </a:lnTo>
                  <a:cubicBezTo>
                    <a:pt x="3503" y="5943"/>
                    <a:pt x="3470" y="6177"/>
                    <a:pt x="3337" y="6343"/>
                  </a:cubicBezTo>
                  <a:cubicBezTo>
                    <a:pt x="3170" y="6677"/>
                    <a:pt x="2970" y="7010"/>
                    <a:pt x="2803" y="7344"/>
                  </a:cubicBezTo>
                  <a:cubicBezTo>
                    <a:pt x="2669" y="7544"/>
                    <a:pt x="2469" y="7711"/>
                    <a:pt x="2236" y="7811"/>
                  </a:cubicBezTo>
                  <a:lnTo>
                    <a:pt x="1302" y="8078"/>
                  </a:lnTo>
                  <a:cubicBezTo>
                    <a:pt x="1102" y="8178"/>
                    <a:pt x="935" y="8345"/>
                    <a:pt x="835" y="8545"/>
                  </a:cubicBezTo>
                  <a:lnTo>
                    <a:pt x="201" y="10513"/>
                  </a:lnTo>
                  <a:cubicBezTo>
                    <a:pt x="134" y="10713"/>
                    <a:pt x="268" y="10880"/>
                    <a:pt x="468" y="10880"/>
                  </a:cubicBezTo>
                  <a:lnTo>
                    <a:pt x="1268" y="10880"/>
                  </a:lnTo>
                  <a:cubicBezTo>
                    <a:pt x="1469" y="10880"/>
                    <a:pt x="1602" y="11047"/>
                    <a:pt x="1569" y="11213"/>
                  </a:cubicBezTo>
                  <a:cubicBezTo>
                    <a:pt x="1569" y="11514"/>
                    <a:pt x="1535" y="11781"/>
                    <a:pt x="1535" y="12047"/>
                  </a:cubicBezTo>
                  <a:cubicBezTo>
                    <a:pt x="1535" y="12281"/>
                    <a:pt x="1469" y="12514"/>
                    <a:pt x="1302" y="12715"/>
                  </a:cubicBezTo>
                  <a:lnTo>
                    <a:pt x="201" y="14182"/>
                  </a:lnTo>
                  <a:cubicBezTo>
                    <a:pt x="68" y="14349"/>
                    <a:pt x="1" y="14549"/>
                    <a:pt x="68" y="14783"/>
                  </a:cubicBezTo>
                  <a:lnTo>
                    <a:pt x="468" y="15883"/>
                  </a:lnTo>
                  <a:cubicBezTo>
                    <a:pt x="501" y="15967"/>
                    <a:pt x="568" y="16009"/>
                    <a:pt x="647" y="16009"/>
                  </a:cubicBezTo>
                  <a:cubicBezTo>
                    <a:pt x="726" y="16009"/>
                    <a:pt x="818" y="15967"/>
                    <a:pt x="901" y="15883"/>
                  </a:cubicBezTo>
                  <a:lnTo>
                    <a:pt x="2069" y="14716"/>
                  </a:lnTo>
                  <a:cubicBezTo>
                    <a:pt x="2152" y="14612"/>
                    <a:pt x="2262" y="14560"/>
                    <a:pt x="2381" y="14560"/>
                  </a:cubicBezTo>
                  <a:cubicBezTo>
                    <a:pt x="2453" y="14560"/>
                    <a:pt x="2528" y="14578"/>
                    <a:pt x="2603" y="14616"/>
                  </a:cubicBezTo>
                  <a:cubicBezTo>
                    <a:pt x="2669" y="14683"/>
                    <a:pt x="2769" y="14749"/>
                    <a:pt x="2870" y="14816"/>
                  </a:cubicBezTo>
                  <a:cubicBezTo>
                    <a:pt x="3036" y="14883"/>
                    <a:pt x="3136" y="15083"/>
                    <a:pt x="3103" y="15250"/>
                  </a:cubicBezTo>
                  <a:lnTo>
                    <a:pt x="2703" y="16984"/>
                  </a:lnTo>
                  <a:cubicBezTo>
                    <a:pt x="2643" y="17164"/>
                    <a:pt x="2744" y="17290"/>
                    <a:pt x="2910" y="17290"/>
                  </a:cubicBezTo>
                  <a:cubicBezTo>
                    <a:pt x="2929" y="17290"/>
                    <a:pt x="2949" y="17288"/>
                    <a:pt x="2970" y="17284"/>
                  </a:cubicBezTo>
                  <a:lnTo>
                    <a:pt x="3970" y="17118"/>
                  </a:lnTo>
                  <a:cubicBezTo>
                    <a:pt x="4204" y="17084"/>
                    <a:pt x="4404" y="16918"/>
                    <a:pt x="4504" y="16717"/>
                  </a:cubicBezTo>
                  <a:lnTo>
                    <a:pt x="5171" y="14916"/>
                  </a:lnTo>
                  <a:cubicBezTo>
                    <a:pt x="5271" y="14683"/>
                    <a:pt x="5438" y="14516"/>
                    <a:pt x="5672" y="14382"/>
                  </a:cubicBezTo>
                  <a:cubicBezTo>
                    <a:pt x="5838" y="14249"/>
                    <a:pt x="6038" y="14149"/>
                    <a:pt x="6239" y="14015"/>
                  </a:cubicBezTo>
                  <a:cubicBezTo>
                    <a:pt x="6322" y="13949"/>
                    <a:pt x="6422" y="13915"/>
                    <a:pt x="6510" y="13915"/>
                  </a:cubicBezTo>
                  <a:cubicBezTo>
                    <a:pt x="6597" y="13915"/>
                    <a:pt x="6672" y="13949"/>
                    <a:pt x="6706" y="14015"/>
                  </a:cubicBezTo>
                  <a:lnTo>
                    <a:pt x="7173" y="14816"/>
                  </a:lnTo>
                  <a:cubicBezTo>
                    <a:pt x="7220" y="14879"/>
                    <a:pt x="7282" y="14912"/>
                    <a:pt x="7352" y="14912"/>
                  </a:cubicBezTo>
                  <a:cubicBezTo>
                    <a:pt x="7430" y="14912"/>
                    <a:pt x="7518" y="14871"/>
                    <a:pt x="7606" y="14783"/>
                  </a:cubicBezTo>
                  <a:lnTo>
                    <a:pt x="8874" y="13315"/>
                  </a:lnTo>
                  <a:cubicBezTo>
                    <a:pt x="9041" y="13148"/>
                    <a:pt x="9107" y="12915"/>
                    <a:pt x="9074" y="12681"/>
                  </a:cubicBezTo>
                  <a:lnTo>
                    <a:pt x="8807" y="11547"/>
                  </a:lnTo>
                  <a:cubicBezTo>
                    <a:pt x="8774" y="11314"/>
                    <a:pt x="8840" y="11113"/>
                    <a:pt x="8941" y="10913"/>
                  </a:cubicBezTo>
                  <a:cubicBezTo>
                    <a:pt x="9141" y="10580"/>
                    <a:pt x="9341" y="10246"/>
                    <a:pt x="9508" y="9913"/>
                  </a:cubicBezTo>
                  <a:cubicBezTo>
                    <a:pt x="9641" y="9712"/>
                    <a:pt x="9808" y="9546"/>
                    <a:pt x="10041" y="9446"/>
                  </a:cubicBezTo>
                  <a:lnTo>
                    <a:pt x="10975" y="9179"/>
                  </a:lnTo>
                  <a:cubicBezTo>
                    <a:pt x="11209" y="9112"/>
                    <a:pt x="11376" y="8945"/>
                    <a:pt x="11476" y="8745"/>
                  </a:cubicBezTo>
                  <a:lnTo>
                    <a:pt x="12076" y="6777"/>
                  </a:lnTo>
                  <a:cubicBezTo>
                    <a:pt x="12138" y="6623"/>
                    <a:pt x="12028" y="6440"/>
                    <a:pt x="11879" y="6440"/>
                  </a:cubicBezTo>
                  <a:cubicBezTo>
                    <a:pt x="11867" y="6440"/>
                    <a:pt x="11855" y="6441"/>
                    <a:pt x="11843" y="6443"/>
                  </a:cubicBezTo>
                  <a:lnTo>
                    <a:pt x="11042" y="6443"/>
                  </a:lnTo>
                  <a:cubicBezTo>
                    <a:pt x="10842" y="6443"/>
                    <a:pt x="10675" y="6277"/>
                    <a:pt x="10708" y="6076"/>
                  </a:cubicBezTo>
                  <a:cubicBezTo>
                    <a:pt x="10742" y="5810"/>
                    <a:pt x="10742" y="5509"/>
                    <a:pt x="10742" y="5243"/>
                  </a:cubicBezTo>
                  <a:cubicBezTo>
                    <a:pt x="10775" y="5009"/>
                    <a:pt x="10842" y="4776"/>
                    <a:pt x="10975" y="4609"/>
                  </a:cubicBezTo>
                  <a:lnTo>
                    <a:pt x="12109" y="3141"/>
                  </a:lnTo>
                  <a:cubicBezTo>
                    <a:pt x="12243" y="2974"/>
                    <a:pt x="12276" y="2741"/>
                    <a:pt x="12243" y="2541"/>
                  </a:cubicBezTo>
                  <a:lnTo>
                    <a:pt x="11809" y="1440"/>
                  </a:lnTo>
                  <a:cubicBezTo>
                    <a:pt x="11793" y="1356"/>
                    <a:pt x="11734" y="1315"/>
                    <a:pt x="11659" y="1315"/>
                  </a:cubicBezTo>
                  <a:cubicBezTo>
                    <a:pt x="11584" y="1315"/>
                    <a:pt x="11492" y="1356"/>
                    <a:pt x="11409" y="1440"/>
                  </a:cubicBezTo>
                  <a:lnTo>
                    <a:pt x="10241" y="2607"/>
                  </a:lnTo>
                  <a:cubicBezTo>
                    <a:pt x="10161" y="2688"/>
                    <a:pt x="10043" y="2732"/>
                    <a:pt x="9926" y="2732"/>
                  </a:cubicBezTo>
                  <a:cubicBezTo>
                    <a:pt x="9850" y="2732"/>
                    <a:pt x="9774" y="2714"/>
                    <a:pt x="9708" y="2674"/>
                  </a:cubicBezTo>
                  <a:cubicBezTo>
                    <a:pt x="9641" y="2607"/>
                    <a:pt x="9541" y="2541"/>
                    <a:pt x="9441" y="2507"/>
                  </a:cubicBezTo>
                  <a:cubicBezTo>
                    <a:pt x="9274" y="2407"/>
                    <a:pt x="9174" y="2207"/>
                    <a:pt x="9207" y="2040"/>
                  </a:cubicBezTo>
                  <a:lnTo>
                    <a:pt x="9641" y="306"/>
                  </a:lnTo>
                  <a:cubicBezTo>
                    <a:pt x="9671" y="126"/>
                    <a:pt x="9567" y="0"/>
                    <a:pt x="94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2946450" y="435925"/>
              <a:ext cx="436150" cy="609450"/>
            </a:xfrm>
            <a:custGeom>
              <a:avLst/>
              <a:gdLst/>
              <a:ahLst/>
              <a:cxnLst/>
              <a:rect l="l" t="t" r="r" b="b"/>
              <a:pathLst>
                <a:path w="17446" h="24378" extrusionOk="0">
                  <a:moveTo>
                    <a:pt x="10975" y="7199"/>
                  </a:moveTo>
                  <a:cubicBezTo>
                    <a:pt x="11508" y="7332"/>
                    <a:pt x="11942" y="7699"/>
                    <a:pt x="12109" y="8233"/>
                  </a:cubicBezTo>
                  <a:cubicBezTo>
                    <a:pt x="12776" y="9967"/>
                    <a:pt x="11775" y="13136"/>
                    <a:pt x="9841" y="15305"/>
                  </a:cubicBezTo>
                  <a:cubicBezTo>
                    <a:pt x="8821" y="16504"/>
                    <a:pt x="7694" y="17164"/>
                    <a:pt x="6798" y="17164"/>
                  </a:cubicBezTo>
                  <a:cubicBezTo>
                    <a:pt x="6697" y="17164"/>
                    <a:pt x="6599" y="17156"/>
                    <a:pt x="6505" y="17139"/>
                  </a:cubicBezTo>
                  <a:cubicBezTo>
                    <a:pt x="5971" y="17039"/>
                    <a:pt x="5537" y="16639"/>
                    <a:pt x="5371" y="16139"/>
                  </a:cubicBezTo>
                  <a:cubicBezTo>
                    <a:pt x="4704" y="14371"/>
                    <a:pt x="5738" y="11202"/>
                    <a:pt x="7639" y="9033"/>
                  </a:cubicBezTo>
                  <a:cubicBezTo>
                    <a:pt x="8673" y="7866"/>
                    <a:pt x="9774" y="7199"/>
                    <a:pt x="10674" y="7199"/>
                  </a:cubicBezTo>
                  <a:close/>
                  <a:moveTo>
                    <a:pt x="10683" y="6833"/>
                  </a:moveTo>
                  <a:cubicBezTo>
                    <a:pt x="9678" y="6833"/>
                    <a:pt x="8472" y="7551"/>
                    <a:pt x="7372" y="8800"/>
                  </a:cubicBezTo>
                  <a:cubicBezTo>
                    <a:pt x="5371" y="11035"/>
                    <a:pt x="4337" y="14404"/>
                    <a:pt x="5037" y="16239"/>
                  </a:cubicBezTo>
                  <a:cubicBezTo>
                    <a:pt x="5237" y="16872"/>
                    <a:pt x="5771" y="17373"/>
                    <a:pt x="6438" y="17506"/>
                  </a:cubicBezTo>
                  <a:cubicBezTo>
                    <a:pt x="6538" y="17506"/>
                    <a:pt x="6672" y="17540"/>
                    <a:pt x="6805" y="17540"/>
                  </a:cubicBezTo>
                  <a:cubicBezTo>
                    <a:pt x="7806" y="17540"/>
                    <a:pt x="9007" y="16806"/>
                    <a:pt x="10141" y="15538"/>
                  </a:cubicBezTo>
                  <a:cubicBezTo>
                    <a:pt x="12109" y="13303"/>
                    <a:pt x="13143" y="9967"/>
                    <a:pt x="12442" y="8099"/>
                  </a:cubicBezTo>
                  <a:cubicBezTo>
                    <a:pt x="12242" y="7466"/>
                    <a:pt x="11709" y="6965"/>
                    <a:pt x="11041" y="6865"/>
                  </a:cubicBezTo>
                  <a:cubicBezTo>
                    <a:pt x="10925" y="6843"/>
                    <a:pt x="10805" y="6833"/>
                    <a:pt x="10683" y="6833"/>
                  </a:cubicBezTo>
                  <a:close/>
                  <a:moveTo>
                    <a:pt x="13210" y="361"/>
                  </a:moveTo>
                  <a:cubicBezTo>
                    <a:pt x="13276" y="361"/>
                    <a:pt x="13343" y="361"/>
                    <a:pt x="13410" y="394"/>
                  </a:cubicBezTo>
                  <a:cubicBezTo>
                    <a:pt x="13410" y="427"/>
                    <a:pt x="13443" y="494"/>
                    <a:pt x="13410" y="561"/>
                  </a:cubicBezTo>
                  <a:lnTo>
                    <a:pt x="12843" y="2929"/>
                  </a:lnTo>
                  <a:cubicBezTo>
                    <a:pt x="12776" y="3296"/>
                    <a:pt x="12943" y="3630"/>
                    <a:pt x="13243" y="3763"/>
                  </a:cubicBezTo>
                  <a:cubicBezTo>
                    <a:pt x="13376" y="3830"/>
                    <a:pt x="13510" y="3896"/>
                    <a:pt x="13610" y="3997"/>
                  </a:cubicBezTo>
                  <a:cubicBezTo>
                    <a:pt x="13741" y="4075"/>
                    <a:pt x="13883" y="4113"/>
                    <a:pt x="14021" y="4113"/>
                  </a:cubicBezTo>
                  <a:cubicBezTo>
                    <a:pt x="14233" y="4113"/>
                    <a:pt x="14436" y="4025"/>
                    <a:pt x="14577" y="3863"/>
                  </a:cubicBezTo>
                  <a:lnTo>
                    <a:pt x="16212" y="2262"/>
                  </a:lnTo>
                  <a:cubicBezTo>
                    <a:pt x="16245" y="2195"/>
                    <a:pt x="16345" y="2129"/>
                    <a:pt x="16412" y="2129"/>
                  </a:cubicBezTo>
                  <a:cubicBezTo>
                    <a:pt x="16445" y="2129"/>
                    <a:pt x="16445" y="2162"/>
                    <a:pt x="16479" y="2195"/>
                  </a:cubicBezTo>
                  <a:lnTo>
                    <a:pt x="17046" y="3730"/>
                  </a:lnTo>
                  <a:cubicBezTo>
                    <a:pt x="17112" y="3963"/>
                    <a:pt x="17046" y="4197"/>
                    <a:pt x="16912" y="4397"/>
                  </a:cubicBezTo>
                  <a:lnTo>
                    <a:pt x="15344" y="6365"/>
                  </a:lnTo>
                  <a:cubicBezTo>
                    <a:pt x="15111" y="6665"/>
                    <a:pt x="14978" y="6999"/>
                    <a:pt x="14978" y="7366"/>
                  </a:cubicBezTo>
                  <a:cubicBezTo>
                    <a:pt x="14978" y="7766"/>
                    <a:pt x="14944" y="8166"/>
                    <a:pt x="14911" y="8533"/>
                  </a:cubicBezTo>
                  <a:cubicBezTo>
                    <a:pt x="14911" y="8700"/>
                    <a:pt x="14944" y="8867"/>
                    <a:pt x="15078" y="9000"/>
                  </a:cubicBezTo>
                  <a:cubicBezTo>
                    <a:pt x="15178" y="9134"/>
                    <a:pt x="15378" y="9234"/>
                    <a:pt x="15545" y="9234"/>
                  </a:cubicBezTo>
                  <a:lnTo>
                    <a:pt x="16645" y="9234"/>
                  </a:lnTo>
                  <a:cubicBezTo>
                    <a:pt x="16663" y="9225"/>
                    <a:pt x="16681" y="9221"/>
                    <a:pt x="16698" y="9221"/>
                  </a:cubicBezTo>
                  <a:cubicBezTo>
                    <a:pt x="16745" y="9221"/>
                    <a:pt x="16788" y="9251"/>
                    <a:pt x="16812" y="9300"/>
                  </a:cubicBezTo>
                  <a:cubicBezTo>
                    <a:pt x="16846" y="9334"/>
                    <a:pt x="16846" y="9434"/>
                    <a:pt x="16812" y="9467"/>
                  </a:cubicBezTo>
                  <a:lnTo>
                    <a:pt x="15978" y="12202"/>
                  </a:lnTo>
                  <a:cubicBezTo>
                    <a:pt x="15845" y="12469"/>
                    <a:pt x="15645" y="12636"/>
                    <a:pt x="15411" y="12736"/>
                  </a:cubicBezTo>
                  <a:lnTo>
                    <a:pt x="14110" y="13170"/>
                  </a:lnTo>
                  <a:cubicBezTo>
                    <a:pt x="13743" y="13270"/>
                    <a:pt x="13443" y="13537"/>
                    <a:pt x="13243" y="13870"/>
                  </a:cubicBezTo>
                  <a:cubicBezTo>
                    <a:pt x="13009" y="14337"/>
                    <a:pt x="12743" y="14804"/>
                    <a:pt x="12476" y="15238"/>
                  </a:cubicBezTo>
                  <a:cubicBezTo>
                    <a:pt x="12276" y="15538"/>
                    <a:pt x="12209" y="15905"/>
                    <a:pt x="12276" y="16272"/>
                  </a:cubicBezTo>
                  <a:lnTo>
                    <a:pt x="12643" y="17840"/>
                  </a:lnTo>
                  <a:cubicBezTo>
                    <a:pt x="12643" y="18107"/>
                    <a:pt x="12576" y="18340"/>
                    <a:pt x="12409" y="18540"/>
                  </a:cubicBezTo>
                  <a:lnTo>
                    <a:pt x="10608" y="20575"/>
                  </a:lnTo>
                  <a:cubicBezTo>
                    <a:pt x="10541" y="20675"/>
                    <a:pt x="10474" y="20708"/>
                    <a:pt x="10374" y="20708"/>
                  </a:cubicBezTo>
                  <a:cubicBezTo>
                    <a:pt x="10341" y="20708"/>
                    <a:pt x="10308" y="20675"/>
                    <a:pt x="10308" y="20675"/>
                  </a:cubicBezTo>
                  <a:lnTo>
                    <a:pt x="9640" y="19541"/>
                  </a:lnTo>
                  <a:cubicBezTo>
                    <a:pt x="9574" y="19441"/>
                    <a:pt x="9474" y="19341"/>
                    <a:pt x="9307" y="19307"/>
                  </a:cubicBezTo>
                  <a:cubicBezTo>
                    <a:pt x="9272" y="19302"/>
                    <a:pt x="9237" y="19299"/>
                    <a:pt x="9201" y="19299"/>
                  </a:cubicBezTo>
                  <a:cubicBezTo>
                    <a:pt x="9029" y="19299"/>
                    <a:pt x="8845" y="19364"/>
                    <a:pt x="8706" y="19474"/>
                  </a:cubicBezTo>
                  <a:cubicBezTo>
                    <a:pt x="8473" y="19641"/>
                    <a:pt x="8206" y="19841"/>
                    <a:pt x="7939" y="19975"/>
                  </a:cubicBezTo>
                  <a:cubicBezTo>
                    <a:pt x="7606" y="20175"/>
                    <a:pt x="7339" y="20475"/>
                    <a:pt x="7172" y="20809"/>
                  </a:cubicBezTo>
                  <a:lnTo>
                    <a:pt x="6238" y="23310"/>
                  </a:lnTo>
                  <a:cubicBezTo>
                    <a:pt x="6138" y="23544"/>
                    <a:pt x="5904" y="23711"/>
                    <a:pt x="5671" y="23777"/>
                  </a:cubicBezTo>
                  <a:lnTo>
                    <a:pt x="4303" y="23977"/>
                  </a:lnTo>
                  <a:cubicBezTo>
                    <a:pt x="4284" y="23987"/>
                    <a:pt x="4264" y="23991"/>
                    <a:pt x="4245" y="23991"/>
                  </a:cubicBezTo>
                  <a:cubicBezTo>
                    <a:pt x="4197" y="23991"/>
                    <a:pt x="4150" y="23968"/>
                    <a:pt x="4103" y="23944"/>
                  </a:cubicBezTo>
                  <a:cubicBezTo>
                    <a:pt x="4070" y="23911"/>
                    <a:pt x="4070" y="23844"/>
                    <a:pt x="4070" y="23811"/>
                  </a:cubicBezTo>
                  <a:lnTo>
                    <a:pt x="4670" y="21409"/>
                  </a:lnTo>
                  <a:cubicBezTo>
                    <a:pt x="4737" y="21075"/>
                    <a:pt x="4570" y="20742"/>
                    <a:pt x="4270" y="20575"/>
                  </a:cubicBezTo>
                  <a:cubicBezTo>
                    <a:pt x="4136" y="20508"/>
                    <a:pt x="4003" y="20442"/>
                    <a:pt x="3903" y="20342"/>
                  </a:cubicBezTo>
                  <a:cubicBezTo>
                    <a:pt x="3770" y="20275"/>
                    <a:pt x="3636" y="20241"/>
                    <a:pt x="3503" y="20241"/>
                  </a:cubicBezTo>
                  <a:cubicBezTo>
                    <a:pt x="3269" y="20241"/>
                    <a:pt x="3069" y="20308"/>
                    <a:pt x="2902" y="20475"/>
                  </a:cubicBezTo>
                  <a:lnTo>
                    <a:pt x="1268" y="22109"/>
                  </a:lnTo>
                  <a:cubicBezTo>
                    <a:pt x="1234" y="22176"/>
                    <a:pt x="1168" y="22210"/>
                    <a:pt x="1068" y="22210"/>
                  </a:cubicBezTo>
                  <a:cubicBezTo>
                    <a:pt x="1034" y="22210"/>
                    <a:pt x="1034" y="22176"/>
                    <a:pt x="1034" y="22143"/>
                  </a:cubicBezTo>
                  <a:lnTo>
                    <a:pt x="434" y="20642"/>
                  </a:lnTo>
                  <a:cubicBezTo>
                    <a:pt x="400" y="20375"/>
                    <a:pt x="434" y="20141"/>
                    <a:pt x="601" y="19941"/>
                  </a:cubicBezTo>
                  <a:lnTo>
                    <a:pt x="2168" y="17940"/>
                  </a:lnTo>
                  <a:cubicBezTo>
                    <a:pt x="2369" y="17640"/>
                    <a:pt x="2502" y="17306"/>
                    <a:pt x="2502" y="16939"/>
                  </a:cubicBezTo>
                  <a:cubicBezTo>
                    <a:pt x="2502" y="16539"/>
                    <a:pt x="2535" y="16139"/>
                    <a:pt x="2569" y="15772"/>
                  </a:cubicBezTo>
                  <a:cubicBezTo>
                    <a:pt x="2569" y="15605"/>
                    <a:pt x="2535" y="15438"/>
                    <a:pt x="2402" y="15305"/>
                  </a:cubicBezTo>
                  <a:cubicBezTo>
                    <a:pt x="2315" y="15189"/>
                    <a:pt x="2153" y="15098"/>
                    <a:pt x="2002" y="15098"/>
                  </a:cubicBezTo>
                  <a:cubicBezTo>
                    <a:pt x="1979" y="15098"/>
                    <a:pt x="1957" y="15100"/>
                    <a:pt x="1935" y="15104"/>
                  </a:cubicBezTo>
                  <a:lnTo>
                    <a:pt x="834" y="15104"/>
                  </a:lnTo>
                  <a:cubicBezTo>
                    <a:pt x="767" y="15104"/>
                    <a:pt x="701" y="15071"/>
                    <a:pt x="667" y="15004"/>
                  </a:cubicBezTo>
                  <a:cubicBezTo>
                    <a:pt x="634" y="14971"/>
                    <a:pt x="634" y="14904"/>
                    <a:pt x="667" y="14838"/>
                  </a:cubicBezTo>
                  <a:lnTo>
                    <a:pt x="1535" y="12102"/>
                  </a:lnTo>
                  <a:cubicBezTo>
                    <a:pt x="1635" y="11869"/>
                    <a:pt x="1835" y="11669"/>
                    <a:pt x="2102" y="11602"/>
                  </a:cubicBezTo>
                  <a:lnTo>
                    <a:pt x="3403" y="11168"/>
                  </a:lnTo>
                  <a:cubicBezTo>
                    <a:pt x="3770" y="11035"/>
                    <a:pt x="4070" y="10768"/>
                    <a:pt x="4270" y="10434"/>
                  </a:cubicBezTo>
                  <a:cubicBezTo>
                    <a:pt x="4503" y="9967"/>
                    <a:pt x="4770" y="9500"/>
                    <a:pt x="5037" y="9100"/>
                  </a:cubicBezTo>
                  <a:cubicBezTo>
                    <a:pt x="5237" y="8767"/>
                    <a:pt x="5304" y="8400"/>
                    <a:pt x="5237" y="8066"/>
                  </a:cubicBezTo>
                  <a:lnTo>
                    <a:pt x="4870" y="6465"/>
                  </a:lnTo>
                  <a:cubicBezTo>
                    <a:pt x="4870" y="6231"/>
                    <a:pt x="4937" y="5965"/>
                    <a:pt x="5104" y="5798"/>
                  </a:cubicBezTo>
                  <a:lnTo>
                    <a:pt x="6905" y="3730"/>
                  </a:lnTo>
                  <a:cubicBezTo>
                    <a:pt x="7005" y="3630"/>
                    <a:pt x="7105" y="3596"/>
                    <a:pt x="7139" y="3596"/>
                  </a:cubicBezTo>
                  <a:cubicBezTo>
                    <a:pt x="7139" y="3596"/>
                    <a:pt x="7172" y="3630"/>
                    <a:pt x="7205" y="3663"/>
                  </a:cubicBezTo>
                  <a:lnTo>
                    <a:pt x="7839" y="4764"/>
                  </a:lnTo>
                  <a:cubicBezTo>
                    <a:pt x="7939" y="4897"/>
                    <a:pt x="8039" y="4997"/>
                    <a:pt x="8173" y="5031"/>
                  </a:cubicBezTo>
                  <a:cubicBezTo>
                    <a:pt x="8406" y="5031"/>
                    <a:pt x="8606" y="4997"/>
                    <a:pt x="8773" y="4864"/>
                  </a:cubicBezTo>
                  <a:cubicBezTo>
                    <a:pt x="9040" y="4664"/>
                    <a:pt x="9307" y="4497"/>
                    <a:pt x="9540" y="4330"/>
                  </a:cubicBezTo>
                  <a:cubicBezTo>
                    <a:pt x="9874" y="4130"/>
                    <a:pt x="10141" y="3863"/>
                    <a:pt x="10308" y="3496"/>
                  </a:cubicBezTo>
                  <a:lnTo>
                    <a:pt x="11275" y="1028"/>
                  </a:lnTo>
                  <a:cubicBezTo>
                    <a:pt x="11375" y="794"/>
                    <a:pt x="11575" y="627"/>
                    <a:pt x="11842" y="594"/>
                  </a:cubicBezTo>
                  <a:lnTo>
                    <a:pt x="13210" y="361"/>
                  </a:lnTo>
                  <a:close/>
                  <a:moveTo>
                    <a:pt x="13297" y="1"/>
                  </a:moveTo>
                  <a:cubicBezTo>
                    <a:pt x="13248" y="1"/>
                    <a:pt x="13197" y="9"/>
                    <a:pt x="13143" y="27"/>
                  </a:cubicBezTo>
                  <a:lnTo>
                    <a:pt x="11775" y="194"/>
                  </a:lnTo>
                  <a:cubicBezTo>
                    <a:pt x="11375" y="261"/>
                    <a:pt x="11075" y="527"/>
                    <a:pt x="10908" y="861"/>
                  </a:cubicBezTo>
                  <a:lnTo>
                    <a:pt x="9974" y="3363"/>
                  </a:lnTo>
                  <a:cubicBezTo>
                    <a:pt x="9841" y="3630"/>
                    <a:pt x="9607" y="3863"/>
                    <a:pt x="9340" y="4030"/>
                  </a:cubicBezTo>
                  <a:cubicBezTo>
                    <a:pt x="9073" y="4197"/>
                    <a:pt x="8806" y="4363"/>
                    <a:pt x="8540" y="4564"/>
                  </a:cubicBezTo>
                  <a:cubicBezTo>
                    <a:pt x="8473" y="4630"/>
                    <a:pt x="8339" y="4664"/>
                    <a:pt x="8239" y="4664"/>
                  </a:cubicBezTo>
                  <a:cubicBezTo>
                    <a:pt x="8206" y="4664"/>
                    <a:pt x="8173" y="4630"/>
                    <a:pt x="8139" y="4597"/>
                  </a:cubicBezTo>
                  <a:lnTo>
                    <a:pt x="7506" y="3463"/>
                  </a:lnTo>
                  <a:cubicBezTo>
                    <a:pt x="7439" y="3329"/>
                    <a:pt x="7305" y="3263"/>
                    <a:pt x="7139" y="3229"/>
                  </a:cubicBezTo>
                  <a:cubicBezTo>
                    <a:pt x="6938" y="3229"/>
                    <a:pt x="6738" y="3329"/>
                    <a:pt x="6605" y="3496"/>
                  </a:cubicBezTo>
                  <a:lnTo>
                    <a:pt x="4804" y="5531"/>
                  </a:lnTo>
                  <a:cubicBezTo>
                    <a:pt x="4570" y="5798"/>
                    <a:pt x="4470" y="6165"/>
                    <a:pt x="4503" y="6532"/>
                  </a:cubicBezTo>
                  <a:lnTo>
                    <a:pt x="4870" y="8133"/>
                  </a:lnTo>
                  <a:cubicBezTo>
                    <a:pt x="4904" y="8400"/>
                    <a:pt x="4837" y="8667"/>
                    <a:pt x="4704" y="8867"/>
                  </a:cubicBezTo>
                  <a:cubicBezTo>
                    <a:pt x="4437" y="9334"/>
                    <a:pt x="4170" y="9801"/>
                    <a:pt x="3936" y="10268"/>
                  </a:cubicBezTo>
                  <a:cubicBezTo>
                    <a:pt x="3770" y="10535"/>
                    <a:pt x="3536" y="10701"/>
                    <a:pt x="3269" y="10801"/>
                  </a:cubicBezTo>
                  <a:lnTo>
                    <a:pt x="1968" y="11235"/>
                  </a:lnTo>
                  <a:cubicBezTo>
                    <a:pt x="1601" y="11368"/>
                    <a:pt x="1301" y="11635"/>
                    <a:pt x="1168" y="12002"/>
                  </a:cubicBezTo>
                  <a:lnTo>
                    <a:pt x="334" y="14738"/>
                  </a:lnTo>
                  <a:cubicBezTo>
                    <a:pt x="267" y="14904"/>
                    <a:pt x="300" y="15071"/>
                    <a:pt x="400" y="15238"/>
                  </a:cubicBezTo>
                  <a:cubicBezTo>
                    <a:pt x="487" y="15354"/>
                    <a:pt x="625" y="15445"/>
                    <a:pt x="790" y="15445"/>
                  </a:cubicBezTo>
                  <a:cubicBezTo>
                    <a:pt x="815" y="15445"/>
                    <a:pt x="841" y="15442"/>
                    <a:pt x="867" y="15438"/>
                  </a:cubicBezTo>
                  <a:lnTo>
                    <a:pt x="1935" y="15438"/>
                  </a:lnTo>
                  <a:cubicBezTo>
                    <a:pt x="2035" y="15438"/>
                    <a:pt x="2102" y="15471"/>
                    <a:pt x="2168" y="15538"/>
                  </a:cubicBezTo>
                  <a:cubicBezTo>
                    <a:pt x="2202" y="15605"/>
                    <a:pt x="2235" y="15672"/>
                    <a:pt x="2235" y="15738"/>
                  </a:cubicBezTo>
                  <a:cubicBezTo>
                    <a:pt x="2168" y="16139"/>
                    <a:pt x="2168" y="16539"/>
                    <a:pt x="2168" y="16939"/>
                  </a:cubicBezTo>
                  <a:cubicBezTo>
                    <a:pt x="2135" y="17206"/>
                    <a:pt x="2035" y="17506"/>
                    <a:pt x="1902" y="17740"/>
                  </a:cubicBezTo>
                  <a:lnTo>
                    <a:pt x="334" y="19741"/>
                  </a:lnTo>
                  <a:cubicBezTo>
                    <a:pt x="100" y="20041"/>
                    <a:pt x="0" y="20408"/>
                    <a:pt x="100" y="20742"/>
                  </a:cubicBezTo>
                  <a:lnTo>
                    <a:pt x="701" y="22276"/>
                  </a:lnTo>
                  <a:cubicBezTo>
                    <a:pt x="734" y="22443"/>
                    <a:pt x="867" y="22543"/>
                    <a:pt x="1001" y="22576"/>
                  </a:cubicBezTo>
                  <a:cubicBezTo>
                    <a:pt x="1027" y="22581"/>
                    <a:pt x="1053" y="22583"/>
                    <a:pt x="1078" y="22583"/>
                  </a:cubicBezTo>
                  <a:cubicBezTo>
                    <a:pt x="1252" y="22583"/>
                    <a:pt x="1423" y="22488"/>
                    <a:pt x="1568" y="22343"/>
                  </a:cubicBezTo>
                  <a:lnTo>
                    <a:pt x="3202" y="20742"/>
                  </a:lnTo>
                  <a:cubicBezTo>
                    <a:pt x="3269" y="20653"/>
                    <a:pt x="3380" y="20608"/>
                    <a:pt x="3506" y="20608"/>
                  </a:cubicBezTo>
                  <a:cubicBezTo>
                    <a:pt x="3569" y="20608"/>
                    <a:pt x="3636" y="20620"/>
                    <a:pt x="3703" y="20642"/>
                  </a:cubicBezTo>
                  <a:cubicBezTo>
                    <a:pt x="3803" y="20742"/>
                    <a:pt x="3970" y="20842"/>
                    <a:pt x="4103" y="20909"/>
                  </a:cubicBezTo>
                  <a:cubicBezTo>
                    <a:pt x="4270" y="20975"/>
                    <a:pt x="4337" y="21175"/>
                    <a:pt x="4337" y="21342"/>
                  </a:cubicBezTo>
                  <a:lnTo>
                    <a:pt x="3736" y="23744"/>
                  </a:lnTo>
                  <a:cubicBezTo>
                    <a:pt x="3703" y="23911"/>
                    <a:pt x="3736" y="24078"/>
                    <a:pt x="3836" y="24211"/>
                  </a:cubicBezTo>
                  <a:cubicBezTo>
                    <a:pt x="3936" y="24311"/>
                    <a:pt x="4103" y="24378"/>
                    <a:pt x="4237" y="24378"/>
                  </a:cubicBezTo>
                  <a:lnTo>
                    <a:pt x="4370" y="24378"/>
                  </a:lnTo>
                  <a:lnTo>
                    <a:pt x="5738" y="24178"/>
                  </a:lnTo>
                  <a:cubicBezTo>
                    <a:pt x="6105" y="24078"/>
                    <a:pt x="6438" y="23844"/>
                    <a:pt x="6572" y="23477"/>
                  </a:cubicBezTo>
                  <a:lnTo>
                    <a:pt x="7539" y="20975"/>
                  </a:lnTo>
                  <a:cubicBezTo>
                    <a:pt x="7672" y="20708"/>
                    <a:pt x="7872" y="20475"/>
                    <a:pt x="8139" y="20342"/>
                  </a:cubicBezTo>
                  <a:cubicBezTo>
                    <a:pt x="8406" y="20175"/>
                    <a:pt x="8673" y="19975"/>
                    <a:pt x="8940" y="19808"/>
                  </a:cubicBezTo>
                  <a:cubicBezTo>
                    <a:pt x="8990" y="19733"/>
                    <a:pt x="9077" y="19695"/>
                    <a:pt x="9160" y="19695"/>
                  </a:cubicBezTo>
                  <a:cubicBezTo>
                    <a:pt x="9188" y="19695"/>
                    <a:pt x="9215" y="19699"/>
                    <a:pt x="9240" y="19708"/>
                  </a:cubicBezTo>
                  <a:cubicBezTo>
                    <a:pt x="9273" y="19708"/>
                    <a:pt x="9307" y="19741"/>
                    <a:pt x="9340" y="19774"/>
                  </a:cubicBezTo>
                  <a:lnTo>
                    <a:pt x="9974" y="20875"/>
                  </a:lnTo>
                  <a:cubicBezTo>
                    <a:pt x="10074" y="21009"/>
                    <a:pt x="10174" y="21075"/>
                    <a:pt x="10341" y="21109"/>
                  </a:cubicBezTo>
                  <a:cubicBezTo>
                    <a:pt x="10541" y="21109"/>
                    <a:pt x="10741" y="21009"/>
                    <a:pt x="10875" y="20875"/>
                  </a:cubicBezTo>
                  <a:lnTo>
                    <a:pt x="12676" y="18807"/>
                  </a:lnTo>
                  <a:cubicBezTo>
                    <a:pt x="12909" y="18540"/>
                    <a:pt x="13043" y="18173"/>
                    <a:pt x="12976" y="17806"/>
                  </a:cubicBezTo>
                  <a:lnTo>
                    <a:pt x="12609" y="16205"/>
                  </a:lnTo>
                  <a:cubicBezTo>
                    <a:pt x="12576" y="15938"/>
                    <a:pt x="12643" y="15705"/>
                    <a:pt x="12776" y="15471"/>
                  </a:cubicBezTo>
                  <a:cubicBezTo>
                    <a:pt x="13076" y="15004"/>
                    <a:pt x="13310" y="14537"/>
                    <a:pt x="13577" y="14070"/>
                  </a:cubicBezTo>
                  <a:cubicBezTo>
                    <a:pt x="13710" y="13804"/>
                    <a:pt x="13943" y="13637"/>
                    <a:pt x="14210" y="13503"/>
                  </a:cubicBezTo>
                  <a:lnTo>
                    <a:pt x="15511" y="13103"/>
                  </a:lnTo>
                  <a:cubicBezTo>
                    <a:pt x="15878" y="12970"/>
                    <a:pt x="16145" y="12703"/>
                    <a:pt x="16312" y="12336"/>
                  </a:cubicBezTo>
                  <a:lnTo>
                    <a:pt x="17146" y="9601"/>
                  </a:lnTo>
                  <a:cubicBezTo>
                    <a:pt x="17179" y="9434"/>
                    <a:pt x="17179" y="9234"/>
                    <a:pt x="17079" y="9100"/>
                  </a:cubicBezTo>
                  <a:cubicBezTo>
                    <a:pt x="16946" y="8967"/>
                    <a:pt x="16779" y="8867"/>
                    <a:pt x="16612" y="8867"/>
                  </a:cubicBezTo>
                  <a:lnTo>
                    <a:pt x="15511" y="8867"/>
                  </a:lnTo>
                  <a:cubicBezTo>
                    <a:pt x="15411" y="8867"/>
                    <a:pt x="15344" y="8833"/>
                    <a:pt x="15311" y="8800"/>
                  </a:cubicBezTo>
                  <a:cubicBezTo>
                    <a:pt x="15244" y="8733"/>
                    <a:pt x="15211" y="8667"/>
                    <a:pt x="15244" y="8600"/>
                  </a:cubicBezTo>
                  <a:cubicBezTo>
                    <a:pt x="15278" y="8200"/>
                    <a:pt x="15311" y="7799"/>
                    <a:pt x="15278" y="7399"/>
                  </a:cubicBezTo>
                  <a:cubicBezTo>
                    <a:pt x="15311" y="7099"/>
                    <a:pt x="15411" y="6832"/>
                    <a:pt x="15578" y="6598"/>
                  </a:cubicBezTo>
                  <a:lnTo>
                    <a:pt x="17146" y="4597"/>
                  </a:lnTo>
                  <a:cubicBezTo>
                    <a:pt x="17346" y="4297"/>
                    <a:pt x="17446" y="3930"/>
                    <a:pt x="17346" y="3563"/>
                  </a:cubicBezTo>
                  <a:lnTo>
                    <a:pt x="16745" y="2028"/>
                  </a:lnTo>
                  <a:cubicBezTo>
                    <a:pt x="16712" y="1895"/>
                    <a:pt x="16579" y="1795"/>
                    <a:pt x="16445" y="1762"/>
                  </a:cubicBezTo>
                  <a:cubicBezTo>
                    <a:pt x="16419" y="1757"/>
                    <a:pt x="16393" y="1755"/>
                    <a:pt x="16366" y="1755"/>
                  </a:cubicBezTo>
                  <a:cubicBezTo>
                    <a:pt x="16194" y="1755"/>
                    <a:pt x="16027" y="1846"/>
                    <a:pt x="15912" y="1962"/>
                  </a:cubicBezTo>
                  <a:lnTo>
                    <a:pt x="14277" y="3596"/>
                  </a:lnTo>
                  <a:cubicBezTo>
                    <a:pt x="14188" y="3685"/>
                    <a:pt x="14069" y="3730"/>
                    <a:pt x="13951" y="3730"/>
                  </a:cubicBezTo>
                  <a:cubicBezTo>
                    <a:pt x="13892" y="3730"/>
                    <a:pt x="13832" y="3719"/>
                    <a:pt x="13777" y="3696"/>
                  </a:cubicBezTo>
                  <a:cubicBezTo>
                    <a:pt x="13643" y="3596"/>
                    <a:pt x="13510" y="3496"/>
                    <a:pt x="13376" y="3429"/>
                  </a:cubicBezTo>
                  <a:cubicBezTo>
                    <a:pt x="13210" y="3329"/>
                    <a:pt x="13110" y="3196"/>
                    <a:pt x="13143" y="2996"/>
                  </a:cubicBezTo>
                  <a:lnTo>
                    <a:pt x="13743" y="627"/>
                  </a:lnTo>
                  <a:cubicBezTo>
                    <a:pt x="13810" y="461"/>
                    <a:pt x="13777" y="294"/>
                    <a:pt x="13643" y="160"/>
                  </a:cubicBezTo>
                  <a:cubicBezTo>
                    <a:pt x="13546" y="63"/>
                    <a:pt x="13430" y="1"/>
                    <a:pt x="13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3069025" y="3327825"/>
              <a:ext cx="1342650" cy="1427500"/>
            </a:xfrm>
            <a:custGeom>
              <a:avLst/>
              <a:gdLst/>
              <a:ahLst/>
              <a:cxnLst/>
              <a:rect l="l" t="t" r="r" b="b"/>
              <a:pathLst>
                <a:path w="53706" h="57100" extrusionOk="0">
                  <a:moveTo>
                    <a:pt x="33658" y="0"/>
                  </a:moveTo>
                  <a:lnTo>
                    <a:pt x="1" y="19448"/>
                  </a:lnTo>
                  <a:lnTo>
                    <a:pt x="1" y="43231"/>
                  </a:lnTo>
                  <a:cubicBezTo>
                    <a:pt x="67" y="44566"/>
                    <a:pt x="768" y="45833"/>
                    <a:pt x="1902" y="46567"/>
                  </a:cubicBezTo>
                  <a:lnTo>
                    <a:pt x="17046" y="55373"/>
                  </a:lnTo>
                  <a:cubicBezTo>
                    <a:pt x="19048" y="56524"/>
                    <a:pt x="21658" y="57100"/>
                    <a:pt x="24264" y="57100"/>
                  </a:cubicBezTo>
                  <a:cubicBezTo>
                    <a:pt x="26870" y="57100"/>
                    <a:pt x="29472" y="56524"/>
                    <a:pt x="31456" y="55373"/>
                  </a:cubicBezTo>
                  <a:lnTo>
                    <a:pt x="50737" y="44232"/>
                  </a:lnTo>
                  <a:cubicBezTo>
                    <a:pt x="52705" y="43098"/>
                    <a:pt x="53706" y="41597"/>
                    <a:pt x="53706" y="40062"/>
                  </a:cubicBezTo>
                  <a:lnTo>
                    <a:pt x="53706" y="37394"/>
                  </a:lnTo>
                  <a:lnTo>
                    <a:pt x="35593" y="27120"/>
                  </a:lnTo>
                  <a:cubicBezTo>
                    <a:pt x="34425" y="26353"/>
                    <a:pt x="33725" y="25118"/>
                    <a:pt x="33658" y="23784"/>
                  </a:cubicBezTo>
                  <a:lnTo>
                    <a:pt x="33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3069025" y="3721450"/>
              <a:ext cx="201850" cy="858950"/>
            </a:xfrm>
            <a:custGeom>
              <a:avLst/>
              <a:gdLst/>
              <a:ahLst/>
              <a:cxnLst/>
              <a:rect l="l" t="t" r="r" b="b"/>
              <a:pathLst>
                <a:path w="8074" h="34358" extrusionOk="0">
                  <a:moveTo>
                    <a:pt x="6405" y="0"/>
                  </a:moveTo>
                  <a:lnTo>
                    <a:pt x="1" y="3703"/>
                  </a:lnTo>
                  <a:lnTo>
                    <a:pt x="1" y="27486"/>
                  </a:lnTo>
                  <a:cubicBezTo>
                    <a:pt x="67" y="28821"/>
                    <a:pt x="768" y="30088"/>
                    <a:pt x="1902" y="30822"/>
                  </a:cubicBezTo>
                  <a:lnTo>
                    <a:pt x="8073" y="34358"/>
                  </a:lnTo>
                  <a:lnTo>
                    <a:pt x="8073" y="31689"/>
                  </a:lnTo>
                  <a:lnTo>
                    <a:pt x="4237" y="29488"/>
                  </a:lnTo>
                  <a:cubicBezTo>
                    <a:pt x="3103" y="28721"/>
                    <a:pt x="2369" y="27486"/>
                    <a:pt x="2336" y="26152"/>
                  </a:cubicBezTo>
                  <a:lnTo>
                    <a:pt x="2336" y="7572"/>
                  </a:lnTo>
                  <a:lnTo>
                    <a:pt x="6806" y="4970"/>
                  </a:lnTo>
                  <a:cubicBezTo>
                    <a:pt x="6672" y="3336"/>
                    <a:pt x="6539" y="1635"/>
                    <a:pt x="640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3126575" y="3424550"/>
              <a:ext cx="1310125" cy="1264075"/>
            </a:xfrm>
            <a:custGeom>
              <a:avLst/>
              <a:gdLst/>
              <a:ahLst/>
              <a:cxnLst/>
              <a:rect l="l" t="t" r="r" b="b"/>
              <a:pathLst>
                <a:path w="52405" h="50563" extrusionOk="0">
                  <a:moveTo>
                    <a:pt x="33691" y="1"/>
                  </a:moveTo>
                  <a:lnTo>
                    <a:pt x="0" y="19448"/>
                  </a:lnTo>
                  <a:lnTo>
                    <a:pt x="0" y="38028"/>
                  </a:lnTo>
                  <a:cubicBezTo>
                    <a:pt x="67" y="39396"/>
                    <a:pt x="801" y="40630"/>
                    <a:pt x="1935" y="41364"/>
                  </a:cubicBezTo>
                  <a:lnTo>
                    <a:pt x="14744" y="48836"/>
                  </a:lnTo>
                  <a:cubicBezTo>
                    <a:pt x="16729" y="49987"/>
                    <a:pt x="19339" y="50562"/>
                    <a:pt x="21949" y="50562"/>
                  </a:cubicBezTo>
                  <a:cubicBezTo>
                    <a:pt x="24560" y="50562"/>
                    <a:pt x="27170" y="49987"/>
                    <a:pt x="29154" y="48836"/>
                  </a:cubicBezTo>
                  <a:lnTo>
                    <a:pt x="48435" y="37695"/>
                  </a:lnTo>
                  <a:cubicBezTo>
                    <a:pt x="52404" y="35393"/>
                    <a:pt x="52404" y="31690"/>
                    <a:pt x="48435" y="29389"/>
                  </a:cubicBezTo>
                  <a:lnTo>
                    <a:pt x="35592" y="21917"/>
                  </a:lnTo>
                  <a:cubicBezTo>
                    <a:pt x="34458" y="21183"/>
                    <a:pt x="33758" y="19915"/>
                    <a:pt x="33691" y="18581"/>
                  </a:cubicBezTo>
                  <a:lnTo>
                    <a:pt x="33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3126575" y="3424550"/>
              <a:ext cx="987400" cy="1089975"/>
            </a:xfrm>
            <a:custGeom>
              <a:avLst/>
              <a:gdLst/>
              <a:ahLst/>
              <a:cxnLst/>
              <a:rect l="l" t="t" r="r" b="b"/>
              <a:pathLst>
                <a:path w="39496" h="43599" extrusionOk="0">
                  <a:moveTo>
                    <a:pt x="33691" y="1"/>
                  </a:moveTo>
                  <a:lnTo>
                    <a:pt x="0" y="19448"/>
                  </a:lnTo>
                  <a:lnTo>
                    <a:pt x="0" y="38028"/>
                  </a:lnTo>
                  <a:cubicBezTo>
                    <a:pt x="67" y="39396"/>
                    <a:pt x="801" y="40630"/>
                    <a:pt x="1935" y="41364"/>
                  </a:cubicBezTo>
                  <a:lnTo>
                    <a:pt x="5771" y="43599"/>
                  </a:lnTo>
                  <a:lnTo>
                    <a:pt x="39495" y="24152"/>
                  </a:lnTo>
                  <a:lnTo>
                    <a:pt x="35592" y="21917"/>
                  </a:lnTo>
                  <a:cubicBezTo>
                    <a:pt x="34458" y="21149"/>
                    <a:pt x="33758" y="19915"/>
                    <a:pt x="33691" y="18581"/>
                  </a:cubicBezTo>
                  <a:lnTo>
                    <a:pt x="336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2144200" y="407050"/>
              <a:ext cx="2962975" cy="4333100"/>
            </a:xfrm>
            <a:custGeom>
              <a:avLst/>
              <a:gdLst/>
              <a:ahLst/>
              <a:cxnLst/>
              <a:rect l="l" t="t" r="r" b="b"/>
              <a:pathLst>
                <a:path w="118519" h="173324" extrusionOk="0">
                  <a:moveTo>
                    <a:pt x="114127" y="0"/>
                  </a:moveTo>
                  <a:cubicBezTo>
                    <a:pt x="113236" y="0"/>
                    <a:pt x="112318" y="210"/>
                    <a:pt x="111614" y="615"/>
                  </a:cubicBezTo>
                  <a:lnTo>
                    <a:pt x="2402" y="63660"/>
                  </a:lnTo>
                  <a:cubicBezTo>
                    <a:pt x="968" y="64594"/>
                    <a:pt x="67" y="66129"/>
                    <a:pt x="1" y="67830"/>
                  </a:cubicBezTo>
                  <a:lnTo>
                    <a:pt x="1" y="168735"/>
                  </a:lnTo>
                  <a:cubicBezTo>
                    <a:pt x="1" y="170270"/>
                    <a:pt x="1001" y="172104"/>
                    <a:pt x="2236" y="172805"/>
                  </a:cubicBezTo>
                  <a:cubicBezTo>
                    <a:pt x="2841" y="173155"/>
                    <a:pt x="3628" y="173323"/>
                    <a:pt x="4427" y="173323"/>
                  </a:cubicBezTo>
                  <a:cubicBezTo>
                    <a:pt x="5303" y="173323"/>
                    <a:pt x="6192" y="173122"/>
                    <a:pt x="6872" y="172738"/>
                  </a:cubicBezTo>
                  <a:cubicBezTo>
                    <a:pt x="23451" y="163165"/>
                    <a:pt x="99572" y="119200"/>
                    <a:pt x="116117" y="109660"/>
                  </a:cubicBezTo>
                  <a:cubicBezTo>
                    <a:pt x="117551" y="108726"/>
                    <a:pt x="118452" y="107191"/>
                    <a:pt x="118519" y="105490"/>
                  </a:cubicBezTo>
                  <a:lnTo>
                    <a:pt x="118519" y="4584"/>
                  </a:lnTo>
                  <a:cubicBezTo>
                    <a:pt x="118519" y="3050"/>
                    <a:pt x="117518" y="1249"/>
                    <a:pt x="116284" y="515"/>
                  </a:cubicBezTo>
                  <a:cubicBezTo>
                    <a:pt x="115701" y="168"/>
                    <a:pt x="114924" y="0"/>
                    <a:pt x="1141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2255950" y="478475"/>
              <a:ext cx="2851225" cy="4254525"/>
            </a:xfrm>
            <a:custGeom>
              <a:avLst/>
              <a:gdLst/>
              <a:ahLst/>
              <a:cxnLst/>
              <a:rect l="l" t="t" r="r" b="b"/>
              <a:pathLst>
                <a:path w="114049" h="170181" extrusionOk="0">
                  <a:moveTo>
                    <a:pt x="112716" y="0"/>
                  </a:moveTo>
                  <a:cubicBezTo>
                    <a:pt x="112395" y="0"/>
                    <a:pt x="112032" y="105"/>
                    <a:pt x="111647" y="326"/>
                  </a:cubicBezTo>
                  <a:lnTo>
                    <a:pt x="2402" y="63405"/>
                  </a:lnTo>
                  <a:cubicBezTo>
                    <a:pt x="968" y="64339"/>
                    <a:pt x="101" y="65873"/>
                    <a:pt x="0" y="67575"/>
                  </a:cubicBezTo>
                  <a:lnTo>
                    <a:pt x="0" y="168480"/>
                  </a:lnTo>
                  <a:cubicBezTo>
                    <a:pt x="24" y="169563"/>
                    <a:pt x="563" y="170181"/>
                    <a:pt x="1335" y="170181"/>
                  </a:cubicBezTo>
                  <a:cubicBezTo>
                    <a:pt x="1657" y="170181"/>
                    <a:pt x="2019" y="170074"/>
                    <a:pt x="2402" y="169848"/>
                  </a:cubicBezTo>
                  <a:lnTo>
                    <a:pt x="111647" y="106803"/>
                  </a:lnTo>
                  <a:cubicBezTo>
                    <a:pt x="113081" y="105869"/>
                    <a:pt x="113948" y="104334"/>
                    <a:pt x="114049" y="102633"/>
                  </a:cubicBezTo>
                  <a:lnTo>
                    <a:pt x="114049" y="1727"/>
                  </a:lnTo>
                  <a:cubicBezTo>
                    <a:pt x="114049" y="636"/>
                    <a:pt x="113508" y="0"/>
                    <a:pt x="112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2256775" y="2840800"/>
              <a:ext cx="2850400" cy="1892200"/>
            </a:xfrm>
            <a:custGeom>
              <a:avLst/>
              <a:gdLst/>
              <a:ahLst/>
              <a:cxnLst/>
              <a:rect l="l" t="t" r="r" b="b"/>
              <a:pathLst>
                <a:path w="114016" h="75688" extrusionOk="0">
                  <a:moveTo>
                    <a:pt x="114016" y="1"/>
                  </a:moveTo>
                  <a:lnTo>
                    <a:pt x="1" y="65815"/>
                  </a:lnTo>
                  <a:lnTo>
                    <a:pt x="1" y="73987"/>
                  </a:lnTo>
                  <a:cubicBezTo>
                    <a:pt x="1" y="75070"/>
                    <a:pt x="533" y="75688"/>
                    <a:pt x="1315" y="75688"/>
                  </a:cubicBezTo>
                  <a:cubicBezTo>
                    <a:pt x="1640" y="75688"/>
                    <a:pt x="2010" y="75581"/>
                    <a:pt x="2403" y="75355"/>
                  </a:cubicBezTo>
                  <a:lnTo>
                    <a:pt x="111614" y="12310"/>
                  </a:lnTo>
                  <a:cubicBezTo>
                    <a:pt x="113048" y="11376"/>
                    <a:pt x="113915" y="9841"/>
                    <a:pt x="114016" y="8140"/>
                  </a:cubicBezTo>
                  <a:lnTo>
                    <a:pt x="1140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2336000" y="613475"/>
              <a:ext cx="2691950" cy="3709300"/>
            </a:xfrm>
            <a:custGeom>
              <a:avLst/>
              <a:gdLst/>
              <a:ahLst/>
              <a:cxnLst/>
              <a:rect l="l" t="t" r="r" b="b"/>
              <a:pathLst>
                <a:path w="107678" h="148372" extrusionOk="0">
                  <a:moveTo>
                    <a:pt x="106841" y="0"/>
                  </a:moveTo>
                  <a:cubicBezTo>
                    <a:pt x="106641" y="0"/>
                    <a:pt x="106416" y="63"/>
                    <a:pt x="106177" y="197"/>
                  </a:cubicBezTo>
                  <a:lnTo>
                    <a:pt x="1468" y="60674"/>
                  </a:lnTo>
                  <a:cubicBezTo>
                    <a:pt x="601" y="61241"/>
                    <a:pt x="34" y="62175"/>
                    <a:pt x="1" y="63209"/>
                  </a:cubicBezTo>
                  <a:lnTo>
                    <a:pt x="1" y="147336"/>
                  </a:lnTo>
                  <a:cubicBezTo>
                    <a:pt x="1" y="147995"/>
                    <a:pt x="317" y="148372"/>
                    <a:pt x="796" y="148372"/>
                  </a:cubicBezTo>
                  <a:cubicBezTo>
                    <a:pt x="996" y="148372"/>
                    <a:pt x="1223" y="148307"/>
                    <a:pt x="1468" y="148169"/>
                  </a:cubicBezTo>
                  <a:lnTo>
                    <a:pt x="106177" y="87726"/>
                  </a:lnTo>
                  <a:cubicBezTo>
                    <a:pt x="107044" y="87126"/>
                    <a:pt x="107611" y="86192"/>
                    <a:pt x="107678" y="85158"/>
                  </a:cubicBezTo>
                  <a:lnTo>
                    <a:pt x="107678" y="1031"/>
                  </a:lnTo>
                  <a:cubicBezTo>
                    <a:pt x="107678" y="388"/>
                    <a:pt x="107338" y="0"/>
                    <a:pt x="1068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2144200" y="2043575"/>
              <a:ext cx="172650" cy="2696875"/>
            </a:xfrm>
            <a:custGeom>
              <a:avLst/>
              <a:gdLst/>
              <a:ahLst/>
              <a:cxnLst/>
              <a:rect l="l" t="t" r="r" b="b"/>
              <a:pathLst>
                <a:path w="6906" h="107875" extrusionOk="0">
                  <a:moveTo>
                    <a:pt x="701" y="0"/>
                  </a:moveTo>
                  <a:cubicBezTo>
                    <a:pt x="267" y="701"/>
                    <a:pt x="34" y="1535"/>
                    <a:pt x="1" y="2369"/>
                  </a:cubicBezTo>
                  <a:lnTo>
                    <a:pt x="1" y="103575"/>
                  </a:lnTo>
                  <a:cubicBezTo>
                    <a:pt x="67" y="105142"/>
                    <a:pt x="901" y="106543"/>
                    <a:pt x="2236" y="107344"/>
                  </a:cubicBezTo>
                  <a:cubicBezTo>
                    <a:pt x="2945" y="107699"/>
                    <a:pt x="3717" y="107874"/>
                    <a:pt x="4490" y="107874"/>
                  </a:cubicBezTo>
                  <a:cubicBezTo>
                    <a:pt x="5318" y="107874"/>
                    <a:pt x="6147" y="107674"/>
                    <a:pt x="6905" y="107277"/>
                  </a:cubicBezTo>
                  <a:lnTo>
                    <a:pt x="6905" y="107277"/>
                  </a:lnTo>
                  <a:cubicBezTo>
                    <a:pt x="6507" y="107486"/>
                    <a:pt x="6147" y="107581"/>
                    <a:pt x="5836" y="107581"/>
                  </a:cubicBezTo>
                  <a:cubicBezTo>
                    <a:pt x="4999" y="107581"/>
                    <a:pt x="4504" y="106897"/>
                    <a:pt x="4504" y="105876"/>
                  </a:cubicBezTo>
                  <a:lnTo>
                    <a:pt x="4504" y="4937"/>
                  </a:lnTo>
                  <a:cubicBezTo>
                    <a:pt x="4537" y="4103"/>
                    <a:pt x="4771" y="3303"/>
                    <a:pt x="5204" y="2569"/>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3626925" y="3715450"/>
              <a:ext cx="179325" cy="132100"/>
            </a:xfrm>
            <a:custGeom>
              <a:avLst/>
              <a:gdLst/>
              <a:ahLst/>
              <a:cxnLst/>
              <a:rect l="l" t="t" r="r" b="b"/>
              <a:pathLst>
                <a:path w="7173" h="5284" extrusionOk="0">
                  <a:moveTo>
                    <a:pt x="6708" y="0"/>
                  </a:moveTo>
                  <a:cubicBezTo>
                    <a:pt x="6579" y="0"/>
                    <a:pt x="6430" y="45"/>
                    <a:pt x="6272" y="140"/>
                  </a:cubicBezTo>
                  <a:lnTo>
                    <a:pt x="868" y="3242"/>
                  </a:lnTo>
                  <a:cubicBezTo>
                    <a:pt x="368" y="3576"/>
                    <a:pt x="34" y="4110"/>
                    <a:pt x="1" y="4710"/>
                  </a:cubicBezTo>
                  <a:cubicBezTo>
                    <a:pt x="1" y="5075"/>
                    <a:pt x="187" y="5284"/>
                    <a:pt x="455" y="5284"/>
                  </a:cubicBezTo>
                  <a:cubicBezTo>
                    <a:pt x="579" y="5284"/>
                    <a:pt x="720" y="5239"/>
                    <a:pt x="868" y="5144"/>
                  </a:cubicBezTo>
                  <a:lnTo>
                    <a:pt x="6305" y="2041"/>
                  </a:lnTo>
                  <a:cubicBezTo>
                    <a:pt x="6805" y="1708"/>
                    <a:pt x="7106" y="1174"/>
                    <a:pt x="7172" y="574"/>
                  </a:cubicBezTo>
                  <a:cubicBezTo>
                    <a:pt x="7172" y="209"/>
                    <a:pt x="6986" y="0"/>
                    <a:pt x="670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2421075" y="2523075"/>
              <a:ext cx="77575" cy="1696025"/>
            </a:xfrm>
            <a:custGeom>
              <a:avLst/>
              <a:gdLst/>
              <a:ahLst/>
              <a:cxnLst/>
              <a:rect l="l" t="t" r="r" b="b"/>
              <a:pathLst>
                <a:path w="3103" h="67841" extrusionOk="0">
                  <a:moveTo>
                    <a:pt x="0" y="1"/>
                  </a:moveTo>
                  <a:lnTo>
                    <a:pt x="0" y="65781"/>
                  </a:lnTo>
                  <a:cubicBezTo>
                    <a:pt x="34" y="66515"/>
                    <a:pt x="400" y="67182"/>
                    <a:pt x="1034" y="67616"/>
                  </a:cubicBezTo>
                  <a:cubicBezTo>
                    <a:pt x="1309" y="67766"/>
                    <a:pt x="1622" y="67841"/>
                    <a:pt x="1944" y="67841"/>
                  </a:cubicBezTo>
                  <a:cubicBezTo>
                    <a:pt x="2052" y="67841"/>
                    <a:pt x="2160" y="67833"/>
                    <a:pt x="2268" y="67816"/>
                  </a:cubicBezTo>
                  <a:cubicBezTo>
                    <a:pt x="2569" y="67816"/>
                    <a:pt x="2835" y="67716"/>
                    <a:pt x="3102" y="67583"/>
                  </a:cubicBezTo>
                  <a:lnTo>
                    <a:pt x="3102" y="67583"/>
                  </a:lnTo>
                  <a:cubicBezTo>
                    <a:pt x="2969" y="67649"/>
                    <a:pt x="2802" y="67716"/>
                    <a:pt x="2635" y="67716"/>
                  </a:cubicBezTo>
                  <a:cubicBezTo>
                    <a:pt x="2302" y="67716"/>
                    <a:pt x="2035" y="67449"/>
                    <a:pt x="2035" y="66949"/>
                  </a:cubicBezTo>
                  <a:lnTo>
                    <a:pt x="2035" y="116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2477775" y="937775"/>
              <a:ext cx="2497650" cy="3272375"/>
            </a:xfrm>
            <a:custGeom>
              <a:avLst/>
              <a:gdLst/>
              <a:ahLst/>
              <a:cxnLst/>
              <a:rect l="l" t="t" r="r" b="b"/>
              <a:pathLst>
                <a:path w="99906" h="130895" extrusionOk="0">
                  <a:moveTo>
                    <a:pt x="99905" y="1"/>
                  </a:moveTo>
                  <a:lnTo>
                    <a:pt x="0" y="57675"/>
                  </a:lnTo>
                  <a:lnTo>
                    <a:pt x="0" y="130361"/>
                  </a:lnTo>
                  <a:cubicBezTo>
                    <a:pt x="0" y="130527"/>
                    <a:pt x="34" y="130894"/>
                    <a:pt x="367" y="130894"/>
                  </a:cubicBezTo>
                  <a:cubicBezTo>
                    <a:pt x="467" y="130861"/>
                    <a:pt x="601" y="130828"/>
                    <a:pt x="701" y="130761"/>
                  </a:cubicBezTo>
                  <a:lnTo>
                    <a:pt x="98938" y="74054"/>
                  </a:lnTo>
                  <a:cubicBezTo>
                    <a:pt x="99505" y="73687"/>
                    <a:pt x="99872" y="73053"/>
                    <a:pt x="99905" y="72386"/>
                  </a:cubicBezTo>
                  <a:lnTo>
                    <a:pt x="999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2471925" y="926100"/>
              <a:ext cx="2510150" cy="3289875"/>
            </a:xfrm>
            <a:custGeom>
              <a:avLst/>
              <a:gdLst/>
              <a:ahLst/>
              <a:cxnLst/>
              <a:rect l="l" t="t" r="r" b="b"/>
              <a:pathLst>
                <a:path w="100406" h="131595" extrusionOk="0">
                  <a:moveTo>
                    <a:pt x="99872" y="901"/>
                  </a:moveTo>
                  <a:lnTo>
                    <a:pt x="99872" y="72853"/>
                  </a:lnTo>
                  <a:cubicBezTo>
                    <a:pt x="99839" y="73453"/>
                    <a:pt x="99539" y="73954"/>
                    <a:pt x="99038" y="74287"/>
                  </a:cubicBezTo>
                  <a:lnTo>
                    <a:pt x="802" y="130994"/>
                  </a:lnTo>
                  <a:cubicBezTo>
                    <a:pt x="735" y="131061"/>
                    <a:pt x="668" y="131061"/>
                    <a:pt x="568" y="131095"/>
                  </a:cubicBezTo>
                  <a:cubicBezTo>
                    <a:pt x="501" y="131095"/>
                    <a:pt x="501" y="130828"/>
                    <a:pt x="501" y="130828"/>
                  </a:cubicBezTo>
                  <a:lnTo>
                    <a:pt x="501" y="58276"/>
                  </a:lnTo>
                  <a:lnTo>
                    <a:pt x="99872" y="901"/>
                  </a:lnTo>
                  <a:close/>
                  <a:moveTo>
                    <a:pt x="100406" y="1"/>
                  </a:moveTo>
                  <a:lnTo>
                    <a:pt x="1" y="57976"/>
                  </a:lnTo>
                  <a:lnTo>
                    <a:pt x="1" y="130828"/>
                  </a:lnTo>
                  <a:cubicBezTo>
                    <a:pt x="1" y="131328"/>
                    <a:pt x="234" y="131595"/>
                    <a:pt x="601" y="131595"/>
                  </a:cubicBezTo>
                  <a:cubicBezTo>
                    <a:pt x="768" y="131595"/>
                    <a:pt x="935" y="131528"/>
                    <a:pt x="1068" y="131461"/>
                  </a:cubicBezTo>
                  <a:lnTo>
                    <a:pt x="99305" y="74754"/>
                  </a:lnTo>
                  <a:cubicBezTo>
                    <a:pt x="99939" y="74321"/>
                    <a:pt x="100339" y="73620"/>
                    <a:pt x="100406" y="72853"/>
                  </a:cubicBezTo>
                  <a:lnTo>
                    <a:pt x="1004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2420225" y="728100"/>
              <a:ext cx="2562500" cy="1737150"/>
            </a:xfrm>
            <a:custGeom>
              <a:avLst/>
              <a:gdLst/>
              <a:ahLst/>
              <a:cxnLst/>
              <a:rect l="l" t="t" r="r" b="b"/>
              <a:pathLst>
                <a:path w="102500" h="69486" extrusionOk="0">
                  <a:moveTo>
                    <a:pt x="100407" y="1"/>
                  </a:moveTo>
                  <a:cubicBezTo>
                    <a:pt x="100047" y="1"/>
                    <a:pt x="99679" y="99"/>
                    <a:pt x="99338" y="315"/>
                  </a:cubicBezTo>
                  <a:lnTo>
                    <a:pt x="1102" y="57023"/>
                  </a:lnTo>
                  <a:cubicBezTo>
                    <a:pt x="434" y="57456"/>
                    <a:pt x="34" y="58157"/>
                    <a:pt x="1" y="58924"/>
                  </a:cubicBezTo>
                  <a:lnTo>
                    <a:pt x="1" y="67397"/>
                  </a:lnTo>
                  <a:cubicBezTo>
                    <a:pt x="34" y="68164"/>
                    <a:pt x="401" y="68831"/>
                    <a:pt x="1035" y="69265"/>
                  </a:cubicBezTo>
                  <a:cubicBezTo>
                    <a:pt x="1360" y="69411"/>
                    <a:pt x="1708" y="69486"/>
                    <a:pt x="2057" y="69486"/>
                  </a:cubicBezTo>
                  <a:cubicBezTo>
                    <a:pt x="2425" y="69486"/>
                    <a:pt x="2794" y="69402"/>
                    <a:pt x="3136" y="69231"/>
                  </a:cubicBezTo>
                  <a:lnTo>
                    <a:pt x="101373" y="12524"/>
                  </a:lnTo>
                  <a:cubicBezTo>
                    <a:pt x="102007" y="12090"/>
                    <a:pt x="102407" y="11390"/>
                    <a:pt x="102474" y="10623"/>
                  </a:cubicBezTo>
                  <a:lnTo>
                    <a:pt x="102474" y="2117"/>
                  </a:lnTo>
                  <a:cubicBezTo>
                    <a:pt x="102499" y="890"/>
                    <a:pt x="101490" y="1"/>
                    <a:pt x="10040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2428575" y="728025"/>
              <a:ext cx="2552675" cy="1475675"/>
            </a:xfrm>
            <a:custGeom>
              <a:avLst/>
              <a:gdLst/>
              <a:ahLst/>
              <a:cxnLst/>
              <a:rect l="l" t="t" r="r" b="b"/>
              <a:pathLst>
                <a:path w="102107" h="59027" extrusionOk="0">
                  <a:moveTo>
                    <a:pt x="100076" y="1"/>
                  </a:moveTo>
                  <a:cubicBezTo>
                    <a:pt x="99714" y="1"/>
                    <a:pt x="99344" y="100"/>
                    <a:pt x="99004" y="318"/>
                  </a:cubicBezTo>
                  <a:lnTo>
                    <a:pt x="768" y="57026"/>
                  </a:lnTo>
                  <a:cubicBezTo>
                    <a:pt x="434" y="57226"/>
                    <a:pt x="167" y="57493"/>
                    <a:pt x="0" y="57826"/>
                  </a:cubicBezTo>
                  <a:lnTo>
                    <a:pt x="2035" y="59027"/>
                  </a:lnTo>
                  <a:cubicBezTo>
                    <a:pt x="2235" y="58693"/>
                    <a:pt x="2469" y="58393"/>
                    <a:pt x="2802" y="58193"/>
                  </a:cubicBezTo>
                  <a:lnTo>
                    <a:pt x="101039" y="1486"/>
                  </a:lnTo>
                  <a:cubicBezTo>
                    <a:pt x="101206" y="1392"/>
                    <a:pt x="101367" y="1347"/>
                    <a:pt x="101511" y="1347"/>
                  </a:cubicBezTo>
                  <a:cubicBezTo>
                    <a:pt x="101826" y="1347"/>
                    <a:pt x="102061" y="1563"/>
                    <a:pt x="102107" y="1953"/>
                  </a:cubicBezTo>
                  <a:cubicBezTo>
                    <a:pt x="102057" y="795"/>
                    <a:pt x="101098" y="1"/>
                    <a:pt x="100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2420225" y="2173675"/>
              <a:ext cx="59250" cy="378625"/>
            </a:xfrm>
            <a:custGeom>
              <a:avLst/>
              <a:gdLst/>
              <a:ahLst/>
              <a:cxnLst/>
              <a:rect l="l" t="t" r="r" b="b"/>
              <a:pathLst>
                <a:path w="2370" h="15145" extrusionOk="0">
                  <a:moveTo>
                    <a:pt x="334" y="0"/>
                  </a:moveTo>
                  <a:cubicBezTo>
                    <a:pt x="201" y="234"/>
                    <a:pt x="101" y="434"/>
                    <a:pt x="34" y="667"/>
                  </a:cubicBezTo>
                  <a:cubicBezTo>
                    <a:pt x="34" y="767"/>
                    <a:pt x="1" y="867"/>
                    <a:pt x="1" y="967"/>
                  </a:cubicBezTo>
                  <a:lnTo>
                    <a:pt x="1" y="1101"/>
                  </a:lnTo>
                  <a:lnTo>
                    <a:pt x="1" y="13977"/>
                  </a:lnTo>
                  <a:lnTo>
                    <a:pt x="2069" y="15144"/>
                  </a:lnTo>
                  <a:lnTo>
                    <a:pt x="2069" y="2268"/>
                  </a:lnTo>
                  <a:cubicBezTo>
                    <a:pt x="2069" y="1868"/>
                    <a:pt x="2169" y="1501"/>
                    <a:pt x="2369" y="1201"/>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2471100" y="761575"/>
              <a:ext cx="2510975" cy="1613925"/>
            </a:xfrm>
            <a:custGeom>
              <a:avLst/>
              <a:gdLst/>
              <a:ahLst/>
              <a:cxnLst/>
              <a:rect l="l" t="t" r="r" b="b"/>
              <a:pathLst>
                <a:path w="100439" h="64557" extrusionOk="0">
                  <a:moveTo>
                    <a:pt x="99825" y="1"/>
                  </a:moveTo>
                  <a:cubicBezTo>
                    <a:pt x="99677" y="1"/>
                    <a:pt x="99512" y="47"/>
                    <a:pt x="99338" y="144"/>
                  </a:cubicBezTo>
                  <a:lnTo>
                    <a:pt x="1101" y="56851"/>
                  </a:lnTo>
                  <a:cubicBezTo>
                    <a:pt x="468" y="57251"/>
                    <a:pt x="67" y="57952"/>
                    <a:pt x="1" y="58719"/>
                  </a:cubicBezTo>
                  <a:lnTo>
                    <a:pt x="1" y="64557"/>
                  </a:lnTo>
                  <a:lnTo>
                    <a:pt x="3003" y="62822"/>
                  </a:lnTo>
                  <a:cubicBezTo>
                    <a:pt x="3670" y="62422"/>
                    <a:pt x="4070" y="61721"/>
                    <a:pt x="4104" y="60954"/>
                  </a:cubicBezTo>
                  <a:lnTo>
                    <a:pt x="4104" y="58752"/>
                  </a:lnTo>
                  <a:cubicBezTo>
                    <a:pt x="4137" y="57985"/>
                    <a:pt x="4537" y="57285"/>
                    <a:pt x="5204" y="56851"/>
                  </a:cubicBezTo>
                  <a:lnTo>
                    <a:pt x="30923" y="42040"/>
                  </a:lnTo>
                  <a:cubicBezTo>
                    <a:pt x="31096" y="41944"/>
                    <a:pt x="31262" y="41898"/>
                    <a:pt x="31409" y="41898"/>
                  </a:cubicBezTo>
                  <a:cubicBezTo>
                    <a:pt x="31771" y="41898"/>
                    <a:pt x="32023" y="42176"/>
                    <a:pt x="32023" y="42674"/>
                  </a:cubicBezTo>
                  <a:lnTo>
                    <a:pt x="32023" y="44876"/>
                  </a:lnTo>
                  <a:cubicBezTo>
                    <a:pt x="32023" y="45374"/>
                    <a:pt x="32259" y="45652"/>
                    <a:pt x="32611" y="45652"/>
                  </a:cubicBezTo>
                  <a:cubicBezTo>
                    <a:pt x="32755" y="45652"/>
                    <a:pt x="32917" y="45606"/>
                    <a:pt x="33091" y="45510"/>
                  </a:cubicBezTo>
                  <a:lnTo>
                    <a:pt x="100439" y="6582"/>
                  </a:lnTo>
                  <a:lnTo>
                    <a:pt x="100439" y="778"/>
                  </a:lnTo>
                  <a:cubicBezTo>
                    <a:pt x="100439" y="280"/>
                    <a:pt x="100186" y="1"/>
                    <a:pt x="998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4882825" y="856450"/>
              <a:ext cx="41725" cy="53450"/>
            </a:xfrm>
            <a:custGeom>
              <a:avLst/>
              <a:gdLst/>
              <a:ahLst/>
              <a:cxnLst/>
              <a:rect l="l" t="t" r="r" b="b"/>
              <a:pathLst>
                <a:path w="1669" h="2138" extrusionOk="0">
                  <a:moveTo>
                    <a:pt x="1219" y="0"/>
                  </a:moveTo>
                  <a:cubicBezTo>
                    <a:pt x="1104" y="0"/>
                    <a:pt x="974" y="38"/>
                    <a:pt x="834" y="118"/>
                  </a:cubicBezTo>
                  <a:cubicBezTo>
                    <a:pt x="334" y="418"/>
                    <a:pt x="34" y="952"/>
                    <a:pt x="0" y="1552"/>
                  </a:cubicBezTo>
                  <a:cubicBezTo>
                    <a:pt x="0" y="1927"/>
                    <a:pt x="181" y="2137"/>
                    <a:pt x="450" y="2137"/>
                  </a:cubicBezTo>
                  <a:cubicBezTo>
                    <a:pt x="565" y="2137"/>
                    <a:pt x="695" y="2099"/>
                    <a:pt x="834" y="2019"/>
                  </a:cubicBezTo>
                  <a:cubicBezTo>
                    <a:pt x="1335" y="1719"/>
                    <a:pt x="1635" y="1186"/>
                    <a:pt x="1668" y="585"/>
                  </a:cubicBezTo>
                  <a:cubicBezTo>
                    <a:pt x="1668" y="211"/>
                    <a:pt x="1488" y="0"/>
                    <a:pt x="1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4807775" y="899825"/>
              <a:ext cx="41725" cy="53425"/>
            </a:xfrm>
            <a:custGeom>
              <a:avLst/>
              <a:gdLst/>
              <a:ahLst/>
              <a:cxnLst/>
              <a:rect l="l" t="t" r="r" b="b"/>
              <a:pathLst>
                <a:path w="1669" h="2137" extrusionOk="0">
                  <a:moveTo>
                    <a:pt x="1204" y="0"/>
                  </a:moveTo>
                  <a:cubicBezTo>
                    <a:pt x="1090" y="0"/>
                    <a:pt x="964" y="38"/>
                    <a:pt x="834" y="118"/>
                  </a:cubicBezTo>
                  <a:cubicBezTo>
                    <a:pt x="334" y="418"/>
                    <a:pt x="0" y="952"/>
                    <a:pt x="0" y="1552"/>
                  </a:cubicBezTo>
                  <a:cubicBezTo>
                    <a:pt x="0" y="1926"/>
                    <a:pt x="181" y="2137"/>
                    <a:pt x="450" y="2137"/>
                  </a:cubicBezTo>
                  <a:cubicBezTo>
                    <a:pt x="564" y="2137"/>
                    <a:pt x="695" y="2099"/>
                    <a:pt x="834" y="2019"/>
                  </a:cubicBezTo>
                  <a:cubicBezTo>
                    <a:pt x="1301" y="1719"/>
                    <a:pt x="1635" y="1152"/>
                    <a:pt x="1668" y="585"/>
                  </a:cubicBezTo>
                  <a:cubicBezTo>
                    <a:pt x="1668" y="210"/>
                    <a:pt x="1471" y="0"/>
                    <a:pt x="12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7"/>
            <p:cNvSpPr/>
            <p:nvPr/>
          </p:nvSpPr>
          <p:spPr>
            <a:xfrm>
              <a:off x="4732725" y="942525"/>
              <a:ext cx="41725" cy="54100"/>
            </a:xfrm>
            <a:custGeom>
              <a:avLst/>
              <a:gdLst/>
              <a:ahLst/>
              <a:cxnLst/>
              <a:rect l="l" t="t" r="r" b="b"/>
              <a:pathLst>
                <a:path w="1669" h="2164" extrusionOk="0">
                  <a:moveTo>
                    <a:pt x="1200" y="0"/>
                  </a:moveTo>
                  <a:cubicBezTo>
                    <a:pt x="1090" y="0"/>
                    <a:pt x="966" y="35"/>
                    <a:pt x="834" y="111"/>
                  </a:cubicBezTo>
                  <a:cubicBezTo>
                    <a:pt x="334" y="444"/>
                    <a:pt x="34" y="978"/>
                    <a:pt x="0" y="1579"/>
                  </a:cubicBezTo>
                  <a:cubicBezTo>
                    <a:pt x="0" y="1953"/>
                    <a:pt x="181" y="2163"/>
                    <a:pt x="450" y="2163"/>
                  </a:cubicBezTo>
                  <a:cubicBezTo>
                    <a:pt x="564" y="2163"/>
                    <a:pt x="695" y="2125"/>
                    <a:pt x="834" y="2046"/>
                  </a:cubicBezTo>
                  <a:cubicBezTo>
                    <a:pt x="1334" y="1745"/>
                    <a:pt x="1635" y="1178"/>
                    <a:pt x="1668" y="611"/>
                  </a:cubicBezTo>
                  <a:cubicBezTo>
                    <a:pt x="1668" y="228"/>
                    <a:pt x="1479" y="0"/>
                    <a:pt x="1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7"/>
            <p:cNvSpPr/>
            <p:nvPr/>
          </p:nvSpPr>
          <p:spPr>
            <a:xfrm>
              <a:off x="2471925" y="926100"/>
              <a:ext cx="2510150" cy="1626200"/>
            </a:xfrm>
            <a:custGeom>
              <a:avLst/>
              <a:gdLst/>
              <a:ahLst/>
              <a:cxnLst/>
              <a:rect l="l" t="t" r="r" b="b"/>
              <a:pathLst>
                <a:path w="100406" h="65048" extrusionOk="0">
                  <a:moveTo>
                    <a:pt x="100406" y="1"/>
                  </a:moveTo>
                  <a:lnTo>
                    <a:pt x="34025" y="38361"/>
                  </a:lnTo>
                  <a:cubicBezTo>
                    <a:pt x="33862" y="38452"/>
                    <a:pt x="33730" y="38494"/>
                    <a:pt x="33619" y="38494"/>
                  </a:cubicBezTo>
                  <a:cubicBezTo>
                    <a:pt x="33322" y="38494"/>
                    <a:pt x="33167" y="38198"/>
                    <a:pt x="32924" y="37761"/>
                  </a:cubicBezTo>
                  <a:lnTo>
                    <a:pt x="31990" y="36093"/>
                  </a:lnTo>
                  <a:cubicBezTo>
                    <a:pt x="31722" y="35651"/>
                    <a:pt x="31453" y="35475"/>
                    <a:pt x="31158" y="35475"/>
                  </a:cubicBezTo>
                  <a:cubicBezTo>
                    <a:pt x="30941" y="35475"/>
                    <a:pt x="30711" y="35571"/>
                    <a:pt x="30456" y="35726"/>
                  </a:cubicBezTo>
                  <a:lnTo>
                    <a:pt x="5171" y="50270"/>
                  </a:lnTo>
                  <a:cubicBezTo>
                    <a:pt x="4571" y="50604"/>
                    <a:pt x="4304" y="51237"/>
                    <a:pt x="4071" y="52138"/>
                  </a:cubicBezTo>
                  <a:lnTo>
                    <a:pt x="3303" y="54773"/>
                  </a:lnTo>
                  <a:cubicBezTo>
                    <a:pt x="3003" y="55807"/>
                    <a:pt x="2836" y="56308"/>
                    <a:pt x="2236" y="56675"/>
                  </a:cubicBezTo>
                  <a:lnTo>
                    <a:pt x="1" y="57976"/>
                  </a:lnTo>
                  <a:lnTo>
                    <a:pt x="1" y="65047"/>
                  </a:lnTo>
                  <a:lnTo>
                    <a:pt x="100406" y="7106"/>
                  </a:lnTo>
                  <a:lnTo>
                    <a:pt x="1004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2420225" y="2346300"/>
              <a:ext cx="51725" cy="206000"/>
            </a:xfrm>
            <a:custGeom>
              <a:avLst/>
              <a:gdLst/>
              <a:ahLst/>
              <a:cxnLst/>
              <a:rect l="l" t="t" r="r" b="b"/>
              <a:pathLst>
                <a:path w="2069" h="8240" extrusionOk="0">
                  <a:moveTo>
                    <a:pt x="1" y="0"/>
                  </a:moveTo>
                  <a:lnTo>
                    <a:pt x="1" y="7072"/>
                  </a:lnTo>
                  <a:lnTo>
                    <a:pt x="2069" y="8239"/>
                  </a:lnTo>
                  <a:lnTo>
                    <a:pt x="2069" y="116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2541150" y="2373500"/>
              <a:ext cx="58400" cy="72675"/>
            </a:xfrm>
            <a:custGeom>
              <a:avLst/>
              <a:gdLst/>
              <a:ahLst/>
              <a:cxnLst/>
              <a:rect l="l" t="t" r="r" b="b"/>
              <a:pathLst>
                <a:path w="2336" h="2907" extrusionOk="0">
                  <a:moveTo>
                    <a:pt x="1099" y="0"/>
                  </a:moveTo>
                  <a:cubicBezTo>
                    <a:pt x="1056" y="0"/>
                    <a:pt x="993" y="38"/>
                    <a:pt x="968" y="113"/>
                  </a:cubicBezTo>
                  <a:lnTo>
                    <a:pt x="34" y="1914"/>
                  </a:lnTo>
                  <a:lnTo>
                    <a:pt x="1" y="1981"/>
                  </a:lnTo>
                  <a:cubicBezTo>
                    <a:pt x="1" y="1981"/>
                    <a:pt x="1" y="2014"/>
                    <a:pt x="1" y="2048"/>
                  </a:cubicBezTo>
                  <a:cubicBezTo>
                    <a:pt x="1" y="2081"/>
                    <a:pt x="1" y="2114"/>
                    <a:pt x="1" y="2148"/>
                  </a:cubicBezTo>
                  <a:lnTo>
                    <a:pt x="34" y="2181"/>
                  </a:lnTo>
                  <a:lnTo>
                    <a:pt x="968" y="2882"/>
                  </a:lnTo>
                  <a:cubicBezTo>
                    <a:pt x="968" y="2898"/>
                    <a:pt x="985" y="2907"/>
                    <a:pt x="1001" y="2907"/>
                  </a:cubicBezTo>
                  <a:cubicBezTo>
                    <a:pt x="1018" y="2907"/>
                    <a:pt x="1035" y="2898"/>
                    <a:pt x="1035" y="2882"/>
                  </a:cubicBezTo>
                  <a:cubicBezTo>
                    <a:pt x="1101" y="2848"/>
                    <a:pt x="1135" y="2815"/>
                    <a:pt x="1135" y="2748"/>
                  </a:cubicBezTo>
                  <a:cubicBezTo>
                    <a:pt x="1201" y="2648"/>
                    <a:pt x="1201" y="2515"/>
                    <a:pt x="1135" y="2448"/>
                  </a:cubicBezTo>
                  <a:lnTo>
                    <a:pt x="501" y="1948"/>
                  </a:lnTo>
                  <a:lnTo>
                    <a:pt x="2202" y="980"/>
                  </a:lnTo>
                  <a:cubicBezTo>
                    <a:pt x="2302" y="913"/>
                    <a:pt x="2336" y="780"/>
                    <a:pt x="2336" y="680"/>
                  </a:cubicBezTo>
                  <a:cubicBezTo>
                    <a:pt x="2336" y="633"/>
                    <a:pt x="2302" y="586"/>
                    <a:pt x="2259" y="586"/>
                  </a:cubicBezTo>
                  <a:cubicBezTo>
                    <a:pt x="2241" y="586"/>
                    <a:pt x="2222" y="594"/>
                    <a:pt x="2202" y="613"/>
                  </a:cubicBezTo>
                  <a:lnTo>
                    <a:pt x="501" y="1581"/>
                  </a:lnTo>
                  <a:lnTo>
                    <a:pt x="501" y="1581"/>
                  </a:lnTo>
                  <a:lnTo>
                    <a:pt x="1135" y="346"/>
                  </a:lnTo>
                  <a:cubicBezTo>
                    <a:pt x="1201" y="246"/>
                    <a:pt x="1201" y="113"/>
                    <a:pt x="1135" y="13"/>
                  </a:cubicBezTo>
                  <a:cubicBezTo>
                    <a:pt x="1126" y="4"/>
                    <a:pt x="1114" y="0"/>
                    <a:pt x="1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628725" y="2319775"/>
              <a:ext cx="58400" cy="73025"/>
            </a:xfrm>
            <a:custGeom>
              <a:avLst/>
              <a:gdLst/>
              <a:ahLst/>
              <a:cxnLst/>
              <a:rect l="l" t="t" r="r" b="b"/>
              <a:pathLst>
                <a:path w="2336" h="2921" extrusionOk="0">
                  <a:moveTo>
                    <a:pt x="1333" y="0"/>
                  </a:moveTo>
                  <a:cubicBezTo>
                    <a:pt x="1297" y="0"/>
                    <a:pt x="1249" y="55"/>
                    <a:pt x="1201" y="127"/>
                  </a:cubicBezTo>
                  <a:cubicBezTo>
                    <a:pt x="1134" y="260"/>
                    <a:pt x="1134" y="394"/>
                    <a:pt x="1201" y="427"/>
                  </a:cubicBezTo>
                  <a:lnTo>
                    <a:pt x="1835" y="928"/>
                  </a:lnTo>
                  <a:lnTo>
                    <a:pt x="134" y="1928"/>
                  </a:lnTo>
                  <a:cubicBezTo>
                    <a:pt x="33" y="1995"/>
                    <a:pt x="0" y="2095"/>
                    <a:pt x="0" y="2195"/>
                  </a:cubicBezTo>
                  <a:cubicBezTo>
                    <a:pt x="0" y="2293"/>
                    <a:pt x="36" y="2355"/>
                    <a:pt x="81" y="2355"/>
                  </a:cubicBezTo>
                  <a:cubicBezTo>
                    <a:pt x="98" y="2355"/>
                    <a:pt x="116" y="2346"/>
                    <a:pt x="134" y="2329"/>
                  </a:cubicBezTo>
                  <a:lnTo>
                    <a:pt x="1835" y="1361"/>
                  </a:lnTo>
                  <a:lnTo>
                    <a:pt x="1201" y="2595"/>
                  </a:lnTo>
                  <a:cubicBezTo>
                    <a:pt x="1134" y="2696"/>
                    <a:pt x="1134" y="2829"/>
                    <a:pt x="1201" y="2896"/>
                  </a:cubicBezTo>
                  <a:cubicBezTo>
                    <a:pt x="1218" y="2912"/>
                    <a:pt x="1234" y="2921"/>
                    <a:pt x="1251" y="2921"/>
                  </a:cubicBezTo>
                  <a:cubicBezTo>
                    <a:pt x="1268" y="2921"/>
                    <a:pt x="1284" y="2912"/>
                    <a:pt x="1301" y="2896"/>
                  </a:cubicBezTo>
                  <a:cubicBezTo>
                    <a:pt x="1334" y="2896"/>
                    <a:pt x="1368" y="2862"/>
                    <a:pt x="1368" y="2796"/>
                  </a:cubicBezTo>
                  <a:lnTo>
                    <a:pt x="2302" y="1028"/>
                  </a:lnTo>
                  <a:cubicBezTo>
                    <a:pt x="2335" y="994"/>
                    <a:pt x="2335" y="961"/>
                    <a:pt x="2335" y="961"/>
                  </a:cubicBezTo>
                  <a:lnTo>
                    <a:pt x="2335" y="928"/>
                  </a:lnTo>
                  <a:cubicBezTo>
                    <a:pt x="2335" y="894"/>
                    <a:pt x="2335" y="861"/>
                    <a:pt x="2335" y="828"/>
                  </a:cubicBezTo>
                  <a:cubicBezTo>
                    <a:pt x="2335" y="828"/>
                    <a:pt x="2335" y="794"/>
                    <a:pt x="2335" y="761"/>
                  </a:cubicBezTo>
                  <a:cubicBezTo>
                    <a:pt x="2335" y="761"/>
                    <a:pt x="2335" y="727"/>
                    <a:pt x="2302" y="727"/>
                  </a:cubicBezTo>
                  <a:lnTo>
                    <a:pt x="1368" y="27"/>
                  </a:lnTo>
                  <a:cubicBezTo>
                    <a:pt x="1358" y="8"/>
                    <a:pt x="1347" y="0"/>
                    <a:pt x="13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2722125" y="2243050"/>
              <a:ext cx="52550" cy="105450"/>
            </a:xfrm>
            <a:custGeom>
              <a:avLst/>
              <a:gdLst/>
              <a:ahLst/>
              <a:cxnLst/>
              <a:rect l="l" t="t" r="r" b="b"/>
              <a:pathLst>
                <a:path w="2102" h="4218" extrusionOk="0">
                  <a:moveTo>
                    <a:pt x="1961" y="0"/>
                  </a:moveTo>
                  <a:cubicBezTo>
                    <a:pt x="1929" y="0"/>
                    <a:pt x="1887" y="36"/>
                    <a:pt x="1868" y="94"/>
                  </a:cubicBezTo>
                  <a:lnTo>
                    <a:pt x="1635" y="661"/>
                  </a:lnTo>
                  <a:cubicBezTo>
                    <a:pt x="1616" y="659"/>
                    <a:pt x="1598" y="659"/>
                    <a:pt x="1580" y="659"/>
                  </a:cubicBezTo>
                  <a:cubicBezTo>
                    <a:pt x="1162" y="659"/>
                    <a:pt x="720" y="1024"/>
                    <a:pt x="400" y="1695"/>
                  </a:cubicBezTo>
                  <a:cubicBezTo>
                    <a:pt x="0" y="2596"/>
                    <a:pt x="0" y="3663"/>
                    <a:pt x="400" y="4063"/>
                  </a:cubicBezTo>
                  <a:cubicBezTo>
                    <a:pt x="522" y="4168"/>
                    <a:pt x="663" y="4218"/>
                    <a:pt x="802" y="4218"/>
                  </a:cubicBezTo>
                  <a:cubicBezTo>
                    <a:pt x="930" y="4218"/>
                    <a:pt x="1056" y="4176"/>
                    <a:pt x="1168" y="4097"/>
                  </a:cubicBezTo>
                  <a:cubicBezTo>
                    <a:pt x="1535" y="3897"/>
                    <a:pt x="1801" y="3563"/>
                    <a:pt x="1935" y="3196"/>
                  </a:cubicBezTo>
                  <a:cubicBezTo>
                    <a:pt x="2002" y="3096"/>
                    <a:pt x="2002" y="2963"/>
                    <a:pt x="1935" y="2896"/>
                  </a:cubicBezTo>
                  <a:cubicBezTo>
                    <a:pt x="1925" y="2877"/>
                    <a:pt x="1911" y="2869"/>
                    <a:pt x="1894" y="2869"/>
                  </a:cubicBezTo>
                  <a:cubicBezTo>
                    <a:pt x="1851" y="2869"/>
                    <a:pt x="1792" y="2924"/>
                    <a:pt x="1768" y="2996"/>
                  </a:cubicBezTo>
                  <a:cubicBezTo>
                    <a:pt x="1522" y="3487"/>
                    <a:pt x="1186" y="3780"/>
                    <a:pt x="893" y="3780"/>
                  </a:cubicBezTo>
                  <a:cubicBezTo>
                    <a:pt x="788" y="3780"/>
                    <a:pt x="688" y="3742"/>
                    <a:pt x="601" y="3663"/>
                  </a:cubicBezTo>
                  <a:cubicBezTo>
                    <a:pt x="300" y="3363"/>
                    <a:pt x="300" y="2562"/>
                    <a:pt x="601" y="1895"/>
                  </a:cubicBezTo>
                  <a:cubicBezTo>
                    <a:pt x="834" y="1428"/>
                    <a:pt x="1168" y="1128"/>
                    <a:pt x="1434" y="1128"/>
                  </a:cubicBezTo>
                  <a:lnTo>
                    <a:pt x="1268" y="1528"/>
                  </a:lnTo>
                  <a:cubicBezTo>
                    <a:pt x="1213" y="1610"/>
                    <a:pt x="1247" y="1713"/>
                    <a:pt x="1298" y="1713"/>
                  </a:cubicBezTo>
                  <a:cubicBezTo>
                    <a:pt x="1309" y="1713"/>
                    <a:pt x="1322" y="1707"/>
                    <a:pt x="1334" y="1695"/>
                  </a:cubicBezTo>
                  <a:lnTo>
                    <a:pt x="2035" y="1228"/>
                  </a:lnTo>
                  <a:cubicBezTo>
                    <a:pt x="2068" y="1195"/>
                    <a:pt x="2102" y="1128"/>
                    <a:pt x="2102" y="1061"/>
                  </a:cubicBezTo>
                  <a:lnTo>
                    <a:pt x="2002" y="60"/>
                  </a:lnTo>
                  <a:cubicBezTo>
                    <a:pt x="2002" y="19"/>
                    <a:pt x="1984" y="0"/>
                    <a:pt x="19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183275" y="1855750"/>
              <a:ext cx="48400" cy="95900"/>
            </a:xfrm>
            <a:custGeom>
              <a:avLst/>
              <a:gdLst/>
              <a:ahLst/>
              <a:cxnLst/>
              <a:rect l="l" t="t" r="r" b="b"/>
              <a:pathLst>
                <a:path w="1936" h="3836" extrusionOk="0">
                  <a:moveTo>
                    <a:pt x="1799" y="1"/>
                  </a:moveTo>
                  <a:cubicBezTo>
                    <a:pt x="1732" y="1"/>
                    <a:pt x="1650" y="79"/>
                    <a:pt x="1602" y="175"/>
                  </a:cubicBezTo>
                  <a:lnTo>
                    <a:pt x="968" y="1509"/>
                  </a:lnTo>
                  <a:lnTo>
                    <a:pt x="334" y="909"/>
                  </a:lnTo>
                  <a:cubicBezTo>
                    <a:pt x="317" y="891"/>
                    <a:pt x="295" y="883"/>
                    <a:pt x="271" y="883"/>
                  </a:cubicBezTo>
                  <a:cubicBezTo>
                    <a:pt x="203" y="883"/>
                    <a:pt x="117" y="952"/>
                    <a:pt x="67" y="1075"/>
                  </a:cubicBezTo>
                  <a:cubicBezTo>
                    <a:pt x="1" y="1175"/>
                    <a:pt x="1" y="1342"/>
                    <a:pt x="67" y="1476"/>
                  </a:cubicBezTo>
                  <a:lnTo>
                    <a:pt x="701" y="2076"/>
                  </a:lnTo>
                  <a:lnTo>
                    <a:pt x="67" y="3410"/>
                  </a:lnTo>
                  <a:cubicBezTo>
                    <a:pt x="1" y="3511"/>
                    <a:pt x="1" y="3677"/>
                    <a:pt x="67" y="3811"/>
                  </a:cubicBezTo>
                  <a:cubicBezTo>
                    <a:pt x="84" y="3827"/>
                    <a:pt x="109" y="3836"/>
                    <a:pt x="134" y="3836"/>
                  </a:cubicBezTo>
                  <a:cubicBezTo>
                    <a:pt x="159" y="3836"/>
                    <a:pt x="184" y="3827"/>
                    <a:pt x="201" y="3811"/>
                  </a:cubicBezTo>
                  <a:cubicBezTo>
                    <a:pt x="267" y="3777"/>
                    <a:pt x="301" y="3711"/>
                    <a:pt x="334" y="3644"/>
                  </a:cubicBezTo>
                  <a:lnTo>
                    <a:pt x="968" y="2343"/>
                  </a:lnTo>
                  <a:lnTo>
                    <a:pt x="1568" y="2943"/>
                  </a:lnTo>
                  <a:cubicBezTo>
                    <a:pt x="1602" y="2960"/>
                    <a:pt x="1627" y="2968"/>
                    <a:pt x="1648" y="2968"/>
                  </a:cubicBezTo>
                  <a:cubicBezTo>
                    <a:pt x="1668" y="2968"/>
                    <a:pt x="1685" y="2960"/>
                    <a:pt x="1702" y="2943"/>
                  </a:cubicBezTo>
                  <a:cubicBezTo>
                    <a:pt x="1769" y="2877"/>
                    <a:pt x="1835" y="2843"/>
                    <a:pt x="1835" y="2777"/>
                  </a:cubicBezTo>
                  <a:cubicBezTo>
                    <a:pt x="1935" y="2643"/>
                    <a:pt x="1935" y="2476"/>
                    <a:pt x="1835" y="2343"/>
                  </a:cubicBezTo>
                  <a:lnTo>
                    <a:pt x="1235" y="1776"/>
                  </a:lnTo>
                  <a:lnTo>
                    <a:pt x="1869" y="442"/>
                  </a:lnTo>
                  <a:cubicBezTo>
                    <a:pt x="1935" y="308"/>
                    <a:pt x="1935" y="141"/>
                    <a:pt x="1869" y="41"/>
                  </a:cubicBezTo>
                  <a:cubicBezTo>
                    <a:pt x="1850" y="13"/>
                    <a:pt x="1825" y="1"/>
                    <a:pt x="17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2828850" y="1056800"/>
              <a:ext cx="1999800" cy="1248050"/>
            </a:xfrm>
            <a:custGeom>
              <a:avLst/>
              <a:gdLst/>
              <a:ahLst/>
              <a:cxnLst/>
              <a:rect l="l" t="t" r="r" b="b"/>
              <a:pathLst>
                <a:path w="79992" h="49922" extrusionOk="0">
                  <a:moveTo>
                    <a:pt x="79377" y="0"/>
                  </a:moveTo>
                  <a:cubicBezTo>
                    <a:pt x="79230" y="0"/>
                    <a:pt x="79064" y="47"/>
                    <a:pt x="78890" y="143"/>
                  </a:cubicBezTo>
                  <a:lnTo>
                    <a:pt x="1102" y="45042"/>
                  </a:lnTo>
                  <a:cubicBezTo>
                    <a:pt x="434" y="45476"/>
                    <a:pt x="34" y="46176"/>
                    <a:pt x="1" y="46943"/>
                  </a:cubicBezTo>
                  <a:lnTo>
                    <a:pt x="1" y="49145"/>
                  </a:lnTo>
                  <a:cubicBezTo>
                    <a:pt x="1" y="49643"/>
                    <a:pt x="253" y="49922"/>
                    <a:pt x="615" y="49922"/>
                  </a:cubicBezTo>
                  <a:cubicBezTo>
                    <a:pt x="762" y="49922"/>
                    <a:pt x="928" y="49875"/>
                    <a:pt x="1102" y="49779"/>
                  </a:cubicBezTo>
                  <a:lnTo>
                    <a:pt x="78890" y="4880"/>
                  </a:lnTo>
                  <a:cubicBezTo>
                    <a:pt x="79524" y="4446"/>
                    <a:pt x="79958" y="3746"/>
                    <a:pt x="79991" y="2979"/>
                  </a:cubicBezTo>
                  <a:lnTo>
                    <a:pt x="79991" y="777"/>
                  </a:lnTo>
                  <a:cubicBezTo>
                    <a:pt x="79991" y="279"/>
                    <a:pt x="79739" y="0"/>
                    <a:pt x="7937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4746900" y="1084550"/>
              <a:ext cx="71725" cy="98425"/>
            </a:xfrm>
            <a:custGeom>
              <a:avLst/>
              <a:gdLst/>
              <a:ahLst/>
              <a:cxnLst/>
              <a:rect l="l" t="t" r="r" b="b"/>
              <a:pathLst>
                <a:path w="2869" h="3937" extrusionOk="0">
                  <a:moveTo>
                    <a:pt x="1468" y="468"/>
                  </a:moveTo>
                  <a:lnTo>
                    <a:pt x="1668" y="901"/>
                  </a:lnTo>
                  <a:cubicBezTo>
                    <a:pt x="1719" y="1003"/>
                    <a:pt x="1809" y="1047"/>
                    <a:pt x="1908" y="1047"/>
                  </a:cubicBezTo>
                  <a:cubicBezTo>
                    <a:pt x="1939" y="1047"/>
                    <a:pt x="1970" y="1043"/>
                    <a:pt x="2002" y="1035"/>
                  </a:cubicBezTo>
                  <a:lnTo>
                    <a:pt x="2402" y="868"/>
                  </a:lnTo>
                  <a:lnTo>
                    <a:pt x="2002" y="1635"/>
                  </a:lnTo>
                  <a:cubicBezTo>
                    <a:pt x="1935" y="1702"/>
                    <a:pt x="1935" y="1802"/>
                    <a:pt x="1935" y="1902"/>
                  </a:cubicBezTo>
                  <a:lnTo>
                    <a:pt x="2035" y="2703"/>
                  </a:lnTo>
                  <a:cubicBezTo>
                    <a:pt x="2035" y="2703"/>
                    <a:pt x="2035" y="2736"/>
                    <a:pt x="2035" y="2769"/>
                  </a:cubicBezTo>
                  <a:lnTo>
                    <a:pt x="1501" y="2703"/>
                  </a:lnTo>
                  <a:cubicBezTo>
                    <a:pt x="1484" y="2697"/>
                    <a:pt x="1465" y="2694"/>
                    <a:pt x="1446" y="2694"/>
                  </a:cubicBezTo>
                  <a:cubicBezTo>
                    <a:pt x="1356" y="2694"/>
                    <a:pt x="1256" y="2754"/>
                    <a:pt x="1201" y="2836"/>
                  </a:cubicBezTo>
                  <a:lnTo>
                    <a:pt x="834" y="3303"/>
                  </a:lnTo>
                  <a:lnTo>
                    <a:pt x="901" y="2736"/>
                  </a:lnTo>
                  <a:cubicBezTo>
                    <a:pt x="934" y="2602"/>
                    <a:pt x="901" y="2502"/>
                    <a:pt x="801" y="2402"/>
                  </a:cubicBezTo>
                  <a:lnTo>
                    <a:pt x="401" y="2102"/>
                  </a:lnTo>
                  <a:cubicBezTo>
                    <a:pt x="401" y="2102"/>
                    <a:pt x="401" y="2069"/>
                    <a:pt x="434" y="2035"/>
                  </a:cubicBezTo>
                  <a:lnTo>
                    <a:pt x="1068" y="1568"/>
                  </a:lnTo>
                  <a:cubicBezTo>
                    <a:pt x="1134" y="1502"/>
                    <a:pt x="1201" y="1402"/>
                    <a:pt x="1234" y="1302"/>
                  </a:cubicBezTo>
                  <a:lnTo>
                    <a:pt x="1468" y="468"/>
                  </a:lnTo>
                  <a:close/>
                  <a:moveTo>
                    <a:pt x="1468" y="1"/>
                  </a:moveTo>
                  <a:cubicBezTo>
                    <a:pt x="1301" y="34"/>
                    <a:pt x="1168" y="134"/>
                    <a:pt x="1134" y="301"/>
                  </a:cubicBezTo>
                  <a:lnTo>
                    <a:pt x="868" y="1235"/>
                  </a:lnTo>
                  <a:cubicBezTo>
                    <a:pt x="834" y="1268"/>
                    <a:pt x="834" y="1268"/>
                    <a:pt x="834" y="1302"/>
                  </a:cubicBezTo>
                  <a:lnTo>
                    <a:pt x="200" y="1769"/>
                  </a:lnTo>
                  <a:cubicBezTo>
                    <a:pt x="67" y="1869"/>
                    <a:pt x="0" y="2002"/>
                    <a:pt x="0" y="2169"/>
                  </a:cubicBezTo>
                  <a:cubicBezTo>
                    <a:pt x="0" y="2269"/>
                    <a:pt x="34" y="2336"/>
                    <a:pt x="134" y="2402"/>
                  </a:cubicBezTo>
                  <a:lnTo>
                    <a:pt x="534" y="2703"/>
                  </a:lnTo>
                  <a:lnTo>
                    <a:pt x="434" y="3603"/>
                  </a:lnTo>
                  <a:cubicBezTo>
                    <a:pt x="401" y="3737"/>
                    <a:pt x="467" y="3870"/>
                    <a:pt x="601" y="3937"/>
                  </a:cubicBezTo>
                  <a:lnTo>
                    <a:pt x="701" y="3937"/>
                  </a:lnTo>
                  <a:cubicBezTo>
                    <a:pt x="801" y="3937"/>
                    <a:pt x="901" y="3870"/>
                    <a:pt x="934" y="3803"/>
                  </a:cubicBezTo>
                  <a:lnTo>
                    <a:pt x="1535" y="3069"/>
                  </a:lnTo>
                  <a:lnTo>
                    <a:pt x="2035" y="3136"/>
                  </a:lnTo>
                  <a:cubicBezTo>
                    <a:pt x="2135" y="3136"/>
                    <a:pt x="2235" y="3103"/>
                    <a:pt x="2302" y="3036"/>
                  </a:cubicBezTo>
                  <a:cubicBezTo>
                    <a:pt x="2402" y="2936"/>
                    <a:pt x="2435" y="2803"/>
                    <a:pt x="2435" y="2636"/>
                  </a:cubicBezTo>
                  <a:lnTo>
                    <a:pt x="2335" y="1869"/>
                  </a:lnTo>
                  <a:cubicBezTo>
                    <a:pt x="2302" y="1835"/>
                    <a:pt x="2302" y="1835"/>
                    <a:pt x="2335" y="1802"/>
                  </a:cubicBezTo>
                  <a:lnTo>
                    <a:pt x="2769" y="935"/>
                  </a:lnTo>
                  <a:cubicBezTo>
                    <a:pt x="2869" y="801"/>
                    <a:pt x="2869" y="634"/>
                    <a:pt x="2769" y="534"/>
                  </a:cubicBezTo>
                  <a:cubicBezTo>
                    <a:pt x="2726" y="470"/>
                    <a:pt x="2669" y="433"/>
                    <a:pt x="2607" y="433"/>
                  </a:cubicBezTo>
                  <a:cubicBezTo>
                    <a:pt x="2573" y="433"/>
                    <a:pt x="2538" y="444"/>
                    <a:pt x="2502" y="468"/>
                  </a:cubicBezTo>
                  <a:lnTo>
                    <a:pt x="1968" y="668"/>
                  </a:lnTo>
                  <a:lnTo>
                    <a:pt x="1701" y="134"/>
                  </a:lnTo>
                  <a:cubicBezTo>
                    <a:pt x="1668" y="67"/>
                    <a:pt x="1568" y="1"/>
                    <a:pt x="14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4847800" y="990725"/>
              <a:ext cx="103475" cy="63000"/>
            </a:xfrm>
            <a:custGeom>
              <a:avLst/>
              <a:gdLst/>
              <a:ahLst/>
              <a:cxnLst/>
              <a:rect l="l" t="t" r="r" b="b"/>
              <a:pathLst>
                <a:path w="4139" h="2520" extrusionOk="0">
                  <a:moveTo>
                    <a:pt x="3581" y="0"/>
                  </a:moveTo>
                  <a:cubicBezTo>
                    <a:pt x="3524" y="0"/>
                    <a:pt x="3463" y="16"/>
                    <a:pt x="3403" y="51"/>
                  </a:cubicBezTo>
                  <a:lnTo>
                    <a:pt x="334" y="1819"/>
                  </a:lnTo>
                  <a:cubicBezTo>
                    <a:pt x="0" y="2019"/>
                    <a:pt x="134" y="2519"/>
                    <a:pt x="501" y="2519"/>
                  </a:cubicBezTo>
                  <a:cubicBezTo>
                    <a:pt x="568" y="2519"/>
                    <a:pt x="634" y="2519"/>
                    <a:pt x="701" y="2486"/>
                  </a:cubicBezTo>
                  <a:lnTo>
                    <a:pt x="3770" y="718"/>
                  </a:lnTo>
                  <a:cubicBezTo>
                    <a:pt x="4138" y="491"/>
                    <a:pt x="3905" y="0"/>
                    <a:pt x="3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4849475" y="1035000"/>
              <a:ext cx="98425" cy="62925"/>
            </a:xfrm>
            <a:custGeom>
              <a:avLst/>
              <a:gdLst/>
              <a:ahLst/>
              <a:cxnLst/>
              <a:rect l="l" t="t" r="r" b="b"/>
              <a:pathLst>
                <a:path w="3937" h="2517" extrusionOk="0">
                  <a:moveTo>
                    <a:pt x="3510" y="1"/>
                  </a:moveTo>
                  <a:cubicBezTo>
                    <a:pt x="3450" y="1"/>
                    <a:pt x="3389" y="16"/>
                    <a:pt x="3336" y="48"/>
                  </a:cubicBezTo>
                  <a:lnTo>
                    <a:pt x="267" y="1816"/>
                  </a:lnTo>
                  <a:cubicBezTo>
                    <a:pt x="67" y="1916"/>
                    <a:pt x="0" y="2149"/>
                    <a:pt x="134" y="2350"/>
                  </a:cubicBezTo>
                  <a:cubicBezTo>
                    <a:pt x="200" y="2450"/>
                    <a:pt x="300" y="2516"/>
                    <a:pt x="434" y="2516"/>
                  </a:cubicBezTo>
                  <a:cubicBezTo>
                    <a:pt x="501" y="2516"/>
                    <a:pt x="567" y="2516"/>
                    <a:pt x="634" y="2483"/>
                  </a:cubicBezTo>
                  <a:lnTo>
                    <a:pt x="3703" y="715"/>
                  </a:lnTo>
                  <a:cubicBezTo>
                    <a:pt x="3870" y="615"/>
                    <a:pt x="3936" y="381"/>
                    <a:pt x="3836" y="181"/>
                  </a:cubicBezTo>
                  <a:cubicBezTo>
                    <a:pt x="3768" y="68"/>
                    <a:pt x="3639"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4847800" y="1079225"/>
              <a:ext cx="100100" cy="62900"/>
            </a:xfrm>
            <a:custGeom>
              <a:avLst/>
              <a:gdLst/>
              <a:ahLst/>
              <a:cxnLst/>
              <a:rect l="l" t="t" r="r" b="b"/>
              <a:pathLst>
                <a:path w="4004" h="2516" extrusionOk="0">
                  <a:moveTo>
                    <a:pt x="3571" y="1"/>
                  </a:moveTo>
                  <a:cubicBezTo>
                    <a:pt x="3513" y="1"/>
                    <a:pt x="3455" y="16"/>
                    <a:pt x="3403" y="47"/>
                  </a:cubicBezTo>
                  <a:lnTo>
                    <a:pt x="334" y="1815"/>
                  </a:lnTo>
                  <a:cubicBezTo>
                    <a:pt x="0" y="2015"/>
                    <a:pt x="134" y="2515"/>
                    <a:pt x="501" y="2515"/>
                  </a:cubicBezTo>
                  <a:cubicBezTo>
                    <a:pt x="568" y="2515"/>
                    <a:pt x="634" y="2515"/>
                    <a:pt x="701" y="2482"/>
                  </a:cubicBezTo>
                  <a:lnTo>
                    <a:pt x="3770" y="714"/>
                  </a:lnTo>
                  <a:cubicBezTo>
                    <a:pt x="3937" y="614"/>
                    <a:pt x="4003" y="380"/>
                    <a:pt x="3903" y="214"/>
                  </a:cubicBezTo>
                  <a:cubicBezTo>
                    <a:pt x="3834" y="75"/>
                    <a:pt x="3701" y="1"/>
                    <a:pt x="3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773825" y="2230900"/>
              <a:ext cx="411150" cy="269975"/>
            </a:xfrm>
            <a:custGeom>
              <a:avLst/>
              <a:gdLst/>
              <a:ahLst/>
              <a:cxnLst/>
              <a:rect l="l" t="t" r="r" b="b"/>
              <a:pathLst>
                <a:path w="16446" h="10799" extrusionOk="0">
                  <a:moveTo>
                    <a:pt x="16173" y="0"/>
                  </a:moveTo>
                  <a:cubicBezTo>
                    <a:pt x="16096" y="0"/>
                    <a:pt x="16007" y="26"/>
                    <a:pt x="15912" y="79"/>
                  </a:cubicBezTo>
                  <a:lnTo>
                    <a:pt x="501" y="8952"/>
                  </a:lnTo>
                  <a:cubicBezTo>
                    <a:pt x="200" y="9153"/>
                    <a:pt x="34" y="9486"/>
                    <a:pt x="0" y="9853"/>
                  </a:cubicBezTo>
                  <a:lnTo>
                    <a:pt x="0" y="10420"/>
                  </a:lnTo>
                  <a:cubicBezTo>
                    <a:pt x="0" y="10672"/>
                    <a:pt x="111" y="10799"/>
                    <a:pt x="266" y="10799"/>
                  </a:cubicBezTo>
                  <a:cubicBezTo>
                    <a:pt x="337" y="10799"/>
                    <a:pt x="417" y="10773"/>
                    <a:pt x="501" y="10720"/>
                  </a:cubicBezTo>
                  <a:lnTo>
                    <a:pt x="15912" y="1847"/>
                  </a:lnTo>
                  <a:cubicBezTo>
                    <a:pt x="16212" y="1647"/>
                    <a:pt x="16412" y="1314"/>
                    <a:pt x="16445" y="947"/>
                  </a:cubicBezTo>
                  <a:lnTo>
                    <a:pt x="16445" y="346"/>
                  </a:lnTo>
                  <a:cubicBezTo>
                    <a:pt x="16445" y="119"/>
                    <a:pt x="16337" y="0"/>
                    <a:pt x="161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2605375" y="2485000"/>
              <a:ext cx="139275" cy="129775"/>
            </a:xfrm>
            <a:custGeom>
              <a:avLst/>
              <a:gdLst/>
              <a:ahLst/>
              <a:cxnLst/>
              <a:rect l="l" t="t" r="r" b="b"/>
              <a:pathLst>
                <a:path w="5571" h="5191" extrusionOk="0">
                  <a:moveTo>
                    <a:pt x="2614" y="1"/>
                  </a:moveTo>
                  <a:cubicBezTo>
                    <a:pt x="2458" y="1"/>
                    <a:pt x="2286" y="51"/>
                    <a:pt x="2102" y="156"/>
                  </a:cubicBezTo>
                  <a:cubicBezTo>
                    <a:pt x="1334" y="723"/>
                    <a:pt x="867" y="1624"/>
                    <a:pt x="867" y="2558"/>
                  </a:cubicBezTo>
                  <a:cubicBezTo>
                    <a:pt x="867" y="2658"/>
                    <a:pt x="867" y="2791"/>
                    <a:pt x="901" y="2891"/>
                  </a:cubicBezTo>
                  <a:lnTo>
                    <a:pt x="801" y="2925"/>
                  </a:lnTo>
                  <a:cubicBezTo>
                    <a:pt x="300" y="3292"/>
                    <a:pt x="0" y="3859"/>
                    <a:pt x="0" y="4459"/>
                  </a:cubicBezTo>
                  <a:cubicBezTo>
                    <a:pt x="0" y="4910"/>
                    <a:pt x="206" y="5191"/>
                    <a:pt x="493" y="5191"/>
                  </a:cubicBezTo>
                  <a:cubicBezTo>
                    <a:pt x="588" y="5191"/>
                    <a:pt x="692" y="5160"/>
                    <a:pt x="801" y="5093"/>
                  </a:cubicBezTo>
                  <a:lnTo>
                    <a:pt x="1968" y="4426"/>
                  </a:lnTo>
                  <a:lnTo>
                    <a:pt x="5104" y="2625"/>
                  </a:lnTo>
                  <a:cubicBezTo>
                    <a:pt x="5404" y="2391"/>
                    <a:pt x="5571" y="2057"/>
                    <a:pt x="5571" y="1691"/>
                  </a:cubicBezTo>
                  <a:cubicBezTo>
                    <a:pt x="5546" y="1420"/>
                    <a:pt x="5431" y="1259"/>
                    <a:pt x="5266" y="1259"/>
                  </a:cubicBezTo>
                  <a:cubicBezTo>
                    <a:pt x="5207" y="1259"/>
                    <a:pt x="5141" y="1280"/>
                    <a:pt x="5070" y="1324"/>
                  </a:cubicBezTo>
                  <a:lnTo>
                    <a:pt x="5004" y="1357"/>
                  </a:lnTo>
                  <a:cubicBezTo>
                    <a:pt x="5037" y="1257"/>
                    <a:pt x="5037" y="1157"/>
                    <a:pt x="5037" y="1090"/>
                  </a:cubicBezTo>
                  <a:cubicBezTo>
                    <a:pt x="5037" y="524"/>
                    <a:pt x="4801" y="194"/>
                    <a:pt x="4449" y="194"/>
                  </a:cubicBezTo>
                  <a:cubicBezTo>
                    <a:pt x="4324" y="194"/>
                    <a:pt x="4185" y="236"/>
                    <a:pt x="4036" y="323"/>
                  </a:cubicBezTo>
                  <a:cubicBezTo>
                    <a:pt x="3769" y="490"/>
                    <a:pt x="3536" y="757"/>
                    <a:pt x="3369" y="1057"/>
                  </a:cubicBezTo>
                  <a:cubicBezTo>
                    <a:pt x="3345" y="393"/>
                    <a:pt x="3048" y="1"/>
                    <a:pt x="26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4364125" y="1514025"/>
              <a:ext cx="51725" cy="77575"/>
            </a:xfrm>
            <a:custGeom>
              <a:avLst/>
              <a:gdLst/>
              <a:ahLst/>
              <a:cxnLst/>
              <a:rect l="l" t="t" r="r" b="b"/>
              <a:pathLst>
                <a:path w="2069" h="3103" extrusionOk="0">
                  <a:moveTo>
                    <a:pt x="1207" y="898"/>
                  </a:moveTo>
                  <a:cubicBezTo>
                    <a:pt x="1416" y="898"/>
                    <a:pt x="1529" y="1155"/>
                    <a:pt x="1435" y="1502"/>
                  </a:cubicBezTo>
                  <a:cubicBezTo>
                    <a:pt x="1368" y="1835"/>
                    <a:pt x="1101" y="2169"/>
                    <a:pt x="868" y="2202"/>
                  </a:cubicBezTo>
                  <a:cubicBezTo>
                    <a:pt x="634" y="2202"/>
                    <a:pt x="501" y="1935"/>
                    <a:pt x="601" y="1602"/>
                  </a:cubicBezTo>
                  <a:cubicBezTo>
                    <a:pt x="667" y="1235"/>
                    <a:pt x="934" y="901"/>
                    <a:pt x="1168" y="901"/>
                  </a:cubicBezTo>
                  <a:cubicBezTo>
                    <a:pt x="1181" y="899"/>
                    <a:pt x="1194" y="898"/>
                    <a:pt x="1207" y="898"/>
                  </a:cubicBezTo>
                  <a:close/>
                  <a:moveTo>
                    <a:pt x="1501" y="1"/>
                  </a:moveTo>
                  <a:lnTo>
                    <a:pt x="1235" y="34"/>
                  </a:lnTo>
                  <a:cubicBezTo>
                    <a:pt x="1235" y="34"/>
                    <a:pt x="1201" y="34"/>
                    <a:pt x="1201" y="101"/>
                  </a:cubicBezTo>
                  <a:lnTo>
                    <a:pt x="1101" y="434"/>
                  </a:lnTo>
                  <a:cubicBezTo>
                    <a:pt x="1101" y="468"/>
                    <a:pt x="1068" y="501"/>
                    <a:pt x="1068" y="501"/>
                  </a:cubicBezTo>
                  <a:cubicBezTo>
                    <a:pt x="1001" y="534"/>
                    <a:pt x="968" y="568"/>
                    <a:pt x="901" y="601"/>
                  </a:cubicBezTo>
                  <a:lnTo>
                    <a:pt x="868" y="601"/>
                  </a:lnTo>
                  <a:lnTo>
                    <a:pt x="734" y="434"/>
                  </a:lnTo>
                  <a:cubicBezTo>
                    <a:pt x="734" y="418"/>
                    <a:pt x="726" y="409"/>
                    <a:pt x="718" y="409"/>
                  </a:cubicBezTo>
                  <a:cubicBezTo>
                    <a:pt x="709" y="409"/>
                    <a:pt x="701" y="418"/>
                    <a:pt x="701" y="434"/>
                  </a:cubicBezTo>
                  <a:lnTo>
                    <a:pt x="434" y="734"/>
                  </a:lnTo>
                  <a:cubicBezTo>
                    <a:pt x="434" y="768"/>
                    <a:pt x="434" y="768"/>
                    <a:pt x="434" y="801"/>
                  </a:cubicBezTo>
                  <a:lnTo>
                    <a:pt x="501" y="1035"/>
                  </a:lnTo>
                  <a:cubicBezTo>
                    <a:pt x="534" y="1068"/>
                    <a:pt x="534" y="1101"/>
                    <a:pt x="501" y="1135"/>
                  </a:cubicBezTo>
                  <a:cubicBezTo>
                    <a:pt x="467" y="1201"/>
                    <a:pt x="434" y="1268"/>
                    <a:pt x="401" y="1335"/>
                  </a:cubicBezTo>
                  <a:cubicBezTo>
                    <a:pt x="401" y="1368"/>
                    <a:pt x="367" y="1368"/>
                    <a:pt x="367" y="1402"/>
                  </a:cubicBezTo>
                  <a:lnTo>
                    <a:pt x="134" y="1468"/>
                  </a:lnTo>
                  <a:cubicBezTo>
                    <a:pt x="100" y="1468"/>
                    <a:pt x="100" y="1468"/>
                    <a:pt x="100" y="1502"/>
                  </a:cubicBezTo>
                  <a:lnTo>
                    <a:pt x="0" y="1902"/>
                  </a:lnTo>
                  <a:lnTo>
                    <a:pt x="0" y="1935"/>
                  </a:lnTo>
                  <a:lnTo>
                    <a:pt x="234" y="1935"/>
                  </a:lnTo>
                  <a:cubicBezTo>
                    <a:pt x="234" y="1935"/>
                    <a:pt x="234" y="1935"/>
                    <a:pt x="234" y="2002"/>
                  </a:cubicBezTo>
                  <a:cubicBezTo>
                    <a:pt x="234" y="2035"/>
                    <a:pt x="234" y="2102"/>
                    <a:pt x="234" y="2169"/>
                  </a:cubicBezTo>
                  <a:cubicBezTo>
                    <a:pt x="267" y="2202"/>
                    <a:pt x="267" y="2235"/>
                    <a:pt x="234" y="2235"/>
                  </a:cubicBezTo>
                  <a:lnTo>
                    <a:pt x="34" y="2569"/>
                  </a:lnTo>
                  <a:cubicBezTo>
                    <a:pt x="0" y="2569"/>
                    <a:pt x="0" y="2602"/>
                    <a:pt x="34" y="2636"/>
                  </a:cubicBezTo>
                  <a:lnTo>
                    <a:pt x="134" y="2869"/>
                  </a:lnTo>
                  <a:cubicBezTo>
                    <a:pt x="134" y="2869"/>
                    <a:pt x="149" y="2884"/>
                    <a:pt x="158" y="2884"/>
                  </a:cubicBezTo>
                  <a:cubicBezTo>
                    <a:pt x="163" y="2884"/>
                    <a:pt x="167" y="2880"/>
                    <a:pt x="167" y="2869"/>
                  </a:cubicBezTo>
                  <a:lnTo>
                    <a:pt x="401" y="2602"/>
                  </a:lnTo>
                  <a:lnTo>
                    <a:pt x="467" y="2602"/>
                  </a:lnTo>
                  <a:cubicBezTo>
                    <a:pt x="501" y="2636"/>
                    <a:pt x="534" y="2636"/>
                    <a:pt x="567" y="2669"/>
                  </a:cubicBezTo>
                  <a:cubicBezTo>
                    <a:pt x="601" y="2669"/>
                    <a:pt x="601" y="2702"/>
                    <a:pt x="601" y="2736"/>
                  </a:cubicBezTo>
                  <a:lnTo>
                    <a:pt x="534" y="3069"/>
                  </a:lnTo>
                  <a:cubicBezTo>
                    <a:pt x="534" y="3103"/>
                    <a:pt x="534" y="3103"/>
                    <a:pt x="567" y="3103"/>
                  </a:cubicBezTo>
                  <a:lnTo>
                    <a:pt x="801" y="3069"/>
                  </a:lnTo>
                  <a:cubicBezTo>
                    <a:pt x="834" y="3069"/>
                    <a:pt x="834" y="3069"/>
                    <a:pt x="868" y="3036"/>
                  </a:cubicBezTo>
                  <a:lnTo>
                    <a:pt x="968" y="2669"/>
                  </a:lnTo>
                  <a:cubicBezTo>
                    <a:pt x="968" y="2669"/>
                    <a:pt x="968" y="2636"/>
                    <a:pt x="1001" y="2636"/>
                  </a:cubicBezTo>
                  <a:cubicBezTo>
                    <a:pt x="1068" y="2602"/>
                    <a:pt x="1101" y="2569"/>
                    <a:pt x="1168" y="2502"/>
                  </a:cubicBezTo>
                  <a:lnTo>
                    <a:pt x="1201" y="2502"/>
                  </a:lnTo>
                  <a:lnTo>
                    <a:pt x="1335" y="2702"/>
                  </a:lnTo>
                  <a:lnTo>
                    <a:pt x="1368" y="2702"/>
                  </a:lnTo>
                  <a:lnTo>
                    <a:pt x="1635" y="2402"/>
                  </a:lnTo>
                  <a:cubicBezTo>
                    <a:pt x="1635" y="2369"/>
                    <a:pt x="1635" y="2336"/>
                    <a:pt x="1635" y="2302"/>
                  </a:cubicBezTo>
                  <a:lnTo>
                    <a:pt x="1535" y="2069"/>
                  </a:lnTo>
                  <a:cubicBezTo>
                    <a:pt x="1535" y="2069"/>
                    <a:pt x="1535" y="2035"/>
                    <a:pt x="1535" y="2002"/>
                  </a:cubicBezTo>
                  <a:cubicBezTo>
                    <a:pt x="1601" y="1935"/>
                    <a:pt x="1635" y="1869"/>
                    <a:pt x="1668" y="1768"/>
                  </a:cubicBezTo>
                  <a:cubicBezTo>
                    <a:pt x="1668" y="1768"/>
                    <a:pt x="1668" y="1735"/>
                    <a:pt x="1702" y="1735"/>
                  </a:cubicBezTo>
                  <a:lnTo>
                    <a:pt x="1935" y="1668"/>
                  </a:lnTo>
                  <a:cubicBezTo>
                    <a:pt x="1968" y="1668"/>
                    <a:pt x="1968" y="1635"/>
                    <a:pt x="1968" y="1635"/>
                  </a:cubicBezTo>
                  <a:lnTo>
                    <a:pt x="2068" y="1201"/>
                  </a:lnTo>
                  <a:cubicBezTo>
                    <a:pt x="2068" y="1201"/>
                    <a:pt x="2068" y="1168"/>
                    <a:pt x="2035" y="1168"/>
                  </a:cubicBezTo>
                  <a:lnTo>
                    <a:pt x="1835" y="1168"/>
                  </a:lnTo>
                  <a:cubicBezTo>
                    <a:pt x="1835" y="1168"/>
                    <a:pt x="1802" y="1168"/>
                    <a:pt x="1802" y="1135"/>
                  </a:cubicBezTo>
                  <a:cubicBezTo>
                    <a:pt x="1802" y="1068"/>
                    <a:pt x="1802" y="1001"/>
                    <a:pt x="1802" y="935"/>
                  </a:cubicBezTo>
                  <a:cubicBezTo>
                    <a:pt x="1802" y="935"/>
                    <a:pt x="1802" y="901"/>
                    <a:pt x="1802" y="868"/>
                  </a:cubicBezTo>
                  <a:lnTo>
                    <a:pt x="2035" y="568"/>
                  </a:lnTo>
                  <a:cubicBezTo>
                    <a:pt x="2035" y="534"/>
                    <a:pt x="2035" y="501"/>
                    <a:pt x="2035" y="501"/>
                  </a:cubicBezTo>
                  <a:lnTo>
                    <a:pt x="1902" y="267"/>
                  </a:lnTo>
                  <a:cubicBezTo>
                    <a:pt x="1902" y="267"/>
                    <a:pt x="1887" y="253"/>
                    <a:pt x="1877" y="253"/>
                  </a:cubicBezTo>
                  <a:cubicBezTo>
                    <a:pt x="1872" y="253"/>
                    <a:pt x="1868" y="256"/>
                    <a:pt x="1868" y="267"/>
                  </a:cubicBezTo>
                  <a:lnTo>
                    <a:pt x="1635" y="534"/>
                  </a:lnTo>
                  <a:lnTo>
                    <a:pt x="1568" y="534"/>
                  </a:lnTo>
                  <a:cubicBezTo>
                    <a:pt x="1535" y="501"/>
                    <a:pt x="1501" y="468"/>
                    <a:pt x="1468" y="468"/>
                  </a:cubicBezTo>
                  <a:cubicBezTo>
                    <a:pt x="1468" y="434"/>
                    <a:pt x="1468" y="401"/>
                    <a:pt x="1468" y="401"/>
                  </a:cubicBezTo>
                  <a:lnTo>
                    <a:pt x="1535" y="67"/>
                  </a:lnTo>
                  <a:cubicBezTo>
                    <a:pt x="1535" y="34"/>
                    <a:pt x="1535" y="1"/>
                    <a:pt x="15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4525900" y="1428700"/>
              <a:ext cx="44225" cy="66000"/>
            </a:xfrm>
            <a:custGeom>
              <a:avLst/>
              <a:gdLst/>
              <a:ahLst/>
              <a:cxnLst/>
              <a:rect l="l" t="t" r="r" b="b"/>
              <a:pathLst>
                <a:path w="1769" h="2640" extrusionOk="0">
                  <a:moveTo>
                    <a:pt x="1146" y="1"/>
                  </a:moveTo>
                  <a:cubicBezTo>
                    <a:pt x="1071" y="1"/>
                    <a:pt x="988" y="25"/>
                    <a:pt x="901" y="78"/>
                  </a:cubicBezTo>
                  <a:cubicBezTo>
                    <a:pt x="501" y="345"/>
                    <a:pt x="267" y="778"/>
                    <a:pt x="267" y="1279"/>
                  </a:cubicBezTo>
                  <a:lnTo>
                    <a:pt x="267" y="1612"/>
                  </a:lnTo>
                  <a:cubicBezTo>
                    <a:pt x="267" y="1879"/>
                    <a:pt x="201" y="2113"/>
                    <a:pt x="67" y="2313"/>
                  </a:cubicBezTo>
                  <a:cubicBezTo>
                    <a:pt x="34" y="2379"/>
                    <a:pt x="1" y="2446"/>
                    <a:pt x="1" y="2513"/>
                  </a:cubicBezTo>
                  <a:cubicBezTo>
                    <a:pt x="1" y="2585"/>
                    <a:pt x="35" y="2640"/>
                    <a:pt x="92" y="2640"/>
                  </a:cubicBezTo>
                  <a:cubicBezTo>
                    <a:pt x="114" y="2640"/>
                    <a:pt x="139" y="2632"/>
                    <a:pt x="167" y="2613"/>
                  </a:cubicBezTo>
                  <a:lnTo>
                    <a:pt x="1602" y="1779"/>
                  </a:lnTo>
                  <a:cubicBezTo>
                    <a:pt x="1702" y="1712"/>
                    <a:pt x="1769" y="1612"/>
                    <a:pt x="1769" y="1479"/>
                  </a:cubicBezTo>
                  <a:cubicBezTo>
                    <a:pt x="1769" y="1445"/>
                    <a:pt x="1769" y="1379"/>
                    <a:pt x="1735" y="1345"/>
                  </a:cubicBezTo>
                  <a:cubicBezTo>
                    <a:pt x="1568" y="1279"/>
                    <a:pt x="1502" y="1112"/>
                    <a:pt x="1502" y="945"/>
                  </a:cubicBezTo>
                  <a:lnTo>
                    <a:pt x="1502" y="545"/>
                  </a:lnTo>
                  <a:cubicBezTo>
                    <a:pt x="1502" y="200"/>
                    <a:pt x="1356" y="1"/>
                    <a:pt x="1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4540925" y="1483175"/>
              <a:ext cx="14200" cy="15175"/>
            </a:xfrm>
            <a:custGeom>
              <a:avLst/>
              <a:gdLst/>
              <a:ahLst/>
              <a:cxnLst/>
              <a:rect l="l" t="t" r="r" b="b"/>
              <a:pathLst>
                <a:path w="568" h="607" extrusionOk="0">
                  <a:moveTo>
                    <a:pt x="567" y="0"/>
                  </a:moveTo>
                  <a:lnTo>
                    <a:pt x="0" y="334"/>
                  </a:lnTo>
                  <a:cubicBezTo>
                    <a:pt x="0" y="506"/>
                    <a:pt x="73" y="606"/>
                    <a:pt x="178" y="606"/>
                  </a:cubicBezTo>
                  <a:cubicBezTo>
                    <a:pt x="215" y="606"/>
                    <a:pt x="257" y="594"/>
                    <a:pt x="300" y="567"/>
                  </a:cubicBezTo>
                  <a:cubicBezTo>
                    <a:pt x="467" y="434"/>
                    <a:pt x="567" y="200"/>
                    <a:pt x="5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4831950" y="1239825"/>
              <a:ext cx="55075" cy="38050"/>
            </a:xfrm>
            <a:custGeom>
              <a:avLst/>
              <a:gdLst/>
              <a:ahLst/>
              <a:cxnLst/>
              <a:rect l="l" t="t" r="r" b="b"/>
              <a:pathLst>
                <a:path w="2203" h="1522" extrusionOk="0">
                  <a:moveTo>
                    <a:pt x="2123" y="1"/>
                  </a:moveTo>
                  <a:cubicBezTo>
                    <a:pt x="2106" y="1"/>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8"/>
                    <a:pt x="2202" y="127"/>
                  </a:cubicBezTo>
                  <a:cubicBezTo>
                    <a:pt x="2202" y="55"/>
                    <a:pt x="2168" y="1"/>
                    <a:pt x="21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4831950" y="1261875"/>
              <a:ext cx="55075" cy="38175"/>
            </a:xfrm>
            <a:custGeom>
              <a:avLst/>
              <a:gdLst/>
              <a:ahLst/>
              <a:cxnLst/>
              <a:rect l="l" t="t" r="r" b="b"/>
              <a:pathLst>
                <a:path w="2203" h="1527" extrusionOk="0">
                  <a:moveTo>
                    <a:pt x="2118" y="0"/>
                  </a:moveTo>
                  <a:cubicBezTo>
                    <a:pt x="2102" y="0"/>
                    <a:pt x="2086" y="4"/>
                    <a:pt x="2069" y="13"/>
                  </a:cubicBezTo>
                  <a:lnTo>
                    <a:pt x="134" y="1147"/>
                  </a:lnTo>
                  <a:cubicBezTo>
                    <a:pt x="34" y="1214"/>
                    <a:pt x="1" y="1280"/>
                    <a:pt x="1" y="1414"/>
                  </a:cubicBezTo>
                  <a:cubicBezTo>
                    <a:pt x="1" y="1489"/>
                    <a:pt x="38" y="1526"/>
                    <a:pt x="85" y="1526"/>
                  </a:cubicBezTo>
                  <a:cubicBezTo>
                    <a:pt x="101" y="1526"/>
                    <a:pt x="117" y="1522"/>
                    <a:pt x="134" y="1514"/>
                  </a:cubicBezTo>
                  <a:lnTo>
                    <a:pt x="2069" y="380"/>
                  </a:lnTo>
                  <a:cubicBezTo>
                    <a:pt x="2169" y="313"/>
                    <a:pt x="2202" y="213"/>
                    <a:pt x="2202" y="113"/>
                  </a:cubicBezTo>
                  <a:cubicBezTo>
                    <a:pt x="2202" y="38"/>
                    <a:pt x="2165" y="0"/>
                    <a:pt x="2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4831950" y="1284025"/>
              <a:ext cx="55075" cy="38050"/>
            </a:xfrm>
            <a:custGeom>
              <a:avLst/>
              <a:gdLst/>
              <a:ahLst/>
              <a:cxnLst/>
              <a:rect l="l" t="t" r="r" b="b"/>
              <a:pathLst>
                <a:path w="2203" h="1522" extrusionOk="0">
                  <a:moveTo>
                    <a:pt x="2123" y="0"/>
                  </a:moveTo>
                  <a:cubicBezTo>
                    <a:pt x="2106" y="0"/>
                    <a:pt x="2087" y="9"/>
                    <a:pt x="2069" y="27"/>
                  </a:cubicBezTo>
                  <a:lnTo>
                    <a:pt x="134" y="1128"/>
                  </a:lnTo>
                  <a:cubicBezTo>
                    <a:pt x="34" y="1195"/>
                    <a:pt x="1" y="1295"/>
                    <a:pt x="1" y="1395"/>
                  </a:cubicBezTo>
                  <a:cubicBezTo>
                    <a:pt x="1" y="1467"/>
                    <a:pt x="35" y="1522"/>
                    <a:pt x="80" y="1522"/>
                  </a:cubicBezTo>
                  <a:cubicBezTo>
                    <a:pt x="97" y="1522"/>
                    <a:pt x="115" y="1514"/>
                    <a:pt x="134" y="1495"/>
                  </a:cubicBezTo>
                  <a:lnTo>
                    <a:pt x="2069" y="394"/>
                  </a:lnTo>
                  <a:cubicBezTo>
                    <a:pt x="2169" y="328"/>
                    <a:pt x="2202" y="227"/>
                    <a:pt x="2202" y="127"/>
                  </a:cubicBezTo>
                  <a:cubicBezTo>
                    <a:pt x="2202" y="55"/>
                    <a:pt x="2168" y="0"/>
                    <a:pt x="21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4673500" y="1316375"/>
              <a:ext cx="68425" cy="56750"/>
            </a:xfrm>
            <a:custGeom>
              <a:avLst/>
              <a:gdLst/>
              <a:ahLst/>
              <a:cxnLst/>
              <a:rect l="l" t="t" r="r" b="b"/>
              <a:pathLst>
                <a:path w="2737" h="2270" extrusionOk="0">
                  <a:moveTo>
                    <a:pt x="2736" y="1"/>
                  </a:moveTo>
                  <a:lnTo>
                    <a:pt x="1" y="1569"/>
                  </a:lnTo>
                  <a:lnTo>
                    <a:pt x="1302" y="2269"/>
                  </a:lnTo>
                  <a:cubicBezTo>
                    <a:pt x="1335" y="2269"/>
                    <a:pt x="1402" y="2236"/>
                    <a:pt x="1435" y="2169"/>
                  </a:cubicBez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4673500" y="1318050"/>
              <a:ext cx="68425" cy="105100"/>
            </a:xfrm>
            <a:custGeom>
              <a:avLst/>
              <a:gdLst/>
              <a:ahLst/>
              <a:cxnLst/>
              <a:rect l="l" t="t" r="r" b="b"/>
              <a:pathLst>
                <a:path w="2737" h="4204" extrusionOk="0">
                  <a:moveTo>
                    <a:pt x="2736" y="1"/>
                  </a:moveTo>
                  <a:lnTo>
                    <a:pt x="1435" y="2569"/>
                  </a:lnTo>
                  <a:cubicBezTo>
                    <a:pt x="1414" y="2634"/>
                    <a:pt x="1378" y="2671"/>
                    <a:pt x="1338" y="2671"/>
                  </a:cubicBezTo>
                  <a:cubicBezTo>
                    <a:pt x="1316" y="2671"/>
                    <a:pt x="1292" y="2659"/>
                    <a:pt x="1268" y="2636"/>
                  </a:cubicBezTo>
                  <a:lnTo>
                    <a:pt x="1" y="1602"/>
                  </a:lnTo>
                  <a:lnTo>
                    <a:pt x="1" y="4204"/>
                  </a:lnTo>
                  <a:lnTo>
                    <a:pt x="2736" y="2636"/>
                  </a:lnTo>
                  <a:lnTo>
                    <a:pt x="27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2513625" y="1376400"/>
              <a:ext cx="2425925" cy="1403550"/>
            </a:xfrm>
            <a:custGeom>
              <a:avLst/>
              <a:gdLst/>
              <a:ahLst/>
              <a:cxnLst/>
              <a:rect l="l" t="t" r="r" b="b"/>
              <a:pathLst>
                <a:path w="97037" h="56142" extrusionOk="0">
                  <a:moveTo>
                    <a:pt x="96793" y="0"/>
                  </a:moveTo>
                  <a:cubicBezTo>
                    <a:pt x="96759" y="0"/>
                    <a:pt x="96727" y="11"/>
                    <a:pt x="96703" y="35"/>
                  </a:cubicBezTo>
                  <a:lnTo>
                    <a:pt x="134" y="55775"/>
                  </a:lnTo>
                  <a:cubicBezTo>
                    <a:pt x="34" y="55808"/>
                    <a:pt x="1" y="55942"/>
                    <a:pt x="68" y="56042"/>
                  </a:cubicBezTo>
                  <a:cubicBezTo>
                    <a:pt x="101" y="56108"/>
                    <a:pt x="168" y="56142"/>
                    <a:pt x="234" y="56142"/>
                  </a:cubicBezTo>
                  <a:lnTo>
                    <a:pt x="368" y="56142"/>
                  </a:lnTo>
                  <a:lnTo>
                    <a:pt x="96903" y="402"/>
                  </a:lnTo>
                  <a:cubicBezTo>
                    <a:pt x="97003" y="335"/>
                    <a:pt x="97037" y="202"/>
                    <a:pt x="96970" y="102"/>
                  </a:cubicBezTo>
                  <a:cubicBezTo>
                    <a:pt x="96927" y="37"/>
                    <a:pt x="96856" y="0"/>
                    <a:pt x="967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2607025" y="2785950"/>
              <a:ext cx="51725" cy="119725"/>
            </a:xfrm>
            <a:custGeom>
              <a:avLst/>
              <a:gdLst/>
              <a:ahLst/>
              <a:cxnLst/>
              <a:rect l="l" t="t" r="r" b="b"/>
              <a:pathLst>
                <a:path w="2069" h="4789" extrusionOk="0">
                  <a:moveTo>
                    <a:pt x="1402" y="794"/>
                  </a:moveTo>
                  <a:cubicBezTo>
                    <a:pt x="1502" y="827"/>
                    <a:pt x="1535" y="961"/>
                    <a:pt x="1535" y="1161"/>
                  </a:cubicBezTo>
                  <a:cubicBezTo>
                    <a:pt x="1535" y="1328"/>
                    <a:pt x="1502" y="1528"/>
                    <a:pt x="1402" y="1661"/>
                  </a:cubicBezTo>
                  <a:cubicBezTo>
                    <a:pt x="1302" y="1795"/>
                    <a:pt x="1202" y="1895"/>
                    <a:pt x="1068" y="1995"/>
                  </a:cubicBezTo>
                  <a:lnTo>
                    <a:pt x="501" y="2295"/>
                  </a:lnTo>
                  <a:lnTo>
                    <a:pt x="501" y="1194"/>
                  </a:lnTo>
                  <a:lnTo>
                    <a:pt x="1068" y="894"/>
                  </a:lnTo>
                  <a:cubicBezTo>
                    <a:pt x="1168" y="827"/>
                    <a:pt x="1268" y="794"/>
                    <a:pt x="1402" y="794"/>
                  </a:cubicBezTo>
                  <a:close/>
                  <a:moveTo>
                    <a:pt x="1534" y="0"/>
                  </a:moveTo>
                  <a:cubicBezTo>
                    <a:pt x="1405" y="0"/>
                    <a:pt x="1252" y="50"/>
                    <a:pt x="1068" y="160"/>
                  </a:cubicBezTo>
                  <a:lnTo>
                    <a:pt x="101" y="694"/>
                  </a:lnTo>
                  <a:cubicBezTo>
                    <a:pt x="68" y="727"/>
                    <a:pt x="68" y="760"/>
                    <a:pt x="34" y="794"/>
                  </a:cubicBezTo>
                  <a:cubicBezTo>
                    <a:pt x="34" y="827"/>
                    <a:pt x="1" y="894"/>
                    <a:pt x="1" y="927"/>
                  </a:cubicBezTo>
                  <a:lnTo>
                    <a:pt x="1" y="4663"/>
                  </a:lnTo>
                  <a:cubicBezTo>
                    <a:pt x="1" y="4697"/>
                    <a:pt x="1" y="4730"/>
                    <a:pt x="34" y="4763"/>
                  </a:cubicBezTo>
                  <a:cubicBezTo>
                    <a:pt x="51" y="4780"/>
                    <a:pt x="68" y="4788"/>
                    <a:pt x="80" y="4788"/>
                  </a:cubicBezTo>
                  <a:cubicBezTo>
                    <a:pt x="93" y="4788"/>
                    <a:pt x="101" y="4780"/>
                    <a:pt x="101" y="4763"/>
                  </a:cubicBezTo>
                  <a:lnTo>
                    <a:pt x="401" y="4597"/>
                  </a:lnTo>
                  <a:cubicBezTo>
                    <a:pt x="434" y="4563"/>
                    <a:pt x="468" y="4530"/>
                    <a:pt x="501" y="4497"/>
                  </a:cubicBezTo>
                  <a:cubicBezTo>
                    <a:pt x="501" y="4463"/>
                    <a:pt x="501" y="4430"/>
                    <a:pt x="501" y="4396"/>
                  </a:cubicBezTo>
                  <a:lnTo>
                    <a:pt x="501" y="3029"/>
                  </a:lnTo>
                  <a:lnTo>
                    <a:pt x="1002" y="2762"/>
                  </a:lnTo>
                  <a:lnTo>
                    <a:pt x="1502" y="3796"/>
                  </a:lnTo>
                  <a:cubicBezTo>
                    <a:pt x="1502" y="3829"/>
                    <a:pt x="1535" y="3829"/>
                    <a:pt x="1535" y="3863"/>
                  </a:cubicBezTo>
                  <a:cubicBezTo>
                    <a:pt x="1552" y="3879"/>
                    <a:pt x="1569" y="3888"/>
                    <a:pt x="1589" y="3888"/>
                  </a:cubicBezTo>
                  <a:cubicBezTo>
                    <a:pt x="1610" y="3888"/>
                    <a:pt x="1635" y="3879"/>
                    <a:pt x="1669" y="3863"/>
                  </a:cubicBezTo>
                  <a:lnTo>
                    <a:pt x="1969" y="3663"/>
                  </a:lnTo>
                  <a:cubicBezTo>
                    <a:pt x="2002" y="3663"/>
                    <a:pt x="2002" y="3629"/>
                    <a:pt x="2036" y="3596"/>
                  </a:cubicBezTo>
                  <a:cubicBezTo>
                    <a:pt x="2036" y="3563"/>
                    <a:pt x="2069" y="3529"/>
                    <a:pt x="2069" y="3496"/>
                  </a:cubicBezTo>
                  <a:cubicBezTo>
                    <a:pt x="2069" y="3496"/>
                    <a:pt x="2069" y="3462"/>
                    <a:pt x="2069" y="3429"/>
                  </a:cubicBezTo>
                  <a:lnTo>
                    <a:pt x="1535" y="2295"/>
                  </a:lnTo>
                  <a:cubicBezTo>
                    <a:pt x="1702" y="2128"/>
                    <a:pt x="1835" y="1895"/>
                    <a:pt x="1902" y="1661"/>
                  </a:cubicBezTo>
                  <a:cubicBezTo>
                    <a:pt x="2002" y="1394"/>
                    <a:pt x="2036" y="1127"/>
                    <a:pt x="2036" y="861"/>
                  </a:cubicBezTo>
                  <a:cubicBezTo>
                    <a:pt x="2069" y="594"/>
                    <a:pt x="1969" y="293"/>
                    <a:pt x="1802" y="93"/>
                  </a:cubicBezTo>
                  <a:cubicBezTo>
                    <a:pt x="1727" y="33"/>
                    <a:pt x="1639" y="0"/>
                    <a:pt x="1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7"/>
            <p:cNvSpPr/>
            <p:nvPr/>
          </p:nvSpPr>
          <p:spPr>
            <a:xfrm>
              <a:off x="2670400" y="2743450"/>
              <a:ext cx="45900" cy="125525"/>
            </a:xfrm>
            <a:custGeom>
              <a:avLst/>
              <a:gdLst/>
              <a:ahLst/>
              <a:cxnLst/>
              <a:rect l="l" t="t" r="r" b="b"/>
              <a:pathLst>
                <a:path w="1836" h="5021" extrusionOk="0">
                  <a:moveTo>
                    <a:pt x="1748" y="0"/>
                  </a:moveTo>
                  <a:cubicBezTo>
                    <a:pt x="1736" y="0"/>
                    <a:pt x="1719" y="9"/>
                    <a:pt x="1702" y="25"/>
                  </a:cubicBezTo>
                  <a:lnTo>
                    <a:pt x="101" y="959"/>
                  </a:lnTo>
                  <a:cubicBezTo>
                    <a:pt x="68" y="959"/>
                    <a:pt x="34" y="993"/>
                    <a:pt x="34" y="1026"/>
                  </a:cubicBezTo>
                  <a:cubicBezTo>
                    <a:pt x="1" y="1059"/>
                    <a:pt x="1" y="1126"/>
                    <a:pt x="1" y="1160"/>
                  </a:cubicBezTo>
                  <a:lnTo>
                    <a:pt x="1" y="4929"/>
                  </a:lnTo>
                  <a:cubicBezTo>
                    <a:pt x="1" y="4929"/>
                    <a:pt x="1" y="4962"/>
                    <a:pt x="34" y="4996"/>
                  </a:cubicBezTo>
                  <a:cubicBezTo>
                    <a:pt x="34" y="5012"/>
                    <a:pt x="43" y="5021"/>
                    <a:pt x="55" y="5021"/>
                  </a:cubicBezTo>
                  <a:cubicBezTo>
                    <a:pt x="68" y="5021"/>
                    <a:pt x="84" y="5012"/>
                    <a:pt x="101" y="4996"/>
                  </a:cubicBezTo>
                  <a:lnTo>
                    <a:pt x="1736" y="4062"/>
                  </a:lnTo>
                  <a:cubicBezTo>
                    <a:pt x="1769" y="4028"/>
                    <a:pt x="1802" y="3995"/>
                    <a:pt x="1802" y="3962"/>
                  </a:cubicBezTo>
                  <a:cubicBezTo>
                    <a:pt x="1836" y="3928"/>
                    <a:pt x="1836" y="3895"/>
                    <a:pt x="1836" y="3828"/>
                  </a:cubicBezTo>
                  <a:lnTo>
                    <a:pt x="1836" y="3428"/>
                  </a:lnTo>
                  <a:cubicBezTo>
                    <a:pt x="1836" y="3395"/>
                    <a:pt x="1836" y="3361"/>
                    <a:pt x="1802" y="3328"/>
                  </a:cubicBezTo>
                  <a:lnTo>
                    <a:pt x="1736" y="3328"/>
                  </a:lnTo>
                  <a:lnTo>
                    <a:pt x="501" y="4062"/>
                  </a:lnTo>
                  <a:lnTo>
                    <a:pt x="501" y="3094"/>
                  </a:lnTo>
                  <a:lnTo>
                    <a:pt x="1635" y="2427"/>
                  </a:lnTo>
                  <a:cubicBezTo>
                    <a:pt x="1669" y="2427"/>
                    <a:pt x="1669" y="2394"/>
                    <a:pt x="1702" y="2360"/>
                  </a:cubicBezTo>
                  <a:cubicBezTo>
                    <a:pt x="1702" y="2294"/>
                    <a:pt x="1736" y="2260"/>
                    <a:pt x="1736" y="2227"/>
                  </a:cubicBezTo>
                  <a:lnTo>
                    <a:pt x="1736" y="1793"/>
                  </a:lnTo>
                  <a:cubicBezTo>
                    <a:pt x="1736" y="1760"/>
                    <a:pt x="1702" y="1727"/>
                    <a:pt x="1702" y="1693"/>
                  </a:cubicBezTo>
                  <a:lnTo>
                    <a:pt x="1635" y="1693"/>
                  </a:lnTo>
                  <a:lnTo>
                    <a:pt x="501" y="2360"/>
                  </a:lnTo>
                  <a:lnTo>
                    <a:pt x="501" y="1426"/>
                  </a:lnTo>
                  <a:lnTo>
                    <a:pt x="1702" y="726"/>
                  </a:lnTo>
                  <a:cubicBezTo>
                    <a:pt x="1736" y="726"/>
                    <a:pt x="1769" y="693"/>
                    <a:pt x="1769" y="659"/>
                  </a:cubicBezTo>
                  <a:cubicBezTo>
                    <a:pt x="1802" y="626"/>
                    <a:pt x="1802" y="559"/>
                    <a:pt x="1802" y="526"/>
                  </a:cubicBezTo>
                  <a:lnTo>
                    <a:pt x="1802" y="92"/>
                  </a:lnTo>
                  <a:cubicBezTo>
                    <a:pt x="1802" y="59"/>
                    <a:pt x="1802" y="25"/>
                    <a:pt x="1769" y="25"/>
                  </a:cubicBezTo>
                  <a:cubicBezTo>
                    <a:pt x="1769" y="9"/>
                    <a:pt x="1761" y="0"/>
                    <a:pt x="17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7"/>
            <p:cNvSpPr/>
            <p:nvPr/>
          </p:nvSpPr>
          <p:spPr>
            <a:xfrm>
              <a:off x="2727950" y="2715325"/>
              <a:ext cx="51725" cy="120300"/>
            </a:xfrm>
            <a:custGeom>
              <a:avLst/>
              <a:gdLst/>
              <a:ahLst/>
              <a:cxnLst/>
              <a:rect l="l" t="t" r="r" b="b"/>
              <a:pathLst>
                <a:path w="2069" h="4812" extrusionOk="0">
                  <a:moveTo>
                    <a:pt x="1334" y="804"/>
                  </a:moveTo>
                  <a:cubicBezTo>
                    <a:pt x="1366" y="804"/>
                    <a:pt x="1399" y="808"/>
                    <a:pt x="1435" y="817"/>
                  </a:cubicBezTo>
                  <a:cubicBezTo>
                    <a:pt x="1502" y="850"/>
                    <a:pt x="1568" y="984"/>
                    <a:pt x="1568" y="1184"/>
                  </a:cubicBezTo>
                  <a:cubicBezTo>
                    <a:pt x="1568" y="1384"/>
                    <a:pt x="1535" y="1551"/>
                    <a:pt x="1435" y="1717"/>
                  </a:cubicBezTo>
                  <a:cubicBezTo>
                    <a:pt x="1335" y="1851"/>
                    <a:pt x="1235" y="1951"/>
                    <a:pt x="1101" y="2051"/>
                  </a:cubicBezTo>
                  <a:lnTo>
                    <a:pt x="501" y="2385"/>
                  </a:lnTo>
                  <a:lnTo>
                    <a:pt x="501" y="1217"/>
                  </a:lnTo>
                  <a:lnTo>
                    <a:pt x="1101" y="884"/>
                  </a:lnTo>
                  <a:cubicBezTo>
                    <a:pt x="1175" y="835"/>
                    <a:pt x="1248" y="804"/>
                    <a:pt x="1334" y="804"/>
                  </a:cubicBezTo>
                  <a:close/>
                  <a:moveTo>
                    <a:pt x="1558" y="1"/>
                  </a:moveTo>
                  <a:cubicBezTo>
                    <a:pt x="1429" y="1"/>
                    <a:pt x="1276" y="53"/>
                    <a:pt x="1101" y="150"/>
                  </a:cubicBezTo>
                  <a:lnTo>
                    <a:pt x="101" y="750"/>
                  </a:lnTo>
                  <a:cubicBezTo>
                    <a:pt x="67" y="750"/>
                    <a:pt x="34" y="783"/>
                    <a:pt x="34" y="817"/>
                  </a:cubicBezTo>
                  <a:cubicBezTo>
                    <a:pt x="1" y="850"/>
                    <a:pt x="1" y="917"/>
                    <a:pt x="1" y="950"/>
                  </a:cubicBezTo>
                  <a:lnTo>
                    <a:pt x="1" y="4720"/>
                  </a:lnTo>
                  <a:cubicBezTo>
                    <a:pt x="1" y="4720"/>
                    <a:pt x="1" y="4786"/>
                    <a:pt x="34" y="4786"/>
                  </a:cubicBezTo>
                  <a:cubicBezTo>
                    <a:pt x="51" y="4803"/>
                    <a:pt x="59" y="4811"/>
                    <a:pt x="67" y="4811"/>
                  </a:cubicBezTo>
                  <a:cubicBezTo>
                    <a:pt x="76" y="4811"/>
                    <a:pt x="84" y="4803"/>
                    <a:pt x="101" y="4786"/>
                  </a:cubicBezTo>
                  <a:lnTo>
                    <a:pt x="401" y="4620"/>
                  </a:lnTo>
                  <a:cubicBezTo>
                    <a:pt x="434" y="4586"/>
                    <a:pt x="468" y="4553"/>
                    <a:pt x="468" y="4520"/>
                  </a:cubicBezTo>
                  <a:cubicBezTo>
                    <a:pt x="501" y="4486"/>
                    <a:pt x="501" y="4453"/>
                    <a:pt x="501" y="4419"/>
                  </a:cubicBezTo>
                  <a:lnTo>
                    <a:pt x="501" y="3118"/>
                  </a:lnTo>
                  <a:lnTo>
                    <a:pt x="1101" y="2785"/>
                  </a:lnTo>
                  <a:cubicBezTo>
                    <a:pt x="1402" y="2585"/>
                    <a:pt x="1668" y="2351"/>
                    <a:pt x="1802" y="2018"/>
                  </a:cubicBezTo>
                  <a:cubicBezTo>
                    <a:pt x="2002" y="1684"/>
                    <a:pt x="2069" y="1284"/>
                    <a:pt x="2069" y="917"/>
                  </a:cubicBezTo>
                  <a:cubicBezTo>
                    <a:pt x="2069" y="483"/>
                    <a:pt x="1969" y="183"/>
                    <a:pt x="1802" y="83"/>
                  </a:cubicBezTo>
                  <a:cubicBezTo>
                    <a:pt x="1732"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2787150" y="2679650"/>
              <a:ext cx="55900" cy="111975"/>
            </a:xfrm>
            <a:custGeom>
              <a:avLst/>
              <a:gdLst/>
              <a:ahLst/>
              <a:cxnLst/>
              <a:rect l="l" t="t" r="r" b="b"/>
              <a:pathLst>
                <a:path w="2236" h="4479" extrusionOk="0">
                  <a:moveTo>
                    <a:pt x="1360" y="801"/>
                  </a:moveTo>
                  <a:cubicBezTo>
                    <a:pt x="1427" y="801"/>
                    <a:pt x="1485" y="826"/>
                    <a:pt x="1535" y="876"/>
                  </a:cubicBezTo>
                  <a:cubicBezTo>
                    <a:pt x="1669" y="1010"/>
                    <a:pt x="1736" y="1210"/>
                    <a:pt x="1702" y="1410"/>
                  </a:cubicBezTo>
                  <a:cubicBezTo>
                    <a:pt x="1736" y="1577"/>
                    <a:pt x="1702" y="1710"/>
                    <a:pt x="1702" y="1910"/>
                  </a:cubicBezTo>
                  <a:lnTo>
                    <a:pt x="1702" y="2377"/>
                  </a:lnTo>
                  <a:cubicBezTo>
                    <a:pt x="1702" y="2644"/>
                    <a:pt x="1669" y="2911"/>
                    <a:pt x="1535" y="3144"/>
                  </a:cubicBezTo>
                  <a:cubicBezTo>
                    <a:pt x="1435" y="3345"/>
                    <a:pt x="1302" y="3511"/>
                    <a:pt x="1135" y="3611"/>
                  </a:cubicBezTo>
                  <a:cubicBezTo>
                    <a:pt x="1044" y="3648"/>
                    <a:pt x="952" y="3675"/>
                    <a:pt x="872" y="3675"/>
                  </a:cubicBezTo>
                  <a:cubicBezTo>
                    <a:pt x="805" y="3675"/>
                    <a:pt x="747" y="3657"/>
                    <a:pt x="701" y="3611"/>
                  </a:cubicBezTo>
                  <a:cubicBezTo>
                    <a:pt x="568" y="3445"/>
                    <a:pt x="501" y="3278"/>
                    <a:pt x="535" y="3078"/>
                  </a:cubicBezTo>
                  <a:lnTo>
                    <a:pt x="535" y="2577"/>
                  </a:lnTo>
                  <a:lnTo>
                    <a:pt x="535" y="2077"/>
                  </a:lnTo>
                  <a:cubicBezTo>
                    <a:pt x="535" y="1844"/>
                    <a:pt x="601" y="1577"/>
                    <a:pt x="701" y="1343"/>
                  </a:cubicBezTo>
                  <a:cubicBezTo>
                    <a:pt x="802" y="1143"/>
                    <a:pt x="935" y="976"/>
                    <a:pt x="1135" y="876"/>
                  </a:cubicBezTo>
                  <a:cubicBezTo>
                    <a:pt x="1218" y="826"/>
                    <a:pt x="1294" y="801"/>
                    <a:pt x="1360" y="801"/>
                  </a:cubicBezTo>
                  <a:close/>
                  <a:moveTo>
                    <a:pt x="1670" y="0"/>
                  </a:moveTo>
                  <a:cubicBezTo>
                    <a:pt x="1648" y="0"/>
                    <a:pt x="1626" y="3"/>
                    <a:pt x="1602" y="9"/>
                  </a:cubicBezTo>
                  <a:cubicBezTo>
                    <a:pt x="1435" y="9"/>
                    <a:pt x="1269" y="42"/>
                    <a:pt x="1135" y="142"/>
                  </a:cubicBezTo>
                  <a:cubicBezTo>
                    <a:pt x="935" y="242"/>
                    <a:pt x="768" y="409"/>
                    <a:pt x="635" y="576"/>
                  </a:cubicBezTo>
                  <a:cubicBezTo>
                    <a:pt x="501" y="709"/>
                    <a:pt x="401" y="910"/>
                    <a:pt x="301" y="1110"/>
                  </a:cubicBezTo>
                  <a:cubicBezTo>
                    <a:pt x="201" y="1276"/>
                    <a:pt x="134" y="1510"/>
                    <a:pt x="101" y="1710"/>
                  </a:cubicBezTo>
                  <a:cubicBezTo>
                    <a:pt x="34" y="1910"/>
                    <a:pt x="34" y="2144"/>
                    <a:pt x="34" y="2377"/>
                  </a:cubicBezTo>
                  <a:cubicBezTo>
                    <a:pt x="1" y="2444"/>
                    <a:pt x="1" y="2511"/>
                    <a:pt x="1" y="2611"/>
                  </a:cubicBezTo>
                  <a:lnTo>
                    <a:pt x="1" y="3178"/>
                  </a:lnTo>
                  <a:lnTo>
                    <a:pt x="1" y="3411"/>
                  </a:lnTo>
                  <a:cubicBezTo>
                    <a:pt x="34" y="3578"/>
                    <a:pt x="34" y="3778"/>
                    <a:pt x="101" y="3945"/>
                  </a:cubicBezTo>
                  <a:cubicBezTo>
                    <a:pt x="134" y="4112"/>
                    <a:pt x="201" y="4245"/>
                    <a:pt x="301" y="4345"/>
                  </a:cubicBezTo>
                  <a:cubicBezTo>
                    <a:pt x="401" y="4445"/>
                    <a:pt x="501" y="4479"/>
                    <a:pt x="635" y="4479"/>
                  </a:cubicBezTo>
                  <a:cubicBezTo>
                    <a:pt x="802" y="4479"/>
                    <a:pt x="968" y="4412"/>
                    <a:pt x="1135" y="4312"/>
                  </a:cubicBezTo>
                  <a:cubicBezTo>
                    <a:pt x="1302" y="4212"/>
                    <a:pt x="1469" y="4078"/>
                    <a:pt x="1602" y="3912"/>
                  </a:cubicBezTo>
                  <a:cubicBezTo>
                    <a:pt x="1736" y="3745"/>
                    <a:pt x="1836" y="3578"/>
                    <a:pt x="1936" y="3378"/>
                  </a:cubicBezTo>
                  <a:cubicBezTo>
                    <a:pt x="2036" y="3178"/>
                    <a:pt x="2102" y="2978"/>
                    <a:pt x="2136" y="2778"/>
                  </a:cubicBezTo>
                  <a:cubicBezTo>
                    <a:pt x="2203" y="2544"/>
                    <a:pt x="2203" y="2344"/>
                    <a:pt x="2236" y="2110"/>
                  </a:cubicBezTo>
                  <a:lnTo>
                    <a:pt x="2236" y="1877"/>
                  </a:lnTo>
                  <a:lnTo>
                    <a:pt x="2236" y="1310"/>
                  </a:lnTo>
                  <a:lnTo>
                    <a:pt x="2236" y="1076"/>
                  </a:lnTo>
                  <a:cubicBezTo>
                    <a:pt x="2203" y="876"/>
                    <a:pt x="2203" y="709"/>
                    <a:pt x="2136" y="509"/>
                  </a:cubicBezTo>
                  <a:cubicBezTo>
                    <a:pt x="2102" y="376"/>
                    <a:pt x="2036" y="242"/>
                    <a:pt x="1936" y="142"/>
                  </a:cubicBezTo>
                  <a:cubicBezTo>
                    <a:pt x="1853" y="60"/>
                    <a:pt x="1771" y="0"/>
                    <a:pt x="16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2854700" y="2642775"/>
              <a:ext cx="51750" cy="118825"/>
            </a:xfrm>
            <a:custGeom>
              <a:avLst/>
              <a:gdLst/>
              <a:ahLst/>
              <a:cxnLst/>
              <a:rect l="l" t="t" r="r" b="b"/>
              <a:pathLst>
                <a:path w="2070" h="4753" extrusionOk="0">
                  <a:moveTo>
                    <a:pt x="1316" y="804"/>
                  </a:moveTo>
                  <a:cubicBezTo>
                    <a:pt x="1346" y="804"/>
                    <a:pt x="1375" y="808"/>
                    <a:pt x="1402" y="817"/>
                  </a:cubicBezTo>
                  <a:cubicBezTo>
                    <a:pt x="1502" y="817"/>
                    <a:pt x="1535" y="950"/>
                    <a:pt x="1535" y="1150"/>
                  </a:cubicBezTo>
                  <a:cubicBezTo>
                    <a:pt x="1535" y="1350"/>
                    <a:pt x="1502" y="1517"/>
                    <a:pt x="1402" y="1684"/>
                  </a:cubicBezTo>
                  <a:cubicBezTo>
                    <a:pt x="1335" y="1817"/>
                    <a:pt x="1202" y="1918"/>
                    <a:pt x="1068" y="1984"/>
                  </a:cubicBezTo>
                  <a:lnTo>
                    <a:pt x="535" y="2318"/>
                  </a:lnTo>
                  <a:lnTo>
                    <a:pt x="535" y="1217"/>
                  </a:lnTo>
                  <a:lnTo>
                    <a:pt x="1068" y="883"/>
                  </a:lnTo>
                  <a:cubicBezTo>
                    <a:pt x="1142" y="835"/>
                    <a:pt x="1233" y="804"/>
                    <a:pt x="1316" y="804"/>
                  </a:cubicBezTo>
                  <a:close/>
                  <a:moveTo>
                    <a:pt x="1558" y="1"/>
                  </a:moveTo>
                  <a:cubicBezTo>
                    <a:pt x="1429" y="1"/>
                    <a:pt x="1277" y="52"/>
                    <a:pt x="1102" y="150"/>
                  </a:cubicBezTo>
                  <a:lnTo>
                    <a:pt x="101" y="683"/>
                  </a:lnTo>
                  <a:cubicBezTo>
                    <a:pt x="68" y="717"/>
                    <a:pt x="34" y="750"/>
                    <a:pt x="34" y="783"/>
                  </a:cubicBezTo>
                  <a:cubicBezTo>
                    <a:pt x="1" y="817"/>
                    <a:pt x="1" y="850"/>
                    <a:pt x="1" y="917"/>
                  </a:cubicBezTo>
                  <a:lnTo>
                    <a:pt x="1" y="4653"/>
                  </a:lnTo>
                  <a:cubicBezTo>
                    <a:pt x="1" y="4686"/>
                    <a:pt x="1" y="4720"/>
                    <a:pt x="34" y="4753"/>
                  </a:cubicBezTo>
                  <a:lnTo>
                    <a:pt x="101" y="4753"/>
                  </a:lnTo>
                  <a:lnTo>
                    <a:pt x="401" y="4586"/>
                  </a:lnTo>
                  <a:cubicBezTo>
                    <a:pt x="435" y="4553"/>
                    <a:pt x="468" y="4519"/>
                    <a:pt x="468" y="4486"/>
                  </a:cubicBezTo>
                  <a:cubicBezTo>
                    <a:pt x="501" y="4453"/>
                    <a:pt x="501" y="4419"/>
                    <a:pt x="501" y="4353"/>
                  </a:cubicBezTo>
                  <a:lnTo>
                    <a:pt x="501" y="3018"/>
                  </a:lnTo>
                  <a:lnTo>
                    <a:pt x="1002" y="2718"/>
                  </a:lnTo>
                  <a:lnTo>
                    <a:pt x="1502" y="3786"/>
                  </a:lnTo>
                  <a:cubicBezTo>
                    <a:pt x="1502" y="3819"/>
                    <a:pt x="1535" y="3852"/>
                    <a:pt x="1569" y="3852"/>
                  </a:cubicBezTo>
                  <a:cubicBezTo>
                    <a:pt x="1569" y="3869"/>
                    <a:pt x="1577" y="3877"/>
                    <a:pt x="1594" y="3877"/>
                  </a:cubicBezTo>
                  <a:cubicBezTo>
                    <a:pt x="1610" y="3877"/>
                    <a:pt x="1635" y="3869"/>
                    <a:pt x="1669" y="3852"/>
                  </a:cubicBezTo>
                  <a:lnTo>
                    <a:pt x="1969" y="3685"/>
                  </a:lnTo>
                  <a:cubicBezTo>
                    <a:pt x="2002" y="3652"/>
                    <a:pt x="2036" y="3619"/>
                    <a:pt x="2036" y="3619"/>
                  </a:cubicBezTo>
                  <a:cubicBezTo>
                    <a:pt x="2069" y="3585"/>
                    <a:pt x="2069" y="3552"/>
                    <a:pt x="2069" y="3519"/>
                  </a:cubicBezTo>
                  <a:cubicBezTo>
                    <a:pt x="2069" y="3485"/>
                    <a:pt x="2069" y="3452"/>
                    <a:pt x="2069" y="3452"/>
                  </a:cubicBezTo>
                  <a:lnTo>
                    <a:pt x="1535" y="2318"/>
                  </a:lnTo>
                  <a:cubicBezTo>
                    <a:pt x="1702" y="2118"/>
                    <a:pt x="1836" y="1884"/>
                    <a:pt x="1902" y="1651"/>
                  </a:cubicBezTo>
                  <a:cubicBezTo>
                    <a:pt x="2002" y="1417"/>
                    <a:pt x="2036" y="1150"/>
                    <a:pt x="2036" y="883"/>
                  </a:cubicBezTo>
                  <a:cubicBezTo>
                    <a:pt x="2069" y="583"/>
                    <a:pt x="2002" y="283"/>
                    <a:pt x="1802" y="83"/>
                  </a:cubicBezTo>
                  <a:cubicBezTo>
                    <a:pt x="1733" y="27"/>
                    <a:pt x="1651" y="1"/>
                    <a:pt x="1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2912250" y="2600625"/>
              <a:ext cx="51725" cy="117425"/>
            </a:xfrm>
            <a:custGeom>
              <a:avLst/>
              <a:gdLst/>
              <a:ahLst/>
              <a:cxnLst/>
              <a:rect l="l" t="t" r="r" b="b"/>
              <a:pathLst>
                <a:path w="2069" h="4697" extrusionOk="0">
                  <a:moveTo>
                    <a:pt x="1969" y="1"/>
                  </a:moveTo>
                  <a:lnTo>
                    <a:pt x="101" y="1068"/>
                  </a:lnTo>
                  <a:cubicBezTo>
                    <a:pt x="67" y="1102"/>
                    <a:pt x="34" y="1102"/>
                    <a:pt x="34" y="1168"/>
                  </a:cubicBezTo>
                  <a:cubicBezTo>
                    <a:pt x="1" y="1202"/>
                    <a:pt x="1" y="1235"/>
                    <a:pt x="1" y="1269"/>
                  </a:cubicBezTo>
                  <a:lnTo>
                    <a:pt x="1" y="1702"/>
                  </a:lnTo>
                  <a:cubicBezTo>
                    <a:pt x="1" y="1736"/>
                    <a:pt x="1" y="1769"/>
                    <a:pt x="34" y="1802"/>
                  </a:cubicBezTo>
                  <a:lnTo>
                    <a:pt x="101" y="1802"/>
                  </a:lnTo>
                  <a:lnTo>
                    <a:pt x="768" y="1402"/>
                  </a:lnTo>
                  <a:lnTo>
                    <a:pt x="768" y="4604"/>
                  </a:lnTo>
                  <a:cubicBezTo>
                    <a:pt x="768" y="4638"/>
                    <a:pt x="768" y="4671"/>
                    <a:pt x="801" y="4671"/>
                  </a:cubicBezTo>
                  <a:cubicBezTo>
                    <a:pt x="818" y="4688"/>
                    <a:pt x="826" y="4696"/>
                    <a:pt x="834" y="4696"/>
                  </a:cubicBezTo>
                  <a:cubicBezTo>
                    <a:pt x="843" y="4696"/>
                    <a:pt x="851" y="4688"/>
                    <a:pt x="868" y="4671"/>
                  </a:cubicBezTo>
                  <a:lnTo>
                    <a:pt x="1168" y="4504"/>
                  </a:lnTo>
                  <a:cubicBezTo>
                    <a:pt x="1201" y="4471"/>
                    <a:pt x="1235" y="4471"/>
                    <a:pt x="1235" y="4404"/>
                  </a:cubicBezTo>
                  <a:cubicBezTo>
                    <a:pt x="1268" y="4371"/>
                    <a:pt x="1268" y="4337"/>
                    <a:pt x="1268" y="4304"/>
                  </a:cubicBezTo>
                  <a:lnTo>
                    <a:pt x="1268" y="1135"/>
                  </a:lnTo>
                  <a:lnTo>
                    <a:pt x="1969" y="735"/>
                  </a:lnTo>
                  <a:cubicBezTo>
                    <a:pt x="1969" y="701"/>
                    <a:pt x="2002" y="668"/>
                    <a:pt x="2035" y="635"/>
                  </a:cubicBezTo>
                  <a:cubicBezTo>
                    <a:pt x="2035" y="601"/>
                    <a:pt x="2069" y="568"/>
                    <a:pt x="2035" y="535"/>
                  </a:cubicBezTo>
                  <a:lnTo>
                    <a:pt x="2035" y="101"/>
                  </a:lnTo>
                  <a:cubicBezTo>
                    <a:pt x="2069" y="68"/>
                    <a:pt x="2035" y="34"/>
                    <a:pt x="2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7"/>
            <p:cNvSpPr/>
            <p:nvPr/>
          </p:nvSpPr>
          <p:spPr>
            <a:xfrm>
              <a:off x="3023175" y="1493175"/>
              <a:ext cx="1864675" cy="1173375"/>
            </a:xfrm>
            <a:custGeom>
              <a:avLst/>
              <a:gdLst/>
              <a:ahLst/>
              <a:cxnLst/>
              <a:rect l="l" t="t" r="r" b="b"/>
              <a:pathLst>
                <a:path w="74587" h="46935" extrusionOk="0">
                  <a:moveTo>
                    <a:pt x="74553" y="1"/>
                  </a:moveTo>
                  <a:lnTo>
                    <a:pt x="0" y="42998"/>
                  </a:lnTo>
                  <a:lnTo>
                    <a:pt x="0" y="46934"/>
                  </a:lnTo>
                  <a:lnTo>
                    <a:pt x="74587" y="3937"/>
                  </a:lnTo>
                  <a:lnTo>
                    <a:pt x="7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7"/>
            <p:cNvSpPr/>
            <p:nvPr/>
          </p:nvSpPr>
          <p:spPr>
            <a:xfrm>
              <a:off x="2670400" y="2313450"/>
              <a:ext cx="1211725" cy="705000"/>
            </a:xfrm>
            <a:custGeom>
              <a:avLst/>
              <a:gdLst/>
              <a:ahLst/>
              <a:cxnLst/>
              <a:rect l="l" t="t" r="r" b="b"/>
              <a:pathLst>
                <a:path w="48469" h="28200" extrusionOk="0">
                  <a:moveTo>
                    <a:pt x="47979" y="0"/>
                  </a:moveTo>
                  <a:cubicBezTo>
                    <a:pt x="47915" y="0"/>
                    <a:pt x="47853" y="15"/>
                    <a:pt x="47802" y="46"/>
                  </a:cubicBezTo>
                  <a:lnTo>
                    <a:pt x="368" y="27433"/>
                  </a:lnTo>
                  <a:cubicBezTo>
                    <a:pt x="1" y="27633"/>
                    <a:pt x="134" y="28200"/>
                    <a:pt x="568" y="28200"/>
                  </a:cubicBezTo>
                  <a:cubicBezTo>
                    <a:pt x="635" y="28200"/>
                    <a:pt x="701" y="28200"/>
                    <a:pt x="768" y="28167"/>
                  </a:cubicBezTo>
                  <a:lnTo>
                    <a:pt x="48202" y="780"/>
                  </a:lnTo>
                  <a:cubicBezTo>
                    <a:pt x="48402" y="647"/>
                    <a:pt x="48469" y="413"/>
                    <a:pt x="48369" y="213"/>
                  </a:cubicBezTo>
                  <a:cubicBezTo>
                    <a:pt x="48277" y="75"/>
                    <a:pt x="48121" y="0"/>
                    <a:pt x="47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7"/>
            <p:cNvSpPr/>
            <p:nvPr/>
          </p:nvSpPr>
          <p:spPr>
            <a:xfrm>
              <a:off x="2585350" y="2398175"/>
              <a:ext cx="1299275" cy="753725"/>
            </a:xfrm>
            <a:custGeom>
              <a:avLst/>
              <a:gdLst/>
              <a:ahLst/>
              <a:cxnLst/>
              <a:rect l="l" t="t" r="r" b="b"/>
              <a:pathLst>
                <a:path w="51971" h="30149" extrusionOk="0">
                  <a:moveTo>
                    <a:pt x="51412" y="0"/>
                  </a:moveTo>
                  <a:cubicBezTo>
                    <a:pt x="51347" y="0"/>
                    <a:pt x="51276" y="18"/>
                    <a:pt x="51204" y="60"/>
                  </a:cubicBezTo>
                  <a:lnTo>
                    <a:pt x="367" y="29381"/>
                  </a:lnTo>
                  <a:cubicBezTo>
                    <a:pt x="1" y="29581"/>
                    <a:pt x="134" y="30148"/>
                    <a:pt x="568" y="30148"/>
                  </a:cubicBezTo>
                  <a:cubicBezTo>
                    <a:pt x="668" y="30148"/>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7"/>
            <p:cNvSpPr/>
            <p:nvPr/>
          </p:nvSpPr>
          <p:spPr>
            <a:xfrm>
              <a:off x="2585350" y="2482400"/>
              <a:ext cx="1299275" cy="754550"/>
            </a:xfrm>
            <a:custGeom>
              <a:avLst/>
              <a:gdLst/>
              <a:ahLst/>
              <a:cxnLst/>
              <a:rect l="l" t="t" r="r" b="b"/>
              <a:pathLst>
                <a:path w="51971" h="30182" extrusionOk="0">
                  <a:moveTo>
                    <a:pt x="51412" y="0"/>
                  </a:moveTo>
                  <a:cubicBezTo>
                    <a:pt x="51347" y="0"/>
                    <a:pt x="51276" y="18"/>
                    <a:pt x="51204" y="60"/>
                  </a:cubicBezTo>
                  <a:lnTo>
                    <a:pt x="367" y="29381"/>
                  </a:lnTo>
                  <a:cubicBezTo>
                    <a:pt x="1" y="29614"/>
                    <a:pt x="167" y="30148"/>
                    <a:pt x="568" y="30182"/>
                  </a:cubicBezTo>
                  <a:cubicBezTo>
                    <a:pt x="668" y="30182"/>
                    <a:pt x="734" y="30148"/>
                    <a:pt x="801" y="30115"/>
                  </a:cubicBezTo>
                  <a:lnTo>
                    <a:pt x="51604" y="760"/>
                  </a:lnTo>
                  <a:cubicBezTo>
                    <a:pt x="51970" y="535"/>
                    <a:pt x="51765" y="0"/>
                    <a:pt x="51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7"/>
            <p:cNvSpPr/>
            <p:nvPr/>
          </p:nvSpPr>
          <p:spPr>
            <a:xfrm>
              <a:off x="2587850" y="2566900"/>
              <a:ext cx="1296900" cy="754275"/>
            </a:xfrm>
            <a:custGeom>
              <a:avLst/>
              <a:gdLst/>
              <a:ahLst/>
              <a:cxnLst/>
              <a:rect l="l" t="t" r="r" b="b"/>
              <a:pathLst>
                <a:path w="51876" h="30171" extrusionOk="0">
                  <a:moveTo>
                    <a:pt x="51298" y="0"/>
                  </a:moveTo>
                  <a:cubicBezTo>
                    <a:pt x="51236" y="0"/>
                    <a:pt x="51171" y="15"/>
                    <a:pt x="51104" y="49"/>
                  </a:cubicBezTo>
                  <a:lnTo>
                    <a:pt x="267" y="29403"/>
                  </a:lnTo>
                  <a:cubicBezTo>
                    <a:pt x="67" y="29503"/>
                    <a:pt x="1" y="29770"/>
                    <a:pt x="134" y="29970"/>
                  </a:cubicBezTo>
                  <a:cubicBezTo>
                    <a:pt x="201" y="30071"/>
                    <a:pt x="334" y="30171"/>
                    <a:pt x="468" y="30171"/>
                  </a:cubicBezTo>
                  <a:cubicBezTo>
                    <a:pt x="568" y="30171"/>
                    <a:pt x="634" y="30137"/>
                    <a:pt x="701" y="30104"/>
                  </a:cubicBezTo>
                  <a:lnTo>
                    <a:pt x="51504" y="783"/>
                  </a:lnTo>
                  <a:cubicBezTo>
                    <a:pt x="51875" y="526"/>
                    <a:pt x="51660" y="0"/>
                    <a:pt x="51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2587850" y="2650900"/>
              <a:ext cx="1297550" cy="754500"/>
            </a:xfrm>
            <a:custGeom>
              <a:avLst/>
              <a:gdLst/>
              <a:ahLst/>
              <a:cxnLst/>
              <a:rect l="l" t="t" r="r" b="b"/>
              <a:pathLst>
                <a:path w="51902" h="30180" extrusionOk="0">
                  <a:moveTo>
                    <a:pt x="51306" y="1"/>
                  </a:moveTo>
                  <a:cubicBezTo>
                    <a:pt x="51242" y="1"/>
                    <a:pt x="51174" y="18"/>
                    <a:pt x="51104" y="58"/>
                  </a:cubicBezTo>
                  <a:lnTo>
                    <a:pt x="267" y="29412"/>
                  </a:lnTo>
                  <a:cubicBezTo>
                    <a:pt x="67" y="29513"/>
                    <a:pt x="1" y="29779"/>
                    <a:pt x="134" y="29980"/>
                  </a:cubicBezTo>
                  <a:cubicBezTo>
                    <a:pt x="201" y="30113"/>
                    <a:pt x="334" y="30180"/>
                    <a:pt x="468" y="30180"/>
                  </a:cubicBezTo>
                  <a:cubicBezTo>
                    <a:pt x="568" y="30180"/>
                    <a:pt x="634" y="30146"/>
                    <a:pt x="701" y="30113"/>
                  </a:cubicBezTo>
                  <a:lnTo>
                    <a:pt x="51504" y="792"/>
                  </a:lnTo>
                  <a:cubicBezTo>
                    <a:pt x="51901" y="565"/>
                    <a:pt x="51671" y="1"/>
                    <a:pt x="513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2587850" y="2735675"/>
              <a:ext cx="1294275" cy="754800"/>
            </a:xfrm>
            <a:custGeom>
              <a:avLst/>
              <a:gdLst/>
              <a:ahLst/>
              <a:cxnLst/>
              <a:rect l="l" t="t" r="r" b="b"/>
              <a:pathLst>
                <a:path w="51771" h="30192" extrusionOk="0">
                  <a:moveTo>
                    <a:pt x="51308" y="0"/>
                  </a:moveTo>
                  <a:cubicBezTo>
                    <a:pt x="51234" y="0"/>
                    <a:pt x="51163" y="22"/>
                    <a:pt x="51104" y="70"/>
                  </a:cubicBezTo>
                  <a:lnTo>
                    <a:pt x="267" y="29424"/>
                  </a:lnTo>
                  <a:cubicBezTo>
                    <a:pt x="67" y="29524"/>
                    <a:pt x="1" y="29791"/>
                    <a:pt x="134" y="29991"/>
                  </a:cubicBezTo>
                  <a:cubicBezTo>
                    <a:pt x="201" y="30124"/>
                    <a:pt x="334" y="30191"/>
                    <a:pt x="468" y="30191"/>
                  </a:cubicBezTo>
                  <a:cubicBezTo>
                    <a:pt x="568" y="30191"/>
                    <a:pt x="634" y="30158"/>
                    <a:pt x="701" y="30124"/>
                  </a:cubicBezTo>
                  <a:lnTo>
                    <a:pt x="51504" y="770"/>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2587850" y="2819900"/>
              <a:ext cx="1294275" cy="754800"/>
            </a:xfrm>
            <a:custGeom>
              <a:avLst/>
              <a:gdLst/>
              <a:ahLst/>
              <a:cxnLst/>
              <a:rect l="l" t="t" r="r" b="b"/>
              <a:pathLst>
                <a:path w="51771" h="30192" extrusionOk="0">
                  <a:moveTo>
                    <a:pt x="51308" y="0"/>
                  </a:moveTo>
                  <a:cubicBezTo>
                    <a:pt x="51234" y="0"/>
                    <a:pt x="51163" y="22"/>
                    <a:pt x="51104" y="70"/>
                  </a:cubicBezTo>
                  <a:lnTo>
                    <a:pt x="267" y="29391"/>
                  </a:lnTo>
                  <a:cubicBezTo>
                    <a:pt x="67" y="29524"/>
                    <a:pt x="1" y="29758"/>
                    <a:pt x="134" y="29958"/>
                  </a:cubicBezTo>
                  <a:cubicBezTo>
                    <a:pt x="201" y="30091"/>
                    <a:pt x="334" y="30191"/>
                    <a:pt x="468" y="30191"/>
                  </a:cubicBezTo>
                  <a:cubicBezTo>
                    <a:pt x="568" y="30191"/>
                    <a:pt x="634" y="30158"/>
                    <a:pt x="701" y="30124"/>
                  </a:cubicBezTo>
                  <a:lnTo>
                    <a:pt x="51504" y="804"/>
                  </a:lnTo>
                  <a:cubicBezTo>
                    <a:pt x="51704" y="670"/>
                    <a:pt x="51771" y="403"/>
                    <a:pt x="51671" y="203"/>
                  </a:cubicBezTo>
                  <a:cubicBezTo>
                    <a:pt x="51585" y="74"/>
                    <a:pt x="51443" y="0"/>
                    <a:pt x="51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2670400" y="2988875"/>
              <a:ext cx="1214350" cy="705900"/>
            </a:xfrm>
            <a:custGeom>
              <a:avLst/>
              <a:gdLst/>
              <a:ahLst/>
              <a:cxnLst/>
              <a:rect l="l" t="t" r="r" b="b"/>
              <a:pathLst>
                <a:path w="48574" h="28236" extrusionOk="0">
                  <a:moveTo>
                    <a:pt x="47996" y="0"/>
                  </a:moveTo>
                  <a:cubicBezTo>
                    <a:pt x="47934" y="0"/>
                    <a:pt x="47869" y="15"/>
                    <a:pt x="47802" y="49"/>
                  </a:cubicBezTo>
                  <a:lnTo>
                    <a:pt x="368" y="27435"/>
                  </a:lnTo>
                  <a:cubicBezTo>
                    <a:pt x="1" y="27635"/>
                    <a:pt x="134" y="28236"/>
                    <a:pt x="568" y="28236"/>
                  </a:cubicBezTo>
                  <a:cubicBezTo>
                    <a:pt x="635" y="28236"/>
                    <a:pt x="701" y="28202"/>
                    <a:pt x="768" y="28169"/>
                  </a:cubicBezTo>
                  <a:lnTo>
                    <a:pt x="48202" y="783"/>
                  </a:lnTo>
                  <a:cubicBezTo>
                    <a:pt x="48573" y="526"/>
                    <a:pt x="48358" y="0"/>
                    <a:pt x="47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2585350" y="3073650"/>
              <a:ext cx="1299275" cy="753725"/>
            </a:xfrm>
            <a:custGeom>
              <a:avLst/>
              <a:gdLst/>
              <a:ahLst/>
              <a:cxnLst/>
              <a:rect l="l" t="t" r="r" b="b"/>
              <a:pathLst>
                <a:path w="51971" h="30149" extrusionOk="0">
                  <a:moveTo>
                    <a:pt x="51412" y="1"/>
                  </a:moveTo>
                  <a:cubicBezTo>
                    <a:pt x="51347" y="1"/>
                    <a:pt x="51276" y="19"/>
                    <a:pt x="51204" y="60"/>
                  </a:cubicBezTo>
                  <a:lnTo>
                    <a:pt x="367" y="29381"/>
                  </a:lnTo>
                  <a:cubicBezTo>
                    <a:pt x="1" y="29615"/>
                    <a:pt x="167" y="30148"/>
                    <a:pt x="601" y="30148"/>
                  </a:cubicBezTo>
                  <a:cubicBezTo>
                    <a:pt x="668" y="30148"/>
                    <a:pt x="734" y="30148"/>
                    <a:pt x="801" y="30115"/>
                  </a:cubicBezTo>
                  <a:lnTo>
                    <a:pt x="51604" y="761"/>
                  </a:lnTo>
                  <a:cubicBezTo>
                    <a:pt x="51970" y="535"/>
                    <a:pt x="51765" y="1"/>
                    <a:pt x="51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2587850" y="3157875"/>
              <a:ext cx="1296775" cy="754550"/>
            </a:xfrm>
            <a:custGeom>
              <a:avLst/>
              <a:gdLst/>
              <a:ahLst/>
              <a:cxnLst/>
              <a:rect l="l" t="t" r="r" b="b"/>
              <a:pathLst>
                <a:path w="51871" h="30182" extrusionOk="0">
                  <a:moveTo>
                    <a:pt x="51311" y="1"/>
                  </a:moveTo>
                  <a:cubicBezTo>
                    <a:pt x="51246" y="1"/>
                    <a:pt x="51176" y="19"/>
                    <a:pt x="51104" y="60"/>
                  </a:cubicBezTo>
                  <a:lnTo>
                    <a:pt x="267" y="29381"/>
                  </a:lnTo>
                  <a:cubicBezTo>
                    <a:pt x="67" y="29515"/>
                    <a:pt x="1" y="29748"/>
                    <a:pt x="134" y="29948"/>
                  </a:cubicBezTo>
                  <a:cubicBezTo>
                    <a:pt x="201" y="30082"/>
                    <a:pt x="334" y="30182"/>
                    <a:pt x="501" y="30182"/>
                  </a:cubicBezTo>
                  <a:cubicBezTo>
                    <a:pt x="568" y="30182"/>
                    <a:pt x="634" y="30149"/>
                    <a:pt x="701" y="30115"/>
                  </a:cubicBezTo>
                  <a:lnTo>
                    <a:pt x="51504" y="794"/>
                  </a:lnTo>
                  <a:cubicBezTo>
                    <a:pt x="51871" y="540"/>
                    <a:pt x="51665" y="1"/>
                    <a:pt x="513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2585350" y="3242150"/>
              <a:ext cx="1300050" cy="754500"/>
            </a:xfrm>
            <a:custGeom>
              <a:avLst/>
              <a:gdLst/>
              <a:ahLst/>
              <a:cxnLst/>
              <a:rect l="l" t="t" r="r" b="b"/>
              <a:pathLst>
                <a:path w="52002" h="30180" extrusionOk="0">
                  <a:moveTo>
                    <a:pt x="51406" y="1"/>
                  </a:moveTo>
                  <a:cubicBezTo>
                    <a:pt x="51342" y="1"/>
                    <a:pt x="51274" y="18"/>
                    <a:pt x="51204" y="58"/>
                  </a:cubicBezTo>
                  <a:lnTo>
                    <a:pt x="367" y="29413"/>
                  </a:lnTo>
                  <a:cubicBezTo>
                    <a:pt x="1" y="29613"/>
                    <a:pt x="167" y="30180"/>
                    <a:pt x="601" y="30180"/>
                  </a:cubicBezTo>
                  <a:cubicBezTo>
                    <a:pt x="668" y="30180"/>
                    <a:pt x="734" y="30147"/>
                    <a:pt x="801" y="30113"/>
                  </a:cubicBezTo>
                  <a:lnTo>
                    <a:pt x="51604" y="792"/>
                  </a:lnTo>
                  <a:cubicBezTo>
                    <a:pt x="52001" y="565"/>
                    <a:pt x="51771" y="1"/>
                    <a:pt x="5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3992200" y="1730850"/>
              <a:ext cx="889825" cy="1446050"/>
            </a:xfrm>
            <a:custGeom>
              <a:avLst/>
              <a:gdLst/>
              <a:ahLst/>
              <a:cxnLst/>
              <a:rect l="l" t="t" r="r" b="b"/>
              <a:pathLst>
                <a:path w="35593" h="57842" extrusionOk="0">
                  <a:moveTo>
                    <a:pt x="34074" y="0"/>
                  </a:moveTo>
                  <a:cubicBezTo>
                    <a:pt x="33908" y="0"/>
                    <a:pt x="33741" y="34"/>
                    <a:pt x="33591" y="100"/>
                  </a:cubicBezTo>
                  <a:lnTo>
                    <a:pt x="467" y="19248"/>
                  </a:lnTo>
                  <a:cubicBezTo>
                    <a:pt x="200" y="19414"/>
                    <a:pt x="0" y="19748"/>
                    <a:pt x="0" y="20081"/>
                  </a:cubicBezTo>
                  <a:lnTo>
                    <a:pt x="0" y="56574"/>
                  </a:lnTo>
                  <a:cubicBezTo>
                    <a:pt x="0" y="56908"/>
                    <a:pt x="167" y="57208"/>
                    <a:pt x="467" y="57408"/>
                  </a:cubicBezTo>
                  <a:lnTo>
                    <a:pt x="1001" y="57742"/>
                  </a:lnTo>
                  <a:cubicBezTo>
                    <a:pt x="1151" y="57808"/>
                    <a:pt x="1318" y="57842"/>
                    <a:pt x="1484" y="57842"/>
                  </a:cubicBezTo>
                  <a:cubicBezTo>
                    <a:pt x="1651" y="57842"/>
                    <a:pt x="1818" y="57808"/>
                    <a:pt x="1968" y="57742"/>
                  </a:cubicBezTo>
                  <a:lnTo>
                    <a:pt x="35125" y="38595"/>
                  </a:lnTo>
                  <a:cubicBezTo>
                    <a:pt x="35392" y="38428"/>
                    <a:pt x="35559" y="38094"/>
                    <a:pt x="35592" y="37761"/>
                  </a:cubicBezTo>
                  <a:lnTo>
                    <a:pt x="35592" y="1268"/>
                  </a:lnTo>
                  <a:cubicBezTo>
                    <a:pt x="35559" y="934"/>
                    <a:pt x="35392" y="601"/>
                    <a:pt x="35125" y="434"/>
                  </a:cubicBezTo>
                  <a:lnTo>
                    <a:pt x="34558" y="100"/>
                  </a:lnTo>
                  <a:cubicBezTo>
                    <a:pt x="34408" y="34"/>
                    <a:pt x="34241" y="0"/>
                    <a:pt x="34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4029725" y="1754050"/>
              <a:ext cx="852300" cy="1421675"/>
            </a:xfrm>
            <a:custGeom>
              <a:avLst/>
              <a:gdLst/>
              <a:ahLst/>
              <a:cxnLst/>
              <a:rect l="l" t="t" r="r" b="b"/>
              <a:pathLst>
                <a:path w="34092" h="56867" extrusionOk="0">
                  <a:moveTo>
                    <a:pt x="33841" y="0"/>
                  </a:moveTo>
                  <a:cubicBezTo>
                    <a:pt x="33777" y="0"/>
                    <a:pt x="33704" y="24"/>
                    <a:pt x="33624" y="73"/>
                  </a:cubicBezTo>
                  <a:lnTo>
                    <a:pt x="500" y="19187"/>
                  </a:lnTo>
                  <a:cubicBezTo>
                    <a:pt x="200" y="19354"/>
                    <a:pt x="33" y="19687"/>
                    <a:pt x="0" y="20021"/>
                  </a:cubicBezTo>
                  <a:lnTo>
                    <a:pt x="0" y="56547"/>
                  </a:lnTo>
                  <a:cubicBezTo>
                    <a:pt x="0" y="56742"/>
                    <a:pt x="107" y="56866"/>
                    <a:pt x="270" y="56866"/>
                  </a:cubicBezTo>
                  <a:cubicBezTo>
                    <a:pt x="329" y="56866"/>
                    <a:pt x="396" y="56849"/>
                    <a:pt x="467" y="56814"/>
                  </a:cubicBezTo>
                  <a:lnTo>
                    <a:pt x="33624" y="37667"/>
                  </a:lnTo>
                  <a:cubicBezTo>
                    <a:pt x="33891" y="37500"/>
                    <a:pt x="34058" y="37166"/>
                    <a:pt x="34091" y="36833"/>
                  </a:cubicBezTo>
                  <a:lnTo>
                    <a:pt x="34091" y="340"/>
                  </a:lnTo>
                  <a:cubicBezTo>
                    <a:pt x="34091" y="129"/>
                    <a:pt x="33992" y="0"/>
                    <a:pt x="33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4026375" y="1751625"/>
              <a:ext cx="857300" cy="1426125"/>
            </a:xfrm>
            <a:custGeom>
              <a:avLst/>
              <a:gdLst/>
              <a:ahLst/>
              <a:cxnLst/>
              <a:rect l="l" t="t" r="r" b="b"/>
              <a:pathLst>
                <a:path w="34292" h="57045" extrusionOk="0">
                  <a:moveTo>
                    <a:pt x="33958" y="170"/>
                  </a:moveTo>
                  <a:cubicBezTo>
                    <a:pt x="33958" y="170"/>
                    <a:pt x="33992" y="203"/>
                    <a:pt x="33992" y="203"/>
                  </a:cubicBezTo>
                  <a:cubicBezTo>
                    <a:pt x="34058" y="270"/>
                    <a:pt x="34092" y="337"/>
                    <a:pt x="34092" y="437"/>
                  </a:cubicBezTo>
                  <a:lnTo>
                    <a:pt x="34092" y="36963"/>
                  </a:lnTo>
                  <a:cubicBezTo>
                    <a:pt x="34092" y="37263"/>
                    <a:pt x="33925" y="37530"/>
                    <a:pt x="33691" y="37697"/>
                  </a:cubicBezTo>
                  <a:lnTo>
                    <a:pt x="568" y="56844"/>
                  </a:lnTo>
                  <a:cubicBezTo>
                    <a:pt x="468" y="56877"/>
                    <a:pt x="401" y="56877"/>
                    <a:pt x="301" y="56877"/>
                  </a:cubicBezTo>
                  <a:cubicBezTo>
                    <a:pt x="234" y="56811"/>
                    <a:pt x="201" y="56711"/>
                    <a:pt x="201" y="56644"/>
                  </a:cubicBezTo>
                  <a:lnTo>
                    <a:pt x="201" y="20118"/>
                  </a:lnTo>
                  <a:cubicBezTo>
                    <a:pt x="234" y="19784"/>
                    <a:pt x="401" y="19517"/>
                    <a:pt x="634" y="19351"/>
                  </a:cubicBezTo>
                  <a:lnTo>
                    <a:pt x="33758" y="237"/>
                  </a:lnTo>
                  <a:cubicBezTo>
                    <a:pt x="33825" y="203"/>
                    <a:pt x="33892" y="170"/>
                    <a:pt x="33958" y="170"/>
                  </a:cubicBezTo>
                  <a:close/>
                  <a:moveTo>
                    <a:pt x="33930" y="0"/>
                  </a:moveTo>
                  <a:cubicBezTo>
                    <a:pt x="33841" y="0"/>
                    <a:pt x="33753" y="29"/>
                    <a:pt x="33691" y="70"/>
                  </a:cubicBezTo>
                  <a:lnTo>
                    <a:pt x="568" y="19184"/>
                  </a:lnTo>
                  <a:cubicBezTo>
                    <a:pt x="234" y="19417"/>
                    <a:pt x="34" y="19751"/>
                    <a:pt x="34" y="20118"/>
                  </a:cubicBezTo>
                  <a:lnTo>
                    <a:pt x="34" y="56611"/>
                  </a:lnTo>
                  <a:cubicBezTo>
                    <a:pt x="1" y="56744"/>
                    <a:pt x="67" y="56911"/>
                    <a:pt x="201" y="57011"/>
                  </a:cubicBezTo>
                  <a:cubicBezTo>
                    <a:pt x="268" y="57044"/>
                    <a:pt x="334" y="57044"/>
                    <a:pt x="401" y="57044"/>
                  </a:cubicBezTo>
                  <a:cubicBezTo>
                    <a:pt x="468" y="57044"/>
                    <a:pt x="568" y="57011"/>
                    <a:pt x="634" y="56977"/>
                  </a:cubicBezTo>
                  <a:lnTo>
                    <a:pt x="33758" y="37864"/>
                  </a:lnTo>
                  <a:cubicBezTo>
                    <a:pt x="34058" y="37664"/>
                    <a:pt x="34258" y="37297"/>
                    <a:pt x="34292" y="36930"/>
                  </a:cubicBezTo>
                  <a:lnTo>
                    <a:pt x="34292" y="437"/>
                  </a:lnTo>
                  <a:cubicBezTo>
                    <a:pt x="34292" y="270"/>
                    <a:pt x="34225" y="137"/>
                    <a:pt x="34092" y="37"/>
                  </a:cubicBezTo>
                  <a:cubicBezTo>
                    <a:pt x="34041" y="11"/>
                    <a:pt x="33985" y="0"/>
                    <a:pt x="3393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3991350" y="2220375"/>
              <a:ext cx="48400" cy="956650"/>
            </a:xfrm>
            <a:custGeom>
              <a:avLst/>
              <a:gdLst/>
              <a:ahLst/>
              <a:cxnLst/>
              <a:rect l="l" t="t" r="r" b="b"/>
              <a:pathLst>
                <a:path w="1936" h="38266" extrusionOk="0">
                  <a:moveTo>
                    <a:pt x="1935" y="38194"/>
                  </a:moveTo>
                  <a:cubicBezTo>
                    <a:pt x="1902" y="38205"/>
                    <a:pt x="1867" y="38215"/>
                    <a:pt x="1833" y="38224"/>
                  </a:cubicBezTo>
                  <a:lnTo>
                    <a:pt x="1833" y="38224"/>
                  </a:lnTo>
                  <a:cubicBezTo>
                    <a:pt x="1865" y="38219"/>
                    <a:pt x="1900" y="38209"/>
                    <a:pt x="1935" y="38194"/>
                  </a:cubicBezTo>
                  <a:close/>
                  <a:moveTo>
                    <a:pt x="134" y="0"/>
                  </a:moveTo>
                  <a:cubicBezTo>
                    <a:pt x="67" y="167"/>
                    <a:pt x="1" y="334"/>
                    <a:pt x="1" y="500"/>
                  </a:cubicBezTo>
                  <a:lnTo>
                    <a:pt x="1" y="36993"/>
                  </a:lnTo>
                  <a:cubicBezTo>
                    <a:pt x="34" y="37327"/>
                    <a:pt x="201" y="37660"/>
                    <a:pt x="501" y="37827"/>
                  </a:cubicBezTo>
                  <a:lnTo>
                    <a:pt x="1035" y="38161"/>
                  </a:lnTo>
                  <a:cubicBezTo>
                    <a:pt x="1178" y="38232"/>
                    <a:pt x="1340" y="38265"/>
                    <a:pt x="1506" y="38265"/>
                  </a:cubicBezTo>
                  <a:cubicBezTo>
                    <a:pt x="1615" y="38265"/>
                    <a:pt x="1725" y="38251"/>
                    <a:pt x="1833" y="38224"/>
                  </a:cubicBezTo>
                  <a:lnTo>
                    <a:pt x="1833" y="38224"/>
                  </a:lnTo>
                  <a:cubicBezTo>
                    <a:pt x="1818" y="38226"/>
                    <a:pt x="1803" y="38227"/>
                    <a:pt x="1789" y="38227"/>
                  </a:cubicBezTo>
                  <a:cubicBezTo>
                    <a:pt x="1635" y="38227"/>
                    <a:pt x="1535" y="38101"/>
                    <a:pt x="1535" y="37894"/>
                  </a:cubicBezTo>
                  <a:lnTo>
                    <a:pt x="1535" y="1368"/>
                  </a:lnTo>
                  <a:cubicBezTo>
                    <a:pt x="1535" y="1201"/>
                    <a:pt x="1568" y="1034"/>
                    <a:pt x="1669" y="901"/>
                  </a:cubicBezTo>
                  <a:lnTo>
                    <a:pt x="1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4613475" y="2202850"/>
              <a:ext cx="45050" cy="522900"/>
            </a:xfrm>
            <a:custGeom>
              <a:avLst/>
              <a:gdLst/>
              <a:ahLst/>
              <a:cxnLst/>
              <a:rect l="l" t="t" r="r" b="b"/>
              <a:pathLst>
                <a:path w="1802" h="20916" extrusionOk="0">
                  <a:moveTo>
                    <a:pt x="0" y="1"/>
                  </a:moveTo>
                  <a:lnTo>
                    <a:pt x="0" y="19881"/>
                  </a:lnTo>
                  <a:lnTo>
                    <a:pt x="1801" y="20916"/>
                  </a:lnTo>
                  <a:lnTo>
                    <a:pt x="1801" y="103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4658500" y="2153650"/>
              <a:ext cx="128450" cy="572100"/>
            </a:xfrm>
            <a:custGeom>
              <a:avLst/>
              <a:gdLst/>
              <a:ahLst/>
              <a:cxnLst/>
              <a:rect l="l" t="t" r="r" b="b"/>
              <a:pathLst>
                <a:path w="5138" h="22884" extrusionOk="0">
                  <a:moveTo>
                    <a:pt x="5137" y="1"/>
                  </a:moveTo>
                  <a:lnTo>
                    <a:pt x="0" y="3003"/>
                  </a:lnTo>
                  <a:lnTo>
                    <a:pt x="0" y="22884"/>
                  </a:lnTo>
                  <a:lnTo>
                    <a:pt x="5137" y="19915"/>
                  </a:lnTo>
                  <a:lnTo>
                    <a:pt x="51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4372450" y="2439700"/>
              <a:ext cx="44225" cy="425325"/>
            </a:xfrm>
            <a:custGeom>
              <a:avLst/>
              <a:gdLst/>
              <a:ahLst/>
              <a:cxnLst/>
              <a:rect l="l" t="t" r="r" b="b"/>
              <a:pathLst>
                <a:path w="1769" h="17013" extrusionOk="0">
                  <a:moveTo>
                    <a:pt x="1" y="0"/>
                  </a:moveTo>
                  <a:lnTo>
                    <a:pt x="1" y="16012"/>
                  </a:lnTo>
                  <a:lnTo>
                    <a:pt x="1769" y="17012"/>
                  </a:lnTo>
                  <a:lnTo>
                    <a:pt x="1769" y="1034"/>
                  </a:lnTo>
                  <a:lnTo>
                    <a:pt x="1"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4416650" y="2391325"/>
              <a:ext cx="128450" cy="473700"/>
            </a:xfrm>
            <a:custGeom>
              <a:avLst/>
              <a:gdLst/>
              <a:ahLst/>
              <a:cxnLst/>
              <a:rect l="l" t="t" r="r" b="b"/>
              <a:pathLst>
                <a:path w="5138" h="18948" extrusionOk="0">
                  <a:moveTo>
                    <a:pt x="5138" y="0"/>
                  </a:moveTo>
                  <a:lnTo>
                    <a:pt x="1" y="2969"/>
                  </a:lnTo>
                  <a:lnTo>
                    <a:pt x="1" y="18947"/>
                  </a:lnTo>
                  <a:lnTo>
                    <a:pt x="5138" y="15978"/>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4372450" y="2365475"/>
              <a:ext cx="172650" cy="100100"/>
            </a:xfrm>
            <a:custGeom>
              <a:avLst/>
              <a:gdLst/>
              <a:ahLst/>
              <a:cxnLst/>
              <a:rect l="l" t="t" r="r" b="b"/>
              <a:pathLst>
                <a:path w="6906" h="4004" extrusionOk="0">
                  <a:moveTo>
                    <a:pt x="5138" y="0"/>
                  </a:moveTo>
                  <a:lnTo>
                    <a:pt x="1" y="2969"/>
                  </a:lnTo>
                  <a:lnTo>
                    <a:pt x="1769" y="4003"/>
                  </a:lnTo>
                  <a:lnTo>
                    <a:pt x="6906" y="1034"/>
                  </a:lnTo>
                  <a:lnTo>
                    <a:pt x="5138"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4372450" y="2391325"/>
              <a:ext cx="172650" cy="473700"/>
            </a:xfrm>
            <a:custGeom>
              <a:avLst/>
              <a:gdLst/>
              <a:ahLst/>
              <a:cxnLst/>
              <a:rect l="l" t="t" r="r" b="b"/>
              <a:pathLst>
                <a:path w="6906" h="18948" extrusionOk="0">
                  <a:moveTo>
                    <a:pt x="6906" y="0"/>
                  </a:moveTo>
                  <a:lnTo>
                    <a:pt x="1769" y="2902"/>
                  </a:lnTo>
                  <a:cubicBezTo>
                    <a:pt x="1202" y="2569"/>
                    <a:pt x="1" y="1935"/>
                    <a:pt x="1" y="1935"/>
                  </a:cubicBezTo>
                  <a:lnTo>
                    <a:pt x="1" y="1935"/>
                  </a:lnTo>
                  <a:cubicBezTo>
                    <a:pt x="1" y="1935"/>
                    <a:pt x="1135" y="2669"/>
                    <a:pt x="1702" y="3002"/>
                  </a:cubicBezTo>
                  <a:cubicBezTo>
                    <a:pt x="1702" y="3603"/>
                    <a:pt x="1735" y="18347"/>
                    <a:pt x="1769" y="18947"/>
                  </a:cubicBezTo>
                  <a:cubicBezTo>
                    <a:pt x="1802" y="18347"/>
                    <a:pt x="1836" y="3603"/>
                    <a:pt x="1836" y="3002"/>
                  </a:cubicBezTo>
                  <a:lnTo>
                    <a:pt x="6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4130625" y="2644000"/>
              <a:ext cx="44225" cy="360275"/>
            </a:xfrm>
            <a:custGeom>
              <a:avLst/>
              <a:gdLst/>
              <a:ahLst/>
              <a:cxnLst/>
              <a:rect l="l" t="t" r="r" b="b"/>
              <a:pathLst>
                <a:path w="1769" h="14411" extrusionOk="0">
                  <a:moveTo>
                    <a:pt x="0" y="1"/>
                  </a:moveTo>
                  <a:lnTo>
                    <a:pt x="0" y="13410"/>
                  </a:lnTo>
                  <a:lnTo>
                    <a:pt x="1768" y="14411"/>
                  </a:lnTo>
                  <a:lnTo>
                    <a:pt x="1768" y="100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4174825" y="2594800"/>
              <a:ext cx="129275" cy="409475"/>
            </a:xfrm>
            <a:custGeom>
              <a:avLst/>
              <a:gdLst/>
              <a:ahLst/>
              <a:cxnLst/>
              <a:rect l="l" t="t" r="r" b="b"/>
              <a:pathLst>
                <a:path w="5171" h="16379" extrusionOk="0">
                  <a:moveTo>
                    <a:pt x="5171" y="0"/>
                  </a:moveTo>
                  <a:lnTo>
                    <a:pt x="0" y="2969"/>
                  </a:lnTo>
                  <a:lnTo>
                    <a:pt x="0" y="16379"/>
                  </a:lnTo>
                  <a:lnTo>
                    <a:pt x="5171" y="13410"/>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4130625" y="2568950"/>
              <a:ext cx="173475" cy="100100"/>
            </a:xfrm>
            <a:custGeom>
              <a:avLst/>
              <a:gdLst/>
              <a:ahLst/>
              <a:cxnLst/>
              <a:rect l="l" t="t" r="r" b="b"/>
              <a:pathLst>
                <a:path w="6939" h="4004" extrusionOk="0">
                  <a:moveTo>
                    <a:pt x="5171" y="0"/>
                  </a:moveTo>
                  <a:lnTo>
                    <a:pt x="0" y="3003"/>
                  </a:lnTo>
                  <a:lnTo>
                    <a:pt x="1768" y="4003"/>
                  </a:lnTo>
                  <a:lnTo>
                    <a:pt x="6939" y="10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4130625" y="2594800"/>
              <a:ext cx="173475" cy="409475"/>
            </a:xfrm>
            <a:custGeom>
              <a:avLst/>
              <a:gdLst/>
              <a:ahLst/>
              <a:cxnLst/>
              <a:rect l="l" t="t" r="r" b="b"/>
              <a:pathLst>
                <a:path w="6939" h="16379" extrusionOk="0">
                  <a:moveTo>
                    <a:pt x="6939" y="0"/>
                  </a:moveTo>
                  <a:lnTo>
                    <a:pt x="1768" y="2903"/>
                  </a:lnTo>
                  <a:lnTo>
                    <a:pt x="0" y="1935"/>
                  </a:lnTo>
                  <a:lnTo>
                    <a:pt x="0" y="1935"/>
                  </a:lnTo>
                  <a:lnTo>
                    <a:pt x="1702" y="3036"/>
                  </a:lnTo>
                  <a:cubicBezTo>
                    <a:pt x="1702" y="3036"/>
                    <a:pt x="1702" y="16012"/>
                    <a:pt x="1768" y="16379"/>
                  </a:cubicBezTo>
                  <a:cubicBezTo>
                    <a:pt x="1868" y="16045"/>
                    <a:pt x="1868" y="3069"/>
                    <a:pt x="1868" y="3069"/>
                  </a:cubicBezTo>
                  <a:lnTo>
                    <a:pt x="6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4119775" y="1929325"/>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4120799" y="1929578"/>
              <a:ext cx="656325" cy="557925"/>
            </a:xfrm>
            <a:custGeom>
              <a:avLst/>
              <a:gdLst/>
              <a:ahLst/>
              <a:cxnLst/>
              <a:rect l="l" t="t" r="r" b="b"/>
              <a:pathLst>
                <a:path w="26253" h="22317" extrusionOk="0">
                  <a:moveTo>
                    <a:pt x="25786" y="0"/>
                  </a:moveTo>
                  <a:lnTo>
                    <a:pt x="21850" y="1435"/>
                  </a:lnTo>
                  <a:lnTo>
                    <a:pt x="22717" y="2235"/>
                  </a:lnTo>
                  <a:lnTo>
                    <a:pt x="11509" y="14211"/>
                  </a:lnTo>
                  <a:lnTo>
                    <a:pt x="9174" y="12009"/>
                  </a:lnTo>
                  <a:lnTo>
                    <a:pt x="8740" y="11742"/>
                  </a:lnTo>
                  <a:lnTo>
                    <a:pt x="1" y="21049"/>
                  </a:lnTo>
                  <a:lnTo>
                    <a:pt x="1035" y="22050"/>
                  </a:lnTo>
                  <a:lnTo>
                    <a:pt x="1502" y="22316"/>
                  </a:lnTo>
                  <a:lnTo>
                    <a:pt x="9107" y="14177"/>
                  </a:lnTo>
                  <a:lnTo>
                    <a:pt x="11275" y="16179"/>
                  </a:lnTo>
                  <a:lnTo>
                    <a:pt x="11976" y="16579"/>
                  </a:lnTo>
                  <a:lnTo>
                    <a:pt x="24118" y="3603"/>
                  </a:lnTo>
                  <a:lnTo>
                    <a:pt x="24652" y="4037"/>
                  </a:lnTo>
                  <a:lnTo>
                    <a:pt x="25085" y="4304"/>
                  </a:lnTo>
                  <a:lnTo>
                    <a:pt x="26253" y="267"/>
                  </a:lnTo>
                  <a:lnTo>
                    <a:pt x="25786"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7"/>
            <p:cNvSpPr/>
            <p:nvPr/>
          </p:nvSpPr>
          <p:spPr>
            <a:xfrm>
              <a:off x="4131450" y="1936000"/>
              <a:ext cx="644650" cy="551250"/>
            </a:xfrm>
            <a:custGeom>
              <a:avLst/>
              <a:gdLst/>
              <a:ahLst/>
              <a:cxnLst/>
              <a:rect l="l" t="t" r="r" b="b"/>
              <a:pathLst>
                <a:path w="25786" h="22050" extrusionOk="0">
                  <a:moveTo>
                    <a:pt x="25786" y="0"/>
                  </a:moveTo>
                  <a:lnTo>
                    <a:pt x="21816" y="1435"/>
                  </a:lnTo>
                  <a:lnTo>
                    <a:pt x="22717" y="2235"/>
                  </a:lnTo>
                  <a:lnTo>
                    <a:pt x="11442" y="14277"/>
                  </a:lnTo>
                  <a:lnTo>
                    <a:pt x="8707" y="11742"/>
                  </a:lnTo>
                  <a:lnTo>
                    <a:pt x="1" y="21049"/>
                  </a:lnTo>
                  <a:lnTo>
                    <a:pt x="1035" y="22049"/>
                  </a:lnTo>
                  <a:lnTo>
                    <a:pt x="8774" y="13777"/>
                  </a:lnTo>
                  <a:lnTo>
                    <a:pt x="11509" y="16312"/>
                  </a:lnTo>
                  <a:lnTo>
                    <a:pt x="23751" y="3236"/>
                  </a:lnTo>
                  <a:lnTo>
                    <a:pt x="24618" y="4037"/>
                  </a:lnTo>
                  <a:lnTo>
                    <a:pt x="2578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7"/>
            <p:cNvSpPr/>
            <p:nvPr/>
          </p:nvSpPr>
          <p:spPr>
            <a:xfrm>
              <a:off x="4347450" y="2280400"/>
              <a:ext cx="71725" cy="63400"/>
            </a:xfrm>
            <a:custGeom>
              <a:avLst/>
              <a:gdLst/>
              <a:ahLst/>
              <a:cxnLst/>
              <a:rect l="l" t="t" r="r" b="b"/>
              <a:pathLst>
                <a:path w="2869" h="2536" extrusionOk="0">
                  <a:moveTo>
                    <a:pt x="134" y="1"/>
                  </a:moveTo>
                  <a:lnTo>
                    <a:pt x="0" y="134"/>
                  </a:lnTo>
                  <a:lnTo>
                    <a:pt x="2168" y="2136"/>
                  </a:lnTo>
                  <a:lnTo>
                    <a:pt x="2869" y="2536"/>
                  </a:lnTo>
                  <a:lnTo>
                    <a:pt x="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7"/>
            <p:cNvSpPr/>
            <p:nvPr/>
          </p:nvSpPr>
          <p:spPr>
            <a:xfrm>
              <a:off x="4666000" y="1965175"/>
              <a:ext cx="33375" cy="26725"/>
            </a:xfrm>
            <a:custGeom>
              <a:avLst/>
              <a:gdLst/>
              <a:ahLst/>
              <a:cxnLst/>
              <a:rect l="l" t="t" r="r" b="b"/>
              <a:pathLst>
                <a:path w="1335" h="1069" extrusionOk="0">
                  <a:moveTo>
                    <a:pt x="1" y="1"/>
                  </a:moveTo>
                  <a:lnTo>
                    <a:pt x="868" y="801"/>
                  </a:lnTo>
                  <a:lnTo>
                    <a:pt x="1335" y="1068"/>
                  </a:lnTo>
                  <a:lnTo>
                    <a:pt x="434" y="2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7"/>
            <p:cNvSpPr/>
            <p:nvPr/>
          </p:nvSpPr>
          <p:spPr>
            <a:xfrm>
              <a:off x="4722700" y="2016875"/>
              <a:ext cx="24225" cy="20050"/>
            </a:xfrm>
            <a:custGeom>
              <a:avLst/>
              <a:gdLst/>
              <a:ahLst/>
              <a:cxnLst/>
              <a:rect l="l" t="t" r="r" b="b"/>
              <a:pathLst>
                <a:path w="969" h="802" extrusionOk="0">
                  <a:moveTo>
                    <a:pt x="101" y="1"/>
                  </a:moveTo>
                  <a:lnTo>
                    <a:pt x="1" y="101"/>
                  </a:lnTo>
                  <a:lnTo>
                    <a:pt x="535" y="535"/>
                  </a:lnTo>
                  <a:lnTo>
                    <a:pt x="968" y="802"/>
                  </a:lnTo>
                  <a:lnTo>
                    <a:pt x="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7"/>
            <p:cNvSpPr/>
            <p:nvPr/>
          </p:nvSpPr>
          <p:spPr>
            <a:xfrm>
              <a:off x="4119775" y="2455525"/>
              <a:ext cx="37550" cy="31725"/>
            </a:xfrm>
            <a:custGeom>
              <a:avLst/>
              <a:gdLst/>
              <a:ahLst/>
              <a:cxnLst/>
              <a:rect l="l" t="t" r="r" b="b"/>
              <a:pathLst>
                <a:path w="1502" h="1269" extrusionOk="0">
                  <a:moveTo>
                    <a:pt x="1" y="1"/>
                  </a:moveTo>
                  <a:lnTo>
                    <a:pt x="1035" y="1002"/>
                  </a:lnTo>
                  <a:lnTo>
                    <a:pt x="1502" y="1268"/>
                  </a:lnTo>
                  <a:lnTo>
                    <a:pt x="468" y="268"/>
                  </a:ln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7"/>
            <p:cNvSpPr/>
            <p:nvPr/>
          </p:nvSpPr>
          <p:spPr>
            <a:xfrm>
              <a:off x="2634550" y="2706350"/>
              <a:ext cx="1100825" cy="2302700"/>
            </a:xfrm>
            <a:custGeom>
              <a:avLst/>
              <a:gdLst/>
              <a:ahLst/>
              <a:cxnLst/>
              <a:rect l="l" t="t" r="r" b="b"/>
              <a:pathLst>
                <a:path w="44033" h="92108" extrusionOk="0">
                  <a:moveTo>
                    <a:pt x="43007" y="0"/>
                  </a:moveTo>
                  <a:cubicBezTo>
                    <a:pt x="42762" y="0"/>
                    <a:pt x="42487" y="78"/>
                    <a:pt x="42197" y="242"/>
                  </a:cubicBezTo>
                  <a:lnTo>
                    <a:pt x="1802" y="23559"/>
                  </a:lnTo>
                  <a:cubicBezTo>
                    <a:pt x="734" y="24259"/>
                    <a:pt x="67" y="25427"/>
                    <a:pt x="1" y="26727"/>
                  </a:cubicBezTo>
                  <a:lnTo>
                    <a:pt x="1" y="90807"/>
                  </a:lnTo>
                  <a:cubicBezTo>
                    <a:pt x="1" y="91641"/>
                    <a:pt x="401" y="92108"/>
                    <a:pt x="1001" y="92108"/>
                  </a:cubicBezTo>
                  <a:cubicBezTo>
                    <a:pt x="1302" y="92108"/>
                    <a:pt x="1568" y="92008"/>
                    <a:pt x="1835" y="91874"/>
                  </a:cubicBezTo>
                  <a:lnTo>
                    <a:pt x="42231" y="68524"/>
                  </a:lnTo>
                  <a:cubicBezTo>
                    <a:pt x="43298" y="67824"/>
                    <a:pt x="43965" y="66656"/>
                    <a:pt x="44032" y="65355"/>
                  </a:cubicBezTo>
                  <a:lnTo>
                    <a:pt x="44032" y="2910"/>
                  </a:lnTo>
                  <a:lnTo>
                    <a:pt x="44032" y="1276"/>
                  </a:lnTo>
                  <a:cubicBezTo>
                    <a:pt x="44032" y="470"/>
                    <a:pt x="43610" y="0"/>
                    <a:pt x="43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7"/>
            <p:cNvSpPr/>
            <p:nvPr/>
          </p:nvSpPr>
          <p:spPr>
            <a:xfrm>
              <a:off x="2676250" y="2794950"/>
              <a:ext cx="1151675" cy="2268125"/>
            </a:xfrm>
            <a:custGeom>
              <a:avLst/>
              <a:gdLst/>
              <a:ahLst/>
              <a:cxnLst/>
              <a:rect l="l" t="t" r="r" b="b"/>
              <a:pathLst>
                <a:path w="46067" h="90725" extrusionOk="0">
                  <a:moveTo>
                    <a:pt x="43465" y="0"/>
                  </a:moveTo>
                  <a:lnTo>
                    <a:pt x="34" y="25819"/>
                  </a:lnTo>
                  <a:lnTo>
                    <a:pt x="34" y="88297"/>
                  </a:lnTo>
                  <a:cubicBezTo>
                    <a:pt x="0" y="88730"/>
                    <a:pt x="201" y="89197"/>
                    <a:pt x="568" y="89464"/>
                  </a:cubicBezTo>
                  <a:lnTo>
                    <a:pt x="2536" y="90598"/>
                  </a:lnTo>
                  <a:cubicBezTo>
                    <a:pt x="2716" y="90682"/>
                    <a:pt x="2908" y="90725"/>
                    <a:pt x="3097" y="90725"/>
                  </a:cubicBezTo>
                  <a:cubicBezTo>
                    <a:pt x="3363" y="90725"/>
                    <a:pt x="3622" y="90640"/>
                    <a:pt x="3837" y="90465"/>
                  </a:cubicBezTo>
                  <a:lnTo>
                    <a:pt x="44232" y="67148"/>
                  </a:lnTo>
                  <a:cubicBezTo>
                    <a:pt x="45299" y="66448"/>
                    <a:pt x="45967" y="65280"/>
                    <a:pt x="46033" y="64013"/>
                  </a:cubicBezTo>
                  <a:lnTo>
                    <a:pt x="46067" y="1535"/>
                  </a:lnTo>
                  <a:lnTo>
                    <a:pt x="43465" y="0"/>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7"/>
            <p:cNvSpPr/>
            <p:nvPr/>
          </p:nvSpPr>
          <p:spPr>
            <a:xfrm>
              <a:off x="2676250" y="3440400"/>
              <a:ext cx="75900" cy="1622850"/>
            </a:xfrm>
            <a:custGeom>
              <a:avLst/>
              <a:gdLst/>
              <a:ahLst/>
              <a:cxnLst/>
              <a:rect l="l" t="t" r="r" b="b"/>
              <a:pathLst>
                <a:path w="3036" h="64914" extrusionOk="0">
                  <a:moveTo>
                    <a:pt x="34" y="1"/>
                  </a:moveTo>
                  <a:lnTo>
                    <a:pt x="34" y="62479"/>
                  </a:lnTo>
                  <a:cubicBezTo>
                    <a:pt x="0" y="62912"/>
                    <a:pt x="201" y="63379"/>
                    <a:pt x="568" y="63646"/>
                  </a:cubicBezTo>
                  <a:lnTo>
                    <a:pt x="2536" y="64780"/>
                  </a:lnTo>
                  <a:cubicBezTo>
                    <a:pt x="2702" y="64880"/>
                    <a:pt x="2869" y="64914"/>
                    <a:pt x="3036" y="64914"/>
                  </a:cubicBezTo>
                  <a:lnTo>
                    <a:pt x="2035" y="63613"/>
                  </a:lnTo>
                  <a:lnTo>
                    <a:pt x="2035" y="1135"/>
                  </a:lnTo>
                  <a:lnTo>
                    <a:pt x="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7"/>
            <p:cNvSpPr/>
            <p:nvPr/>
          </p:nvSpPr>
          <p:spPr>
            <a:xfrm>
              <a:off x="2732125" y="2841650"/>
              <a:ext cx="1089975" cy="2216600"/>
            </a:xfrm>
            <a:custGeom>
              <a:avLst/>
              <a:gdLst/>
              <a:ahLst/>
              <a:cxnLst/>
              <a:rect l="l" t="t" r="r" b="b"/>
              <a:pathLst>
                <a:path w="43599" h="88664" extrusionOk="0">
                  <a:moveTo>
                    <a:pt x="43598" y="0"/>
                  </a:moveTo>
                  <a:lnTo>
                    <a:pt x="0" y="25185"/>
                  </a:lnTo>
                  <a:lnTo>
                    <a:pt x="0" y="87563"/>
                  </a:lnTo>
                  <a:cubicBezTo>
                    <a:pt x="0" y="88230"/>
                    <a:pt x="301" y="88664"/>
                    <a:pt x="801" y="88664"/>
                  </a:cubicBezTo>
                  <a:cubicBezTo>
                    <a:pt x="1034" y="88630"/>
                    <a:pt x="1301" y="88564"/>
                    <a:pt x="1501" y="88430"/>
                  </a:cubicBezTo>
                  <a:lnTo>
                    <a:pt x="41897" y="65113"/>
                  </a:lnTo>
                  <a:cubicBezTo>
                    <a:pt x="42898" y="64446"/>
                    <a:pt x="43531" y="63346"/>
                    <a:pt x="43598" y="62145"/>
                  </a:cubicBezTo>
                  <a:lnTo>
                    <a:pt x="435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7"/>
            <p:cNvSpPr/>
            <p:nvPr/>
          </p:nvSpPr>
          <p:spPr>
            <a:xfrm>
              <a:off x="2727125" y="2833300"/>
              <a:ext cx="1100800" cy="2229950"/>
            </a:xfrm>
            <a:custGeom>
              <a:avLst/>
              <a:gdLst/>
              <a:ahLst/>
              <a:cxnLst/>
              <a:rect l="l" t="t" r="r" b="b"/>
              <a:pathLst>
                <a:path w="44032" h="89198" extrusionOk="0">
                  <a:moveTo>
                    <a:pt x="43598" y="735"/>
                  </a:moveTo>
                  <a:lnTo>
                    <a:pt x="43598" y="62479"/>
                  </a:lnTo>
                  <a:cubicBezTo>
                    <a:pt x="43531" y="63579"/>
                    <a:pt x="42931" y="64614"/>
                    <a:pt x="41997" y="65247"/>
                  </a:cubicBezTo>
                  <a:lnTo>
                    <a:pt x="1601" y="88597"/>
                  </a:lnTo>
                  <a:cubicBezTo>
                    <a:pt x="1401" y="88697"/>
                    <a:pt x="1201" y="88764"/>
                    <a:pt x="1001" y="88764"/>
                  </a:cubicBezTo>
                  <a:cubicBezTo>
                    <a:pt x="467" y="88764"/>
                    <a:pt x="401" y="88164"/>
                    <a:pt x="401" y="87897"/>
                  </a:cubicBezTo>
                  <a:lnTo>
                    <a:pt x="401" y="25652"/>
                  </a:lnTo>
                  <a:lnTo>
                    <a:pt x="43598" y="735"/>
                  </a:lnTo>
                  <a:close/>
                  <a:moveTo>
                    <a:pt x="44032" y="1"/>
                  </a:moveTo>
                  <a:lnTo>
                    <a:pt x="0" y="25419"/>
                  </a:lnTo>
                  <a:lnTo>
                    <a:pt x="0" y="87897"/>
                  </a:lnTo>
                  <a:cubicBezTo>
                    <a:pt x="0" y="88731"/>
                    <a:pt x="401" y="89198"/>
                    <a:pt x="1001" y="89198"/>
                  </a:cubicBezTo>
                  <a:cubicBezTo>
                    <a:pt x="1301" y="89198"/>
                    <a:pt x="1568" y="89098"/>
                    <a:pt x="1835" y="88931"/>
                  </a:cubicBezTo>
                  <a:lnTo>
                    <a:pt x="42230" y="65614"/>
                  </a:lnTo>
                  <a:cubicBezTo>
                    <a:pt x="43298" y="64914"/>
                    <a:pt x="43965" y="63746"/>
                    <a:pt x="44032" y="62479"/>
                  </a:cubicBezTo>
                  <a:lnTo>
                    <a:pt x="440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7"/>
            <p:cNvSpPr/>
            <p:nvPr/>
          </p:nvSpPr>
          <p:spPr>
            <a:xfrm>
              <a:off x="2677075" y="2731325"/>
              <a:ext cx="1151700" cy="737450"/>
            </a:xfrm>
            <a:custGeom>
              <a:avLst/>
              <a:gdLst/>
              <a:ahLst/>
              <a:cxnLst/>
              <a:rect l="l" t="t" r="r" b="b"/>
              <a:pathLst>
                <a:path w="46068" h="29498" extrusionOk="0">
                  <a:moveTo>
                    <a:pt x="42968" y="1"/>
                  </a:moveTo>
                  <a:cubicBezTo>
                    <a:pt x="42703" y="1"/>
                    <a:pt x="42445" y="88"/>
                    <a:pt x="42231" y="244"/>
                  </a:cubicBezTo>
                  <a:lnTo>
                    <a:pt x="1835" y="23560"/>
                  </a:lnTo>
                  <a:cubicBezTo>
                    <a:pt x="735" y="24261"/>
                    <a:pt x="68" y="25428"/>
                    <a:pt x="1" y="26729"/>
                  </a:cubicBezTo>
                  <a:lnTo>
                    <a:pt x="1" y="28330"/>
                  </a:lnTo>
                  <a:lnTo>
                    <a:pt x="1969" y="29498"/>
                  </a:lnTo>
                  <a:lnTo>
                    <a:pt x="46000" y="4046"/>
                  </a:lnTo>
                  <a:lnTo>
                    <a:pt x="46000" y="2445"/>
                  </a:lnTo>
                  <a:cubicBezTo>
                    <a:pt x="46067" y="1978"/>
                    <a:pt x="45867" y="1511"/>
                    <a:pt x="45500" y="1244"/>
                  </a:cubicBezTo>
                  <a:cubicBezTo>
                    <a:pt x="45200" y="1077"/>
                    <a:pt x="43832" y="310"/>
                    <a:pt x="43532" y="143"/>
                  </a:cubicBezTo>
                  <a:cubicBezTo>
                    <a:pt x="43351" y="46"/>
                    <a:pt x="43158" y="1"/>
                    <a:pt x="429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7"/>
            <p:cNvSpPr/>
            <p:nvPr/>
          </p:nvSpPr>
          <p:spPr>
            <a:xfrm>
              <a:off x="2727125" y="2759200"/>
              <a:ext cx="1100800" cy="709575"/>
            </a:xfrm>
            <a:custGeom>
              <a:avLst/>
              <a:gdLst/>
              <a:ahLst/>
              <a:cxnLst/>
              <a:rect l="l" t="t" r="r" b="b"/>
              <a:pathLst>
                <a:path w="44032" h="28383" extrusionOk="0">
                  <a:moveTo>
                    <a:pt x="43025" y="1"/>
                  </a:moveTo>
                  <a:cubicBezTo>
                    <a:pt x="42776" y="1"/>
                    <a:pt x="42494" y="85"/>
                    <a:pt x="42197" y="263"/>
                  </a:cubicBezTo>
                  <a:lnTo>
                    <a:pt x="1802" y="23613"/>
                  </a:lnTo>
                  <a:cubicBezTo>
                    <a:pt x="734" y="24313"/>
                    <a:pt x="67" y="25481"/>
                    <a:pt x="0" y="26748"/>
                  </a:cubicBezTo>
                  <a:lnTo>
                    <a:pt x="0" y="28383"/>
                  </a:lnTo>
                  <a:lnTo>
                    <a:pt x="44032" y="2931"/>
                  </a:lnTo>
                  <a:lnTo>
                    <a:pt x="44032" y="1297"/>
                  </a:lnTo>
                  <a:cubicBezTo>
                    <a:pt x="44032" y="475"/>
                    <a:pt x="43619" y="1"/>
                    <a:pt x="430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7"/>
            <p:cNvSpPr/>
            <p:nvPr/>
          </p:nvSpPr>
          <p:spPr>
            <a:xfrm>
              <a:off x="2690425" y="2731675"/>
              <a:ext cx="1124150" cy="652050"/>
            </a:xfrm>
            <a:custGeom>
              <a:avLst/>
              <a:gdLst/>
              <a:ahLst/>
              <a:cxnLst/>
              <a:rect l="l" t="t" r="r" b="b"/>
              <a:pathLst>
                <a:path w="44966" h="26082" extrusionOk="0">
                  <a:moveTo>
                    <a:pt x="42419" y="1"/>
                  </a:moveTo>
                  <a:cubicBezTo>
                    <a:pt x="42160" y="1"/>
                    <a:pt x="41907" y="77"/>
                    <a:pt x="41697" y="230"/>
                  </a:cubicBezTo>
                  <a:lnTo>
                    <a:pt x="1301" y="23580"/>
                  </a:lnTo>
                  <a:cubicBezTo>
                    <a:pt x="768" y="23913"/>
                    <a:pt x="301" y="24380"/>
                    <a:pt x="1" y="24947"/>
                  </a:cubicBezTo>
                  <a:lnTo>
                    <a:pt x="2002" y="26081"/>
                  </a:lnTo>
                  <a:cubicBezTo>
                    <a:pt x="2302" y="25514"/>
                    <a:pt x="2736" y="25047"/>
                    <a:pt x="3270" y="24747"/>
                  </a:cubicBezTo>
                  <a:lnTo>
                    <a:pt x="43665" y="1397"/>
                  </a:lnTo>
                  <a:cubicBezTo>
                    <a:pt x="43879" y="1222"/>
                    <a:pt x="44150" y="1137"/>
                    <a:pt x="44418" y="1137"/>
                  </a:cubicBezTo>
                  <a:cubicBezTo>
                    <a:pt x="44610" y="1137"/>
                    <a:pt x="44799" y="1180"/>
                    <a:pt x="44966" y="1264"/>
                  </a:cubicBezTo>
                  <a:cubicBezTo>
                    <a:pt x="44666" y="1097"/>
                    <a:pt x="43298" y="296"/>
                    <a:pt x="42998" y="129"/>
                  </a:cubicBezTo>
                  <a:cubicBezTo>
                    <a:pt x="42812" y="44"/>
                    <a:pt x="42614" y="1"/>
                    <a:pt x="424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7"/>
            <p:cNvSpPr/>
            <p:nvPr/>
          </p:nvSpPr>
          <p:spPr>
            <a:xfrm>
              <a:off x="3652775" y="2861050"/>
              <a:ext cx="31725" cy="40825"/>
            </a:xfrm>
            <a:custGeom>
              <a:avLst/>
              <a:gdLst/>
              <a:ahLst/>
              <a:cxnLst/>
              <a:rect l="l" t="t" r="r" b="b"/>
              <a:pathLst>
                <a:path w="1269" h="1633" extrusionOk="0">
                  <a:moveTo>
                    <a:pt x="937" y="1"/>
                  </a:moveTo>
                  <a:cubicBezTo>
                    <a:pt x="849" y="1"/>
                    <a:pt x="746" y="31"/>
                    <a:pt x="634" y="92"/>
                  </a:cubicBezTo>
                  <a:cubicBezTo>
                    <a:pt x="268" y="325"/>
                    <a:pt x="34" y="725"/>
                    <a:pt x="1" y="1192"/>
                  </a:cubicBezTo>
                  <a:cubicBezTo>
                    <a:pt x="1" y="1468"/>
                    <a:pt x="143" y="1633"/>
                    <a:pt x="340" y="1633"/>
                  </a:cubicBezTo>
                  <a:cubicBezTo>
                    <a:pt x="430" y="1633"/>
                    <a:pt x="530" y="1599"/>
                    <a:pt x="634" y="1526"/>
                  </a:cubicBezTo>
                  <a:cubicBezTo>
                    <a:pt x="1035" y="1292"/>
                    <a:pt x="1268" y="892"/>
                    <a:pt x="1268" y="458"/>
                  </a:cubicBezTo>
                  <a:cubicBezTo>
                    <a:pt x="1268" y="157"/>
                    <a:pt x="1139" y="1"/>
                    <a:pt x="9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7"/>
            <p:cNvSpPr/>
            <p:nvPr/>
          </p:nvSpPr>
          <p:spPr>
            <a:xfrm>
              <a:off x="3708650" y="2828675"/>
              <a:ext cx="31725" cy="41125"/>
            </a:xfrm>
            <a:custGeom>
              <a:avLst/>
              <a:gdLst/>
              <a:ahLst/>
              <a:cxnLst/>
              <a:rect l="l" t="t" r="r" b="b"/>
              <a:pathLst>
                <a:path w="1269" h="1645" extrusionOk="0">
                  <a:moveTo>
                    <a:pt x="922" y="1"/>
                  </a:moveTo>
                  <a:cubicBezTo>
                    <a:pt x="837" y="1"/>
                    <a:pt x="740" y="28"/>
                    <a:pt x="634" y="86"/>
                  </a:cubicBezTo>
                  <a:cubicBezTo>
                    <a:pt x="267" y="319"/>
                    <a:pt x="34" y="753"/>
                    <a:pt x="1" y="1186"/>
                  </a:cubicBezTo>
                  <a:cubicBezTo>
                    <a:pt x="1" y="1488"/>
                    <a:pt x="130" y="1644"/>
                    <a:pt x="332" y="1644"/>
                  </a:cubicBezTo>
                  <a:cubicBezTo>
                    <a:pt x="420" y="1644"/>
                    <a:pt x="523" y="1614"/>
                    <a:pt x="634" y="1553"/>
                  </a:cubicBezTo>
                  <a:cubicBezTo>
                    <a:pt x="1001" y="1320"/>
                    <a:pt x="1235" y="920"/>
                    <a:pt x="1268" y="453"/>
                  </a:cubicBezTo>
                  <a:cubicBezTo>
                    <a:pt x="1268" y="167"/>
                    <a:pt x="1133" y="1"/>
                    <a:pt x="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7"/>
            <p:cNvSpPr/>
            <p:nvPr/>
          </p:nvSpPr>
          <p:spPr>
            <a:xfrm>
              <a:off x="3763700" y="2797000"/>
              <a:ext cx="32550" cy="40950"/>
            </a:xfrm>
            <a:custGeom>
              <a:avLst/>
              <a:gdLst/>
              <a:ahLst/>
              <a:cxnLst/>
              <a:rect l="l" t="t" r="r" b="b"/>
              <a:pathLst>
                <a:path w="1302" h="1638" extrusionOk="0">
                  <a:moveTo>
                    <a:pt x="941" y="0"/>
                  </a:moveTo>
                  <a:cubicBezTo>
                    <a:pt x="857" y="0"/>
                    <a:pt x="763" y="27"/>
                    <a:pt x="667" y="85"/>
                  </a:cubicBezTo>
                  <a:cubicBezTo>
                    <a:pt x="267" y="318"/>
                    <a:pt x="34" y="719"/>
                    <a:pt x="0" y="1186"/>
                  </a:cubicBezTo>
                  <a:cubicBezTo>
                    <a:pt x="0" y="1471"/>
                    <a:pt x="152" y="1638"/>
                    <a:pt x="373" y="1638"/>
                  </a:cubicBezTo>
                  <a:cubicBezTo>
                    <a:pt x="462" y="1638"/>
                    <a:pt x="562" y="1610"/>
                    <a:pt x="667" y="1553"/>
                  </a:cubicBezTo>
                  <a:cubicBezTo>
                    <a:pt x="1034" y="1286"/>
                    <a:pt x="1268" y="886"/>
                    <a:pt x="1301" y="452"/>
                  </a:cubicBezTo>
                  <a:cubicBezTo>
                    <a:pt x="1301" y="167"/>
                    <a:pt x="1149" y="0"/>
                    <a:pt x="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7"/>
            <p:cNvSpPr/>
            <p:nvPr/>
          </p:nvSpPr>
          <p:spPr>
            <a:xfrm>
              <a:off x="3313375" y="3642050"/>
              <a:ext cx="434925" cy="253700"/>
            </a:xfrm>
            <a:custGeom>
              <a:avLst/>
              <a:gdLst/>
              <a:ahLst/>
              <a:cxnLst/>
              <a:rect l="l" t="t" r="r" b="b"/>
              <a:pathLst>
                <a:path w="17397" h="10148" extrusionOk="0">
                  <a:moveTo>
                    <a:pt x="17055" y="1"/>
                  </a:moveTo>
                  <a:cubicBezTo>
                    <a:pt x="17011" y="1"/>
                    <a:pt x="16962" y="13"/>
                    <a:pt x="16912" y="41"/>
                  </a:cubicBezTo>
                  <a:lnTo>
                    <a:pt x="134" y="9714"/>
                  </a:lnTo>
                  <a:cubicBezTo>
                    <a:pt x="34" y="9781"/>
                    <a:pt x="0" y="9914"/>
                    <a:pt x="67" y="10048"/>
                  </a:cubicBezTo>
                  <a:cubicBezTo>
                    <a:pt x="100" y="10114"/>
                    <a:pt x="167" y="10148"/>
                    <a:pt x="267" y="10148"/>
                  </a:cubicBezTo>
                  <a:cubicBezTo>
                    <a:pt x="301" y="10148"/>
                    <a:pt x="334" y="10148"/>
                    <a:pt x="401" y="10114"/>
                  </a:cubicBezTo>
                  <a:lnTo>
                    <a:pt x="17146" y="441"/>
                  </a:lnTo>
                  <a:cubicBezTo>
                    <a:pt x="17396" y="302"/>
                    <a:pt x="17276" y="1"/>
                    <a:pt x="170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7"/>
            <p:cNvSpPr/>
            <p:nvPr/>
          </p:nvSpPr>
          <p:spPr>
            <a:xfrm>
              <a:off x="3311700" y="3698100"/>
              <a:ext cx="434500" cy="253525"/>
            </a:xfrm>
            <a:custGeom>
              <a:avLst/>
              <a:gdLst/>
              <a:ahLst/>
              <a:cxnLst/>
              <a:rect l="l" t="t" r="r" b="b"/>
              <a:pathLst>
                <a:path w="17380" h="10141" extrusionOk="0">
                  <a:moveTo>
                    <a:pt x="17110" y="0"/>
                  </a:moveTo>
                  <a:cubicBezTo>
                    <a:pt x="17068" y="0"/>
                    <a:pt x="17024" y="11"/>
                    <a:pt x="16979" y="33"/>
                  </a:cubicBezTo>
                  <a:lnTo>
                    <a:pt x="201" y="9707"/>
                  </a:lnTo>
                  <a:cubicBezTo>
                    <a:pt x="1" y="9807"/>
                    <a:pt x="101" y="10141"/>
                    <a:pt x="334" y="10141"/>
                  </a:cubicBezTo>
                  <a:cubicBezTo>
                    <a:pt x="368" y="10141"/>
                    <a:pt x="401" y="10141"/>
                    <a:pt x="468" y="10107"/>
                  </a:cubicBezTo>
                  <a:lnTo>
                    <a:pt x="17213" y="434"/>
                  </a:lnTo>
                  <a:cubicBezTo>
                    <a:pt x="17346" y="367"/>
                    <a:pt x="17380" y="234"/>
                    <a:pt x="17313" y="134"/>
                  </a:cubicBezTo>
                  <a:cubicBezTo>
                    <a:pt x="17268" y="45"/>
                    <a:pt x="17194" y="0"/>
                    <a:pt x="17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7"/>
            <p:cNvSpPr/>
            <p:nvPr/>
          </p:nvSpPr>
          <p:spPr>
            <a:xfrm>
              <a:off x="3313375" y="3753300"/>
              <a:ext cx="435125" cy="254200"/>
            </a:xfrm>
            <a:custGeom>
              <a:avLst/>
              <a:gdLst/>
              <a:ahLst/>
              <a:cxnLst/>
              <a:rect l="l" t="t" r="r" b="b"/>
              <a:pathLst>
                <a:path w="17405" h="10168" extrusionOk="0">
                  <a:moveTo>
                    <a:pt x="17032" y="0"/>
                  </a:moveTo>
                  <a:cubicBezTo>
                    <a:pt x="16994" y="0"/>
                    <a:pt x="16954" y="8"/>
                    <a:pt x="16912" y="27"/>
                  </a:cubicBezTo>
                  <a:lnTo>
                    <a:pt x="134" y="9734"/>
                  </a:lnTo>
                  <a:cubicBezTo>
                    <a:pt x="34" y="9801"/>
                    <a:pt x="0" y="9934"/>
                    <a:pt x="67" y="10034"/>
                  </a:cubicBezTo>
                  <a:cubicBezTo>
                    <a:pt x="100" y="10134"/>
                    <a:pt x="167" y="10168"/>
                    <a:pt x="267" y="10168"/>
                  </a:cubicBezTo>
                  <a:cubicBezTo>
                    <a:pt x="301" y="10168"/>
                    <a:pt x="334" y="10168"/>
                    <a:pt x="401" y="10134"/>
                  </a:cubicBezTo>
                  <a:lnTo>
                    <a:pt x="17146" y="461"/>
                  </a:lnTo>
                  <a:cubicBezTo>
                    <a:pt x="17404" y="317"/>
                    <a:pt x="17267" y="0"/>
                    <a:pt x="170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7"/>
            <p:cNvSpPr/>
            <p:nvPr/>
          </p:nvSpPr>
          <p:spPr>
            <a:xfrm>
              <a:off x="3313375" y="3808900"/>
              <a:ext cx="435000" cy="254475"/>
            </a:xfrm>
            <a:custGeom>
              <a:avLst/>
              <a:gdLst/>
              <a:ahLst/>
              <a:cxnLst/>
              <a:rect l="l" t="t" r="r" b="b"/>
              <a:pathLst>
                <a:path w="17400" h="10179" extrusionOk="0">
                  <a:moveTo>
                    <a:pt x="17047" y="0"/>
                  </a:moveTo>
                  <a:cubicBezTo>
                    <a:pt x="17005" y="0"/>
                    <a:pt x="16959" y="12"/>
                    <a:pt x="16912" y="38"/>
                  </a:cubicBezTo>
                  <a:lnTo>
                    <a:pt x="134" y="9712"/>
                  </a:lnTo>
                  <a:cubicBezTo>
                    <a:pt x="34" y="9778"/>
                    <a:pt x="0" y="9945"/>
                    <a:pt x="67" y="10045"/>
                  </a:cubicBezTo>
                  <a:cubicBezTo>
                    <a:pt x="100" y="10112"/>
                    <a:pt x="167" y="10179"/>
                    <a:pt x="267" y="10179"/>
                  </a:cubicBezTo>
                  <a:cubicBezTo>
                    <a:pt x="301" y="10179"/>
                    <a:pt x="334" y="10145"/>
                    <a:pt x="401" y="10145"/>
                  </a:cubicBezTo>
                  <a:lnTo>
                    <a:pt x="17146" y="472"/>
                  </a:lnTo>
                  <a:cubicBezTo>
                    <a:pt x="17399" y="331"/>
                    <a:pt x="17273" y="0"/>
                    <a:pt x="17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7"/>
            <p:cNvSpPr/>
            <p:nvPr/>
          </p:nvSpPr>
          <p:spPr>
            <a:xfrm>
              <a:off x="2819675" y="3586300"/>
              <a:ext cx="433675" cy="254425"/>
            </a:xfrm>
            <a:custGeom>
              <a:avLst/>
              <a:gdLst/>
              <a:ahLst/>
              <a:cxnLst/>
              <a:rect l="l" t="t" r="r" b="b"/>
              <a:pathLst>
                <a:path w="17347" h="10177" extrusionOk="0">
                  <a:moveTo>
                    <a:pt x="17070" y="1"/>
                  </a:moveTo>
                  <a:cubicBezTo>
                    <a:pt x="17026" y="1"/>
                    <a:pt x="16982" y="12"/>
                    <a:pt x="16946" y="36"/>
                  </a:cubicBezTo>
                  <a:lnTo>
                    <a:pt x="168" y="9709"/>
                  </a:lnTo>
                  <a:cubicBezTo>
                    <a:pt x="34" y="9776"/>
                    <a:pt x="1" y="9909"/>
                    <a:pt x="68" y="10043"/>
                  </a:cubicBezTo>
                  <a:cubicBezTo>
                    <a:pt x="134" y="10109"/>
                    <a:pt x="201" y="10143"/>
                    <a:pt x="301" y="10176"/>
                  </a:cubicBezTo>
                  <a:cubicBezTo>
                    <a:pt x="334" y="10143"/>
                    <a:pt x="368" y="10143"/>
                    <a:pt x="401" y="10109"/>
                  </a:cubicBezTo>
                  <a:lnTo>
                    <a:pt x="17180" y="436"/>
                  </a:lnTo>
                  <a:cubicBezTo>
                    <a:pt x="17280" y="369"/>
                    <a:pt x="17347" y="236"/>
                    <a:pt x="17280" y="102"/>
                  </a:cubicBezTo>
                  <a:cubicBezTo>
                    <a:pt x="17237" y="38"/>
                    <a:pt x="17152" y="1"/>
                    <a:pt x="170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7"/>
            <p:cNvSpPr/>
            <p:nvPr/>
          </p:nvSpPr>
          <p:spPr>
            <a:xfrm>
              <a:off x="2818025" y="3642050"/>
              <a:ext cx="436725" cy="253700"/>
            </a:xfrm>
            <a:custGeom>
              <a:avLst/>
              <a:gdLst/>
              <a:ahLst/>
              <a:cxnLst/>
              <a:rect l="l" t="t" r="r" b="b"/>
              <a:pathLst>
                <a:path w="17469" h="10148" extrusionOk="0">
                  <a:moveTo>
                    <a:pt x="17141" y="1"/>
                  </a:moveTo>
                  <a:cubicBezTo>
                    <a:pt x="17100" y="1"/>
                    <a:pt x="17057" y="13"/>
                    <a:pt x="17012" y="41"/>
                  </a:cubicBezTo>
                  <a:lnTo>
                    <a:pt x="234" y="9714"/>
                  </a:lnTo>
                  <a:cubicBezTo>
                    <a:pt x="0" y="9814"/>
                    <a:pt x="100" y="10148"/>
                    <a:pt x="367" y="10148"/>
                  </a:cubicBezTo>
                  <a:cubicBezTo>
                    <a:pt x="400" y="10148"/>
                    <a:pt x="434" y="10148"/>
                    <a:pt x="467" y="10114"/>
                  </a:cubicBezTo>
                  <a:lnTo>
                    <a:pt x="17246" y="441"/>
                  </a:lnTo>
                  <a:cubicBezTo>
                    <a:pt x="17468" y="302"/>
                    <a:pt x="17343" y="1"/>
                    <a:pt x="171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7"/>
            <p:cNvSpPr/>
            <p:nvPr/>
          </p:nvSpPr>
          <p:spPr>
            <a:xfrm>
              <a:off x="2819675" y="3698100"/>
              <a:ext cx="432850" cy="253525"/>
            </a:xfrm>
            <a:custGeom>
              <a:avLst/>
              <a:gdLst/>
              <a:ahLst/>
              <a:cxnLst/>
              <a:rect l="l" t="t" r="r" b="b"/>
              <a:pathLst>
                <a:path w="17314" h="10141" extrusionOk="0">
                  <a:moveTo>
                    <a:pt x="17054" y="0"/>
                  </a:moveTo>
                  <a:cubicBezTo>
                    <a:pt x="17017" y="0"/>
                    <a:pt x="16980" y="11"/>
                    <a:pt x="16946" y="33"/>
                  </a:cubicBezTo>
                  <a:lnTo>
                    <a:pt x="168" y="9707"/>
                  </a:lnTo>
                  <a:cubicBezTo>
                    <a:pt x="34" y="9774"/>
                    <a:pt x="1" y="9907"/>
                    <a:pt x="68" y="10041"/>
                  </a:cubicBezTo>
                  <a:cubicBezTo>
                    <a:pt x="134" y="10107"/>
                    <a:pt x="201" y="10141"/>
                    <a:pt x="301" y="10141"/>
                  </a:cubicBezTo>
                  <a:lnTo>
                    <a:pt x="401" y="10141"/>
                  </a:lnTo>
                  <a:lnTo>
                    <a:pt x="17180" y="434"/>
                  </a:lnTo>
                  <a:cubicBezTo>
                    <a:pt x="17280" y="367"/>
                    <a:pt x="17313" y="234"/>
                    <a:pt x="17247" y="134"/>
                  </a:cubicBezTo>
                  <a:cubicBezTo>
                    <a:pt x="17202" y="45"/>
                    <a:pt x="17128" y="0"/>
                    <a:pt x="170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7"/>
            <p:cNvSpPr/>
            <p:nvPr/>
          </p:nvSpPr>
          <p:spPr>
            <a:xfrm>
              <a:off x="2819675" y="3753100"/>
              <a:ext cx="433675" cy="253575"/>
            </a:xfrm>
            <a:custGeom>
              <a:avLst/>
              <a:gdLst/>
              <a:ahLst/>
              <a:cxnLst/>
              <a:rect l="l" t="t" r="r" b="b"/>
              <a:pathLst>
                <a:path w="17347" h="10143" extrusionOk="0">
                  <a:moveTo>
                    <a:pt x="17070" y="0"/>
                  </a:moveTo>
                  <a:cubicBezTo>
                    <a:pt x="17026" y="0"/>
                    <a:pt x="16982" y="11"/>
                    <a:pt x="16946" y="35"/>
                  </a:cubicBezTo>
                  <a:lnTo>
                    <a:pt x="168" y="9709"/>
                  </a:lnTo>
                  <a:cubicBezTo>
                    <a:pt x="34" y="9775"/>
                    <a:pt x="1" y="9909"/>
                    <a:pt x="68" y="10042"/>
                  </a:cubicBezTo>
                  <a:cubicBezTo>
                    <a:pt x="134" y="10109"/>
                    <a:pt x="201" y="10142"/>
                    <a:pt x="301" y="10142"/>
                  </a:cubicBezTo>
                  <a:cubicBezTo>
                    <a:pt x="334" y="10142"/>
                    <a:pt x="368" y="10142"/>
                    <a:pt x="401" y="10109"/>
                  </a:cubicBezTo>
                  <a:lnTo>
                    <a:pt x="17180" y="435"/>
                  </a:lnTo>
                  <a:cubicBezTo>
                    <a:pt x="17280" y="369"/>
                    <a:pt x="17347" y="235"/>
                    <a:pt x="17280" y="102"/>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7"/>
            <p:cNvSpPr/>
            <p:nvPr/>
          </p:nvSpPr>
          <p:spPr>
            <a:xfrm>
              <a:off x="2819675" y="3416900"/>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7"/>
            <p:cNvSpPr/>
            <p:nvPr/>
          </p:nvSpPr>
          <p:spPr>
            <a:xfrm>
              <a:off x="2819675" y="3472100"/>
              <a:ext cx="433675" cy="254375"/>
            </a:xfrm>
            <a:custGeom>
              <a:avLst/>
              <a:gdLst/>
              <a:ahLst/>
              <a:cxnLst/>
              <a:rect l="l" t="t" r="r" b="b"/>
              <a:pathLst>
                <a:path w="17347" h="10175" extrusionOk="0">
                  <a:moveTo>
                    <a:pt x="17062" y="0"/>
                  </a:moveTo>
                  <a:cubicBezTo>
                    <a:pt x="17020" y="0"/>
                    <a:pt x="16980" y="11"/>
                    <a:pt x="16946" y="34"/>
                  </a:cubicBezTo>
                  <a:lnTo>
                    <a:pt x="168" y="9741"/>
                  </a:lnTo>
                  <a:cubicBezTo>
                    <a:pt x="34" y="9774"/>
                    <a:pt x="1" y="9941"/>
                    <a:pt x="68" y="10041"/>
                  </a:cubicBezTo>
                  <a:cubicBezTo>
                    <a:pt x="134" y="10108"/>
                    <a:pt x="201" y="10174"/>
                    <a:pt x="301" y="10174"/>
                  </a:cubicBezTo>
                  <a:cubicBezTo>
                    <a:pt x="334" y="10174"/>
                    <a:pt x="368" y="10141"/>
                    <a:pt x="401" y="10141"/>
                  </a:cubicBezTo>
                  <a:lnTo>
                    <a:pt x="17180" y="434"/>
                  </a:lnTo>
                  <a:cubicBezTo>
                    <a:pt x="17280" y="401"/>
                    <a:pt x="17347" y="234"/>
                    <a:pt x="17280" y="134"/>
                  </a:cubicBezTo>
                  <a:cubicBezTo>
                    <a:pt x="17235" y="45"/>
                    <a:pt x="17146" y="0"/>
                    <a:pt x="170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7"/>
            <p:cNvSpPr/>
            <p:nvPr/>
          </p:nvSpPr>
          <p:spPr>
            <a:xfrm>
              <a:off x="2819675" y="3527300"/>
              <a:ext cx="433675" cy="254200"/>
            </a:xfrm>
            <a:custGeom>
              <a:avLst/>
              <a:gdLst/>
              <a:ahLst/>
              <a:cxnLst/>
              <a:rect l="l" t="t" r="r" b="b"/>
              <a:pathLst>
                <a:path w="17347" h="10168" extrusionOk="0">
                  <a:moveTo>
                    <a:pt x="17042" y="0"/>
                  </a:moveTo>
                  <a:cubicBezTo>
                    <a:pt x="17007" y="0"/>
                    <a:pt x="16974" y="9"/>
                    <a:pt x="16946" y="27"/>
                  </a:cubicBezTo>
                  <a:lnTo>
                    <a:pt x="168" y="9734"/>
                  </a:lnTo>
                  <a:cubicBezTo>
                    <a:pt x="34" y="9801"/>
                    <a:pt x="1" y="9934"/>
                    <a:pt x="68" y="10068"/>
                  </a:cubicBezTo>
                  <a:cubicBezTo>
                    <a:pt x="134" y="10134"/>
                    <a:pt x="201" y="10168"/>
                    <a:pt x="301" y="10168"/>
                  </a:cubicBezTo>
                  <a:cubicBezTo>
                    <a:pt x="334" y="10168"/>
                    <a:pt x="368" y="10168"/>
                    <a:pt x="401" y="10134"/>
                  </a:cubicBezTo>
                  <a:lnTo>
                    <a:pt x="17180" y="461"/>
                  </a:lnTo>
                  <a:cubicBezTo>
                    <a:pt x="17280" y="394"/>
                    <a:pt x="17347" y="227"/>
                    <a:pt x="17280" y="127"/>
                  </a:cubicBezTo>
                  <a:cubicBezTo>
                    <a:pt x="17232" y="55"/>
                    <a:pt x="17132" y="0"/>
                    <a:pt x="17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7"/>
            <p:cNvSpPr/>
            <p:nvPr/>
          </p:nvSpPr>
          <p:spPr>
            <a:xfrm>
              <a:off x="2818025" y="3808325"/>
              <a:ext cx="435325" cy="254225"/>
            </a:xfrm>
            <a:custGeom>
              <a:avLst/>
              <a:gdLst/>
              <a:ahLst/>
              <a:cxnLst/>
              <a:rect l="l" t="t" r="r" b="b"/>
              <a:pathLst>
                <a:path w="17413" h="10169" extrusionOk="0">
                  <a:moveTo>
                    <a:pt x="17103" y="1"/>
                  </a:moveTo>
                  <a:cubicBezTo>
                    <a:pt x="17071" y="1"/>
                    <a:pt x="17040" y="9"/>
                    <a:pt x="17012" y="28"/>
                  </a:cubicBezTo>
                  <a:lnTo>
                    <a:pt x="234" y="9735"/>
                  </a:lnTo>
                  <a:cubicBezTo>
                    <a:pt x="0" y="9835"/>
                    <a:pt x="100" y="10168"/>
                    <a:pt x="367" y="10168"/>
                  </a:cubicBezTo>
                  <a:cubicBezTo>
                    <a:pt x="400" y="10168"/>
                    <a:pt x="434" y="10168"/>
                    <a:pt x="467" y="10135"/>
                  </a:cubicBezTo>
                  <a:lnTo>
                    <a:pt x="17246" y="461"/>
                  </a:lnTo>
                  <a:cubicBezTo>
                    <a:pt x="17346" y="395"/>
                    <a:pt x="17413" y="228"/>
                    <a:pt x="17346" y="128"/>
                  </a:cubicBezTo>
                  <a:cubicBezTo>
                    <a:pt x="17274" y="56"/>
                    <a:pt x="17184" y="1"/>
                    <a:pt x="171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2818025" y="3864200"/>
              <a:ext cx="436900" cy="254225"/>
            </a:xfrm>
            <a:custGeom>
              <a:avLst/>
              <a:gdLst/>
              <a:ahLst/>
              <a:cxnLst/>
              <a:rect l="l" t="t" r="r" b="b"/>
              <a:pathLst>
                <a:path w="17476" h="10169" extrusionOk="0">
                  <a:moveTo>
                    <a:pt x="17120" y="1"/>
                  </a:moveTo>
                  <a:cubicBezTo>
                    <a:pt x="17086" y="1"/>
                    <a:pt x="17049" y="9"/>
                    <a:pt x="17012" y="28"/>
                  </a:cubicBezTo>
                  <a:lnTo>
                    <a:pt x="234" y="9734"/>
                  </a:lnTo>
                  <a:cubicBezTo>
                    <a:pt x="0" y="9835"/>
                    <a:pt x="100" y="10168"/>
                    <a:pt x="367" y="10168"/>
                  </a:cubicBezTo>
                  <a:cubicBezTo>
                    <a:pt x="400" y="10168"/>
                    <a:pt x="434" y="10168"/>
                    <a:pt x="467" y="10135"/>
                  </a:cubicBezTo>
                  <a:lnTo>
                    <a:pt x="17246" y="461"/>
                  </a:lnTo>
                  <a:cubicBezTo>
                    <a:pt x="17476" y="318"/>
                    <a:pt x="17334" y="1"/>
                    <a:pt x="17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2819675" y="3921425"/>
              <a:ext cx="435075" cy="253700"/>
            </a:xfrm>
            <a:custGeom>
              <a:avLst/>
              <a:gdLst/>
              <a:ahLst/>
              <a:cxnLst/>
              <a:rect l="l" t="t" r="r" b="b"/>
              <a:pathLst>
                <a:path w="17403" h="10148" extrusionOk="0">
                  <a:moveTo>
                    <a:pt x="17075" y="0"/>
                  </a:moveTo>
                  <a:cubicBezTo>
                    <a:pt x="17034" y="0"/>
                    <a:pt x="16991" y="12"/>
                    <a:pt x="16946" y="40"/>
                  </a:cubicBezTo>
                  <a:lnTo>
                    <a:pt x="168" y="9714"/>
                  </a:lnTo>
                  <a:cubicBezTo>
                    <a:pt x="34" y="9780"/>
                    <a:pt x="1" y="9914"/>
                    <a:pt x="68" y="10047"/>
                  </a:cubicBezTo>
                  <a:cubicBezTo>
                    <a:pt x="134" y="10114"/>
                    <a:pt x="201" y="10147"/>
                    <a:pt x="301" y="10147"/>
                  </a:cubicBezTo>
                  <a:cubicBezTo>
                    <a:pt x="334" y="10147"/>
                    <a:pt x="368" y="10147"/>
                    <a:pt x="401" y="10114"/>
                  </a:cubicBezTo>
                  <a:lnTo>
                    <a:pt x="17180" y="440"/>
                  </a:lnTo>
                  <a:cubicBezTo>
                    <a:pt x="17402" y="301"/>
                    <a:pt x="17277" y="0"/>
                    <a:pt x="170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2819675" y="3976600"/>
              <a:ext cx="433675" cy="254400"/>
            </a:xfrm>
            <a:custGeom>
              <a:avLst/>
              <a:gdLst/>
              <a:ahLst/>
              <a:cxnLst/>
              <a:rect l="l" t="t" r="r" b="b"/>
              <a:pathLst>
                <a:path w="17347" h="10176" extrusionOk="0">
                  <a:moveTo>
                    <a:pt x="17070" y="0"/>
                  </a:moveTo>
                  <a:cubicBezTo>
                    <a:pt x="17026" y="0"/>
                    <a:pt x="16982" y="11"/>
                    <a:pt x="16946" y="35"/>
                  </a:cubicBezTo>
                  <a:lnTo>
                    <a:pt x="168" y="9708"/>
                  </a:lnTo>
                  <a:cubicBezTo>
                    <a:pt x="34" y="9775"/>
                    <a:pt x="1" y="9908"/>
                    <a:pt x="68" y="10042"/>
                  </a:cubicBezTo>
                  <a:cubicBezTo>
                    <a:pt x="134" y="10109"/>
                    <a:pt x="201" y="10142"/>
                    <a:pt x="301" y="10175"/>
                  </a:cubicBezTo>
                  <a:lnTo>
                    <a:pt x="401" y="10175"/>
                  </a:lnTo>
                  <a:lnTo>
                    <a:pt x="17180" y="435"/>
                  </a:lnTo>
                  <a:cubicBezTo>
                    <a:pt x="17280" y="368"/>
                    <a:pt x="17347" y="235"/>
                    <a:pt x="17280" y="101"/>
                  </a:cubicBezTo>
                  <a:cubicBezTo>
                    <a:pt x="17237" y="37"/>
                    <a:pt x="17152" y="0"/>
                    <a:pt x="170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2818025" y="4032500"/>
              <a:ext cx="435325" cy="254375"/>
            </a:xfrm>
            <a:custGeom>
              <a:avLst/>
              <a:gdLst/>
              <a:ahLst/>
              <a:cxnLst/>
              <a:rect l="l" t="t" r="r" b="b"/>
              <a:pathLst>
                <a:path w="17413" h="10175" extrusionOk="0">
                  <a:moveTo>
                    <a:pt x="17121" y="0"/>
                  </a:moveTo>
                  <a:cubicBezTo>
                    <a:pt x="17083" y="0"/>
                    <a:pt x="17046" y="11"/>
                    <a:pt x="17012" y="34"/>
                  </a:cubicBezTo>
                  <a:lnTo>
                    <a:pt x="234" y="9707"/>
                  </a:lnTo>
                  <a:cubicBezTo>
                    <a:pt x="0" y="9841"/>
                    <a:pt x="100" y="10174"/>
                    <a:pt x="367" y="10174"/>
                  </a:cubicBezTo>
                  <a:cubicBezTo>
                    <a:pt x="400" y="10174"/>
                    <a:pt x="434" y="10141"/>
                    <a:pt x="467" y="10141"/>
                  </a:cubicBezTo>
                  <a:lnTo>
                    <a:pt x="17246" y="467"/>
                  </a:lnTo>
                  <a:cubicBezTo>
                    <a:pt x="17346" y="401"/>
                    <a:pt x="17413" y="234"/>
                    <a:pt x="17346" y="134"/>
                  </a:cubicBezTo>
                  <a:cubicBezTo>
                    <a:pt x="17279" y="45"/>
                    <a:pt x="17198" y="0"/>
                    <a:pt x="17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2819675" y="4091025"/>
              <a:ext cx="433675" cy="254225"/>
            </a:xfrm>
            <a:custGeom>
              <a:avLst/>
              <a:gdLst/>
              <a:ahLst/>
              <a:cxnLst/>
              <a:rect l="l" t="t" r="r" b="b"/>
              <a:pathLst>
                <a:path w="17347" h="10169" extrusionOk="0">
                  <a:moveTo>
                    <a:pt x="17042" y="1"/>
                  </a:moveTo>
                  <a:cubicBezTo>
                    <a:pt x="17007" y="1"/>
                    <a:pt x="16974" y="9"/>
                    <a:pt x="16946" y="28"/>
                  </a:cubicBezTo>
                  <a:lnTo>
                    <a:pt x="168" y="9735"/>
                  </a:lnTo>
                  <a:cubicBezTo>
                    <a:pt x="34" y="9801"/>
                    <a:pt x="1" y="9935"/>
                    <a:pt x="68" y="10068"/>
                  </a:cubicBezTo>
                  <a:cubicBezTo>
                    <a:pt x="134" y="10135"/>
                    <a:pt x="201" y="10168"/>
                    <a:pt x="301" y="10168"/>
                  </a:cubicBezTo>
                  <a:cubicBezTo>
                    <a:pt x="334" y="10168"/>
                    <a:pt x="368" y="10135"/>
                    <a:pt x="401" y="10135"/>
                  </a:cubicBezTo>
                  <a:lnTo>
                    <a:pt x="17180" y="461"/>
                  </a:lnTo>
                  <a:cubicBezTo>
                    <a:pt x="17280" y="395"/>
                    <a:pt x="17347" y="228"/>
                    <a:pt x="17280" y="128"/>
                  </a:cubicBezTo>
                  <a:cubicBezTo>
                    <a:pt x="17232" y="56"/>
                    <a:pt x="17132" y="1"/>
                    <a:pt x="170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p:nvPr/>
          </p:nvSpPr>
          <p:spPr>
            <a:xfrm>
              <a:off x="2823850" y="3483150"/>
              <a:ext cx="42550" cy="98225"/>
            </a:xfrm>
            <a:custGeom>
              <a:avLst/>
              <a:gdLst/>
              <a:ahLst/>
              <a:cxnLst/>
              <a:rect l="l" t="t" r="r" b="b"/>
              <a:pathLst>
                <a:path w="1702" h="3929" extrusionOk="0">
                  <a:moveTo>
                    <a:pt x="1168" y="659"/>
                  </a:moveTo>
                  <a:cubicBezTo>
                    <a:pt x="1235" y="692"/>
                    <a:pt x="1268" y="792"/>
                    <a:pt x="1268" y="959"/>
                  </a:cubicBezTo>
                  <a:cubicBezTo>
                    <a:pt x="1268" y="1093"/>
                    <a:pt x="1235" y="1259"/>
                    <a:pt x="1168" y="1393"/>
                  </a:cubicBezTo>
                  <a:cubicBezTo>
                    <a:pt x="1101" y="1493"/>
                    <a:pt x="1001" y="1560"/>
                    <a:pt x="868" y="1626"/>
                  </a:cubicBezTo>
                  <a:lnTo>
                    <a:pt x="434" y="1893"/>
                  </a:lnTo>
                  <a:lnTo>
                    <a:pt x="434" y="993"/>
                  </a:lnTo>
                  <a:lnTo>
                    <a:pt x="868" y="726"/>
                  </a:lnTo>
                  <a:cubicBezTo>
                    <a:pt x="968" y="659"/>
                    <a:pt x="1068" y="659"/>
                    <a:pt x="1168" y="659"/>
                  </a:cubicBezTo>
                  <a:close/>
                  <a:moveTo>
                    <a:pt x="1298" y="0"/>
                  </a:moveTo>
                  <a:cubicBezTo>
                    <a:pt x="1188" y="0"/>
                    <a:pt x="1063" y="45"/>
                    <a:pt x="901" y="125"/>
                  </a:cubicBezTo>
                  <a:lnTo>
                    <a:pt x="67" y="592"/>
                  </a:lnTo>
                  <a:cubicBezTo>
                    <a:pt x="67" y="592"/>
                    <a:pt x="34" y="626"/>
                    <a:pt x="34" y="659"/>
                  </a:cubicBezTo>
                  <a:cubicBezTo>
                    <a:pt x="1" y="692"/>
                    <a:pt x="1" y="726"/>
                    <a:pt x="1" y="759"/>
                  </a:cubicBezTo>
                  <a:lnTo>
                    <a:pt x="1" y="3828"/>
                  </a:lnTo>
                  <a:cubicBezTo>
                    <a:pt x="1" y="3861"/>
                    <a:pt x="1" y="3895"/>
                    <a:pt x="34" y="3928"/>
                  </a:cubicBezTo>
                  <a:lnTo>
                    <a:pt x="67" y="3928"/>
                  </a:lnTo>
                  <a:lnTo>
                    <a:pt x="334" y="3761"/>
                  </a:lnTo>
                  <a:cubicBezTo>
                    <a:pt x="368" y="3761"/>
                    <a:pt x="368" y="3728"/>
                    <a:pt x="401" y="3695"/>
                  </a:cubicBezTo>
                  <a:cubicBezTo>
                    <a:pt x="401" y="3661"/>
                    <a:pt x="401" y="3628"/>
                    <a:pt x="401" y="3594"/>
                  </a:cubicBezTo>
                  <a:lnTo>
                    <a:pt x="401" y="2494"/>
                  </a:lnTo>
                  <a:lnTo>
                    <a:pt x="835" y="2260"/>
                  </a:lnTo>
                  <a:lnTo>
                    <a:pt x="1235" y="3127"/>
                  </a:lnTo>
                  <a:cubicBezTo>
                    <a:pt x="1268" y="3127"/>
                    <a:pt x="1268" y="3161"/>
                    <a:pt x="1302" y="3194"/>
                  </a:cubicBezTo>
                  <a:lnTo>
                    <a:pt x="1368" y="3194"/>
                  </a:lnTo>
                  <a:lnTo>
                    <a:pt x="1635" y="3027"/>
                  </a:lnTo>
                  <a:cubicBezTo>
                    <a:pt x="1669" y="3027"/>
                    <a:pt x="1669" y="2994"/>
                    <a:pt x="1702" y="2961"/>
                  </a:cubicBezTo>
                  <a:cubicBezTo>
                    <a:pt x="1702" y="2927"/>
                    <a:pt x="1702" y="2894"/>
                    <a:pt x="1702" y="2894"/>
                  </a:cubicBezTo>
                  <a:cubicBezTo>
                    <a:pt x="1702" y="2861"/>
                    <a:pt x="1702" y="2861"/>
                    <a:pt x="1702" y="2827"/>
                  </a:cubicBezTo>
                  <a:lnTo>
                    <a:pt x="1268" y="1893"/>
                  </a:lnTo>
                  <a:cubicBezTo>
                    <a:pt x="1402" y="1760"/>
                    <a:pt x="1502" y="1560"/>
                    <a:pt x="1568" y="1360"/>
                  </a:cubicBezTo>
                  <a:cubicBezTo>
                    <a:pt x="1669" y="1159"/>
                    <a:pt x="1702" y="926"/>
                    <a:pt x="1702" y="726"/>
                  </a:cubicBezTo>
                  <a:cubicBezTo>
                    <a:pt x="1702" y="492"/>
                    <a:pt x="1635" y="225"/>
                    <a:pt x="1502" y="59"/>
                  </a:cubicBezTo>
                  <a:cubicBezTo>
                    <a:pt x="1436" y="19"/>
                    <a:pt x="1370" y="0"/>
                    <a:pt x="12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7"/>
            <p:cNvSpPr/>
            <p:nvPr/>
          </p:nvSpPr>
          <p:spPr>
            <a:xfrm>
              <a:off x="2875550" y="3448125"/>
              <a:ext cx="38400" cy="103225"/>
            </a:xfrm>
            <a:custGeom>
              <a:avLst/>
              <a:gdLst/>
              <a:ahLst/>
              <a:cxnLst/>
              <a:rect l="l" t="t" r="r" b="b"/>
              <a:pathLst>
                <a:path w="1536" h="4129" extrusionOk="0">
                  <a:moveTo>
                    <a:pt x="1469" y="0"/>
                  </a:moveTo>
                  <a:cubicBezTo>
                    <a:pt x="1460" y="0"/>
                    <a:pt x="1452" y="9"/>
                    <a:pt x="1435" y="25"/>
                  </a:cubicBezTo>
                  <a:lnTo>
                    <a:pt x="101" y="792"/>
                  </a:lnTo>
                  <a:cubicBezTo>
                    <a:pt x="68" y="826"/>
                    <a:pt x="68" y="826"/>
                    <a:pt x="34" y="859"/>
                  </a:cubicBezTo>
                  <a:cubicBezTo>
                    <a:pt x="34" y="893"/>
                    <a:pt x="34" y="926"/>
                    <a:pt x="34" y="959"/>
                  </a:cubicBezTo>
                  <a:lnTo>
                    <a:pt x="34" y="4061"/>
                  </a:lnTo>
                  <a:cubicBezTo>
                    <a:pt x="1" y="4061"/>
                    <a:pt x="34" y="4095"/>
                    <a:pt x="34" y="4128"/>
                  </a:cubicBezTo>
                  <a:lnTo>
                    <a:pt x="101" y="4128"/>
                  </a:lnTo>
                  <a:lnTo>
                    <a:pt x="1469" y="3328"/>
                  </a:lnTo>
                  <a:cubicBezTo>
                    <a:pt x="1502" y="3328"/>
                    <a:pt x="1502" y="3294"/>
                    <a:pt x="1535" y="3261"/>
                  </a:cubicBezTo>
                  <a:cubicBezTo>
                    <a:pt x="1535" y="3228"/>
                    <a:pt x="1535" y="3194"/>
                    <a:pt x="1535" y="3161"/>
                  </a:cubicBezTo>
                  <a:lnTo>
                    <a:pt x="1535" y="2827"/>
                  </a:lnTo>
                  <a:cubicBezTo>
                    <a:pt x="1535" y="2794"/>
                    <a:pt x="1535" y="2761"/>
                    <a:pt x="1535" y="2761"/>
                  </a:cubicBezTo>
                  <a:cubicBezTo>
                    <a:pt x="1519" y="2744"/>
                    <a:pt x="1502" y="2736"/>
                    <a:pt x="1489" y="2736"/>
                  </a:cubicBezTo>
                  <a:cubicBezTo>
                    <a:pt x="1477" y="2736"/>
                    <a:pt x="1469" y="2744"/>
                    <a:pt x="1469" y="2761"/>
                  </a:cubicBezTo>
                  <a:lnTo>
                    <a:pt x="434" y="3328"/>
                  </a:lnTo>
                  <a:lnTo>
                    <a:pt x="434" y="2560"/>
                  </a:lnTo>
                  <a:lnTo>
                    <a:pt x="1368" y="2027"/>
                  </a:lnTo>
                  <a:cubicBezTo>
                    <a:pt x="1402" y="1993"/>
                    <a:pt x="1402" y="1960"/>
                    <a:pt x="1435" y="1927"/>
                  </a:cubicBezTo>
                  <a:cubicBezTo>
                    <a:pt x="1435" y="1893"/>
                    <a:pt x="1469" y="1860"/>
                    <a:pt x="1469" y="1827"/>
                  </a:cubicBezTo>
                  <a:lnTo>
                    <a:pt x="1469" y="1493"/>
                  </a:lnTo>
                  <a:cubicBezTo>
                    <a:pt x="1469" y="1460"/>
                    <a:pt x="1435" y="1426"/>
                    <a:pt x="1435" y="1426"/>
                  </a:cubicBezTo>
                  <a:cubicBezTo>
                    <a:pt x="1418" y="1410"/>
                    <a:pt x="1410" y="1401"/>
                    <a:pt x="1402" y="1401"/>
                  </a:cubicBezTo>
                  <a:cubicBezTo>
                    <a:pt x="1393" y="1401"/>
                    <a:pt x="1385" y="1410"/>
                    <a:pt x="1368" y="1426"/>
                  </a:cubicBezTo>
                  <a:lnTo>
                    <a:pt x="434" y="1960"/>
                  </a:lnTo>
                  <a:lnTo>
                    <a:pt x="434" y="1193"/>
                  </a:lnTo>
                  <a:lnTo>
                    <a:pt x="1435" y="626"/>
                  </a:lnTo>
                  <a:cubicBezTo>
                    <a:pt x="1469" y="592"/>
                    <a:pt x="1469" y="592"/>
                    <a:pt x="1502" y="559"/>
                  </a:cubicBezTo>
                  <a:cubicBezTo>
                    <a:pt x="1502" y="526"/>
                    <a:pt x="1502" y="492"/>
                    <a:pt x="1535" y="459"/>
                  </a:cubicBezTo>
                  <a:lnTo>
                    <a:pt x="1535" y="92"/>
                  </a:lnTo>
                  <a:cubicBezTo>
                    <a:pt x="1535" y="59"/>
                    <a:pt x="1502" y="25"/>
                    <a:pt x="1502" y="25"/>
                  </a:cubicBezTo>
                  <a:cubicBezTo>
                    <a:pt x="1485" y="9"/>
                    <a:pt x="1477" y="0"/>
                    <a:pt x="1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7"/>
            <p:cNvSpPr/>
            <p:nvPr/>
          </p:nvSpPr>
          <p:spPr>
            <a:xfrm>
              <a:off x="2923925" y="3425350"/>
              <a:ext cx="43400" cy="98475"/>
            </a:xfrm>
            <a:custGeom>
              <a:avLst/>
              <a:gdLst/>
              <a:ahLst/>
              <a:cxnLst/>
              <a:rect l="l" t="t" r="r" b="b"/>
              <a:pathLst>
                <a:path w="1736" h="3939" extrusionOk="0">
                  <a:moveTo>
                    <a:pt x="1168" y="669"/>
                  </a:moveTo>
                  <a:cubicBezTo>
                    <a:pt x="1235" y="703"/>
                    <a:pt x="1268" y="803"/>
                    <a:pt x="1268" y="1003"/>
                  </a:cubicBezTo>
                  <a:cubicBezTo>
                    <a:pt x="1268" y="1136"/>
                    <a:pt x="1235" y="1270"/>
                    <a:pt x="1168" y="1403"/>
                  </a:cubicBezTo>
                  <a:cubicBezTo>
                    <a:pt x="1101" y="1503"/>
                    <a:pt x="1001" y="1603"/>
                    <a:pt x="901" y="1670"/>
                  </a:cubicBezTo>
                  <a:lnTo>
                    <a:pt x="401" y="1970"/>
                  </a:lnTo>
                  <a:lnTo>
                    <a:pt x="401" y="1036"/>
                  </a:lnTo>
                  <a:lnTo>
                    <a:pt x="901" y="736"/>
                  </a:lnTo>
                  <a:cubicBezTo>
                    <a:pt x="968" y="669"/>
                    <a:pt x="1068" y="669"/>
                    <a:pt x="1168" y="669"/>
                  </a:cubicBezTo>
                  <a:close/>
                  <a:moveTo>
                    <a:pt x="1275" y="1"/>
                  </a:moveTo>
                  <a:cubicBezTo>
                    <a:pt x="1170" y="1"/>
                    <a:pt x="1052" y="42"/>
                    <a:pt x="901" y="136"/>
                  </a:cubicBezTo>
                  <a:lnTo>
                    <a:pt x="67" y="603"/>
                  </a:lnTo>
                  <a:cubicBezTo>
                    <a:pt x="34" y="636"/>
                    <a:pt x="34" y="636"/>
                    <a:pt x="34" y="669"/>
                  </a:cubicBezTo>
                  <a:cubicBezTo>
                    <a:pt x="1" y="703"/>
                    <a:pt x="1" y="736"/>
                    <a:pt x="1" y="769"/>
                  </a:cubicBezTo>
                  <a:lnTo>
                    <a:pt x="1" y="3872"/>
                  </a:lnTo>
                  <a:cubicBezTo>
                    <a:pt x="1" y="3872"/>
                    <a:pt x="1" y="3905"/>
                    <a:pt x="34" y="3938"/>
                  </a:cubicBezTo>
                  <a:lnTo>
                    <a:pt x="67" y="3938"/>
                  </a:lnTo>
                  <a:lnTo>
                    <a:pt x="334" y="3805"/>
                  </a:lnTo>
                  <a:cubicBezTo>
                    <a:pt x="367" y="3772"/>
                    <a:pt x="367" y="3738"/>
                    <a:pt x="401" y="3705"/>
                  </a:cubicBezTo>
                  <a:cubicBezTo>
                    <a:pt x="401" y="3672"/>
                    <a:pt x="401" y="3638"/>
                    <a:pt x="401" y="3605"/>
                  </a:cubicBezTo>
                  <a:lnTo>
                    <a:pt x="401" y="2537"/>
                  </a:lnTo>
                  <a:lnTo>
                    <a:pt x="901" y="2271"/>
                  </a:lnTo>
                  <a:cubicBezTo>
                    <a:pt x="1168" y="2137"/>
                    <a:pt x="1368" y="1904"/>
                    <a:pt x="1502" y="1637"/>
                  </a:cubicBezTo>
                  <a:cubicBezTo>
                    <a:pt x="1635" y="1370"/>
                    <a:pt x="1702" y="1036"/>
                    <a:pt x="1702" y="736"/>
                  </a:cubicBezTo>
                  <a:cubicBezTo>
                    <a:pt x="1735" y="503"/>
                    <a:pt x="1635" y="236"/>
                    <a:pt x="1502" y="69"/>
                  </a:cubicBezTo>
                  <a:cubicBezTo>
                    <a:pt x="1429" y="25"/>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7"/>
            <p:cNvSpPr/>
            <p:nvPr/>
          </p:nvSpPr>
          <p:spPr>
            <a:xfrm>
              <a:off x="2973125" y="3395375"/>
              <a:ext cx="45050" cy="91750"/>
            </a:xfrm>
            <a:custGeom>
              <a:avLst/>
              <a:gdLst/>
              <a:ahLst/>
              <a:cxnLst/>
              <a:rect l="l" t="t" r="r" b="b"/>
              <a:pathLst>
                <a:path w="1802" h="3670" extrusionOk="0">
                  <a:moveTo>
                    <a:pt x="1110" y="671"/>
                  </a:moveTo>
                  <a:cubicBezTo>
                    <a:pt x="1161" y="671"/>
                    <a:pt x="1205" y="689"/>
                    <a:pt x="1235" y="734"/>
                  </a:cubicBezTo>
                  <a:cubicBezTo>
                    <a:pt x="1335" y="834"/>
                    <a:pt x="1402" y="1001"/>
                    <a:pt x="1402" y="1168"/>
                  </a:cubicBezTo>
                  <a:cubicBezTo>
                    <a:pt x="1402" y="1301"/>
                    <a:pt x="1402" y="1435"/>
                    <a:pt x="1402" y="1602"/>
                  </a:cubicBezTo>
                  <a:lnTo>
                    <a:pt x="1402" y="2002"/>
                  </a:lnTo>
                  <a:cubicBezTo>
                    <a:pt x="1368" y="2235"/>
                    <a:pt x="1335" y="2435"/>
                    <a:pt x="1235" y="2636"/>
                  </a:cubicBezTo>
                  <a:cubicBezTo>
                    <a:pt x="1168" y="2769"/>
                    <a:pt x="1035" y="2902"/>
                    <a:pt x="901" y="3003"/>
                  </a:cubicBezTo>
                  <a:cubicBezTo>
                    <a:pt x="818" y="3036"/>
                    <a:pt x="751" y="3053"/>
                    <a:pt x="693" y="3053"/>
                  </a:cubicBezTo>
                  <a:cubicBezTo>
                    <a:pt x="634" y="3053"/>
                    <a:pt x="584" y="3036"/>
                    <a:pt x="534" y="3003"/>
                  </a:cubicBezTo>
                  <a:cubicBezTo>
                    <a:pt x="434" y="2869"/>
                    <a:pt x="401" y="2702"/>
                    <a:pt x="401" y="2569"/>
                  </a:cubicBezTo>
                  <a:lnTo>
                    <a:pt x="401" y="2135"/>
                  </a:lnTo>
                  <a:lnTo>
                    <a:pt x="401" y="1735"/>
                  </a:lnTo>
                  <a:cubicBezTo>
                    <a:pt x="401" y="1501"/>
                    <a:pt x="468" y="1301"/>
                    <a:pt x="534" y="1101"/>
                  </a:cubicBezTo>
                  <a:cubicBezTo>
                    <a:pt x="634" y="934"/>
                    <a:pt x="734" y="801"/>
                    <a:pt x="901" y="734"/>
                  </a:cubicBezTo>
                  <a:cubicBezTo>
                    <a:pt x="974" y="698"/>
                    <a:pt x="1048" y="671"/>
                    <a:pt x="1110" y="671"/>
                  </a:cubicBezTo>
                  <a:close/>
                  <a:moveTo>
                    <a:pt x="1268" y="0"/>
                  </a:moveTo>
                  <a:cubicBezTo>
                    <a:pt x="1135" y="34"/>
                    <a:pt x="1001" y="67"/>
                    <a:pt x="901" y="134"/>
                  </a:cubicBezTo>
                  <a:cubicBezTo>
                    <a:pt x="734" y="234"/>
                    <a:pt x="601" y="334"/>
                    <a:pt x="501" y="467"/>
                  </a:cubicBezTo>
                  <a:cubicBezTo>
                    <a:pt x="401" y="601"/>
                    <a:pt x="301" y="768"/>
                    <a:pt x="234" y="901"/>
                  </a:cubicBezTo>
                  <a:cubicBezTo>
                    <a:pt x="134" y="1068"/>
                    <a:pt x="101" y="1235"/>
                    <a:pt x="67" y="1401"/>
                  </a:cubicBezTo>
                  <a:cubicBezTo>
                    <a:pt x="1" y="1602"/>
                    <a:pt x="1" y="1768"/>
                    <a:pt x="1" y="1968"/>
                  </a:cubicBezTo>
                  <a:lnTo>
                    <a:pt x="1" y="2135"/>
                  </a:lnTo>
                  <a:lnTo>
                    <a:pt x="1" y="2369"/>
                  </a:lnTo>
                  <a:lnTo>
                    <a:pt x="1" y="2602"/>
                  </a:lnTo>
                  <a:lnTo>
                    <a:pt x="1" y="2802"/>
                  </a:lnTo>
                  <a:cubicBezTo>
                    <a:pt x="1" y="2936"/>
                    <a:pt x="1" y="3103"/>
                    <a:pt x="67" y="3269"/>
                  </a:cubicBezTo>
                  <a:cubicBezTo>
                    <a:pt x="67" y="3369"/>
                    <a:pt x="134" y="3470"/>
                    <a:pt x="234" y="3570"/>
                  </a:cubicBezTo>
                  <a:cubicBezTo>
                    <a:pt x="301" y="3636"/>
                    <a:pt x="401" y="3670"/>
                    <a:pt x="501" y="3670"/>
                  </a:cubicBezTo>
                  <a:cubicBezTo>
                    <a:pt x="634" y="3670"/>
                    <a:pt x="768" y="3636"/>
                    <a:pt x="901" y="3570"/>
                  </a:cubicBezTo>
                  <a:cubicBezTo>
                    <a:pt x="1035" y="3470"/>
                    <a:pt x="1168" y="3369"/>
                    <a:pt x="1302" y="3236"/>
                  </a:cubicBezTo>
                  <a:cubicBezTo>
                    <a:pt x="1402" y="3103"/>
                    <a:pt x="1502" y="2969"/>
                    <a:pt x="1568" y="2802"/>
                  </a:cubicBezTo>
                  <a:cubicBezTo>
                    <a:pt x="1635" y="2636"/>
                    <a:pt x="1702" y="2469"/>
                    <a:pt x="1735" y="2302"/>
                  </a:cubicBezTo>
                  <a:cubicBezTo>
                    <a:pt x="1769" y="2135"/>
                    <a:pt x="1802" y="1935"/>
                    <a:pt x="1802" y="1768"/>
                  </a:cubicBezTo>
                  <a:lnTo>
                    <a:pt x="1802" y="1568"/>
                  </a:lnTo>
                  <a:lnTo>
                    <a:pt x="1802" y="1335"/>
                  </a:lnTo>
                  <a:lnTo>
                    <a:pt x="1802" y="1101"/>
                  </a:lnTo>
                  <a:lnTo>
                    <a:pt x="1802" y="901"/>
                  </a:lnTo>
                  <a:cubicBezTo>
                    <a:pt x="1802" y="734"/>
                    <a:pt x="1769" y="601"/>
                    <a:pt x="1735" y="434"/>
                  </a:cubicBezTo>
                  <a:cubicBezTo>
                    <a:pt x="1702" y="334"/>
                    <a:pt x="1635" y="234"/>
                    <a:pt x="1568" y="134"/>
                  </a:cubicBezTo>
                  <a:cubicBezTo>
                    <a:pt x="1502" y="67"/>
                    <a:pt x="1402" y="0"/>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7"/>
            <p:cNvSpPr/>
            <p:nvPr/>
          </p:nvSpPr>
          <p:spPr>
            <a:xfrm>
              <a:off x="3028175" y="3365300"/>
              <a:ext cx="42550" cy="98275"/>
            </a:xfrm>
            <a:custGeom>
              <a:avLst/>
              <a:gdLst/>
              <a:ahLst/>
              <a:cxnLst/>
              <a:rect l="l" t="t" r="r" b="b"/>
              <a:pathLst>
                <a:path w="1702" h="3931" extrusionOk="0">
                  <a:moveTo>
                    <a:pt x="1087" y="657"/>
                  </a:moveTo>
                  <a:cubicBezTo>
                    <a:pt x="1114" y="657"/>
                    <a:pt x="1141" y="661"/>
                    <a:pt x="1168" y="670"/>
                  </a:cubicBezTo>
                  <a:cubicBezTo>
                    <a:pt x="1234" y="670"/>
                    <a:pt x="1268" y="770"/>
                    <a:pt x="1268" y="970"/>
                  </a:cubicBezTo>
                  <a:cubicBezTo>
                    <a:pt x="1268" y="1103"/>
                    <a:pt x="1234" y="1237"/>
                    <a:pt x="1168" y="1370"/>
                  </a:cubicBezTo>
                  <a:cubicBezTo>
                    <a:pt x="1101" y="1470"/>
                    <a:pt x="1001" y="1570"/>
                    <a:pt x="867" y="1637"/>
                  </a:cubicBezTo>
                  <a:lnTo>
                    <a:pt x="434" y="1904"/>
                  </a:lnTo>
                  <a:lnTo>
                    <a:pt x="434" y="1003"/>
                  </a:lnTo>
                  <a:lnTo>
                    <a:pt x="867" y="736"/>
                  </a:lnTo>
                  <a:cubicBezTo>
                    <a:pt x="941" y="688"/>
                    <a:pt x="1014" y="657"/>
                    <a:pt x="1087" y="657"/>
                  </a:cubicBezTo>
                  <a:close/>
                  <a:moveTo>
                    <a:pt x="1275" y="1"/>
                  </a:moveTo>
                  <a:cubicBezTo>
                    <a:pt x="1170" y="1"/>
                    <a:pt x="1051" y="42"/>
                    <a:pt x="901" y="136"/>
                  </a:cubicBezTo>
                  <a:lnTo>
                    <a:pt x="67" y="570"/>
                  </a:lnTo>
                  <a:cubicBezTo>
                    <a:pt x="67" y="603"/>
                    <a:pt x="34" y="636"/>
                    <a:pt x="34" y="636"/>
                  </a:cubicBezTo>
                  <a:cubicBezTo>
                    <a:pt x="0" y="670"/>
                    <a:pt x="0" y="736"/>
                    <a:pt x="0" y="770"/>
                  </a:cubicBezTo>
                  <a:lnTo>
                    <a:pt x="0" y="3839"/>
                  </a:lnTo>
                  <a:cubicBezTo>
                    <a:pt x="0" y="3872"/>
                    <a:pt x="0" y="3872"/>
                    <a:pt x="34" y="3905"/>
                  </a:cubicBezTo>
                  <a:cubicBezTo>
                    <a:pt x="34" y="3922"/>
                    <a:pt x="42" y="3930"/>
                    <a:pt x="50" y="3930"/>
                  </a:cubicBezTo>
                  <a:cubicBezTo>
                    <a:pt x="59" y="3930"/>
                    <a:pt x="67" y="3922"/>
                    <a:pt x="67" y="3905"/>
                  </a:cubicBezTo>
                  <a:lnTo>
                    <a:pt x="334" y="3772"/>
                  </a:lnTo>
                  <a:cubicBezTo>
                    <a:pt x="367" y="3739"/>
                    <a:pt x="367" y="3739"/>
                    <a:pt x="400" y="3705"/>
                  </a:cubicBezTo>
                  <a:cubicBezTo>
                    <a:pt x="400" y="3672"/>
                    <a:pt x="400" y="3638"/>
                    <a:pt x="400" y="3605"/>
                  </a:cubicBezTo>
                  <a:lnTo>
                    <a:pt x="400" y="2471"/>
                  </a:lnTo>
                  <a:lnTo>
                    <a:pt x="834" y="2237"/>
                  </a:lnTo>
                  <a:lnTo>
                    <a:pt x="1234" y="3105"/>
                  </a:lnTo>
                  <a:cubicBezTo>
                    <a:pt x="1268" y="3138"/>
                    <a:pt x="1268" y="3171"/>
                    <a:pt x="1301" y="3171"/>
                  </a:cubicBezTo>
                  <a:cubicBezTo>
                    <a:pt x="1301" y="3188"/>
                    <a:pt x="1309" y="3197"/>
                    <a:pt x="1322" y="3197"/>
                  </a:cubicBezTo>
                  <a:cubicBezTo>
                    <a:pt x="1334" y="3197"/>
                    <a:pt x="1351" y="3188"/>
                    <a:pt x="1368" y="3171"/>
                  </a:cubicBezTo>
                  <a:lnTo>
                    <a:pt x="1635" y="3038"/>
                  </a:lnTo>
                  <a:cubicBezTo>
                    <a:pt x="1668" y="3005"/>
                    <a:pt x="1668" y="2971"/>
                    <a:pt x="1701" y="2971"/>
                  </a:cubicBezTo>
                  <a:cubicBezTo>
                    <a:pt x="1701" y="2938"/>
                    <a:pt x="1701" y="2905"/>
                    <a:pt x="1701" y="2871"/>
                  </a:cubicBezTo>
                  <a:cubicBezTo>
                    <a:pt x="1701" y="2871"/>
                    <a:pt x="1701" y="2838"/>
                    <a:pt x="1701" y="2838"/>
                  </a:cubicBezTo>
                  <a:lnTo>
                    <a:pt x="1268" y="1904"/>
                  </a:lnTo>
                  <a:cubicBezTo>
                    <a:pt x="1401" y="1737"/>
                    <a:pt x="1501" y="1570"/>
                    <a:pt x="1568" y="1370"/>
                  </a:cubicBezTo>
                  <a:cubicBezTo>
                    <a:pt x="1635" y="1137"/>
                    <a:pt x="1668" y="937"/>
                    <a:pt x="1701" y="703"/>
                  </a:cubicBezTo>
                  <a:cubicBezTo>
                    <a:pt x="1701" y="470"/>
                    <a:pt x="1635" y="236"/>
                    <a:pt x="1501" y="69"/>
                  </a:cubicBezTo>
                  <a:cubicBezTo>
                    <a:pt x="1428" y="26"/>
                    <a:pt x="1356" y="1"/>
                    <a:pt x="12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7"/>
            <p:cNvSpPr/>
            <p:nvPr/>
          </p:nvSpPr>
          <p:spPr>
            <a:xfrm>
              <a:off x="3075700" y="3330325"/>
              <a:ext cx="42550" cy="96750"/>
            </a:xfrm>
            <a:custGeom>
              <a:avLst/>
              <a:gdLst/>
              <a:ahLst/>
              <a:cxnLst/>
              <a:rect l="l" t="t" r="r" b="b"/>
              <a:pathLst>
                <a:path w="1702" h="3870" extrusionOk="0">
                  <a:moveTo>
                    <a:pt x="1602" y="1"/>
                  </a:moveTo>
                  <a:lnTo>
                    <a:pt x="67" y="901"/>
                  </a:lnTo>
                  <a:cubicBezTo>
                    <a:pt x="34" y="935"/>
                    <a:pt x="34" y="935"/>
                    <a:pt x="1" y="968"/>
                  </a:cubicBezTo>
                  <a:cubicBezTo>
                    <a:pt x="1" y="1001"/>
                    <a:pt x="1" y="1035"/>
                    <a:pt x="1" y="1068"/>
                  </a:cubicBezTo>
                  <a:lnTo>
                    <a:pt x="1" y="1435"/>
                  </a:lnTo>
                  <a:cubicBezTo>
                    <a:pt x="1" y="1435"/>
                    <a:pt x="1" y="1468"/>
                    <a:pt x="1" y="1502"/>
                  </a:cubicBezTo>
                  <a:lnTo>
                    <a:pt x="67" y="1502"/>
                  </a:lnTo>
                  <a:lnTo>
                    <a:pt x="634" y="1168"/>
                  </a:lnTo>
                  <a:lnTo>
                    <a:pt x="634" y="3770"/>
                  </a:lnTo>
                  <a:cubicBezTo>
                    <a:pt x="634" y="3803"/>
                    <a:pt x="634" y="3837"/>
                    <a:pt x="668" y="3870"/>
                  </a:cubicBezTo>
                  <a:lnTo>
                    <a:pt x="701" y="3870"/>
                  </a:lnTo>
                  <a:lnTo>
                    <a:pt x="968" y="3703"/>
                  </a:lnTo>
                  <a:cubicBezTo>
                    <a:pt x="1001" y="3703"/>
                    <a:pt x="1001" y="3670"/>
                    <a:pt x="1035" y="3636"/>
                  </a:cubicBezTo>
                  <a:cubicBezTo>
                    <a:pt x="1035" y="3603"/>
                    <a:pt x="1035" y="3570"/>
                    <a:pt x="1035" y="3536"/>
                  </a:cubicBezTo>
                  <a:lnTo>
                    <a:pt x="1035" y="935"/>
                  </a:lnTo>
                  <a:lnTo>
                    <a:pt x="1602" y="601"/>
                  </a:lnTo>
                  <a:cubicBezTo>
                    <a:pt x="1635" y="601"/>
                    <a:pt x="1635" y="568"/>
                    <a:pt x="1668" y="534"/>
                  </a:cubicBezTo>
                  <a:cubicBezTo>
                    <a:pt x="1668" y="501"/>
                    <a:pt x="1702" y="468"/>
                    <a:pt x="1702" y="434"/>
                  </a:cubicBezTo>
                  <a:lnTo>
                    <a:pt x="1702" y="101"/>
                  </a:lnTo>
                  <a:cubicBezTo>
                    <a:pt x="1702" y="67"/>
                    <a:pt x="1668" y="34"/>
                    <a:pt x="16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7"/>
            <p:cNvSpPr/>
            <p:nvPr/>
          </p:nvSpPr>
          <p:spPr>
            <a:xfrm>
              <a:off x="3167425" y="2959225"/>
              <a:ext cx="597125" cy="425325"/>
            </a:xfrm>
            <a:custGeom>
              <a:avLst/>
              <a:gdLst/>
              <a:ahLst/>
              <a:cxnLst/>
              <a:rect l="l" t="t" r="r" b="b"/>
              <a:pathLst>
                <a:path w="23885" h="17013" extrusionOk="0">
                  <a:moveTo>
                    <a:pt x="23851" y="1"/>
                  </a:moveTo>
                  <a:lnTo>
                    <a:pt x="1" y="13777"/>
                  </a:lnTo>
                  <a:lnTo>
                    <a:pt x="1" y="17013"/>
                  </a:lnTo>
                  <a:lnTo>
                    <a:pt x="23885" y="3236"/>
                  </a:lnTo>
                  <a:lnTo>
                    <a:pt x="238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7"/>
            <p:cNvSpPr/>
            <p:nvPr/>
          </p:nvSpPr>
          <p:spPr>
            <a:xfrm>
              <a:off x="3346725" y="3311975"/>
              <a:ext cx="159300" cy="379475"/>
            </a:xfrm>
            <a:custGeom>
              <a:avLst/>
              <a:gdLst/>
              <a:ahLst/>
              <a:cxnLst/>
              <a:rect l="l" t="t" r="r" b="b"/>
              <a:pathLst>
                <a:path w="6372" h="15179" extrusionOk="0">
                  <a:moveTo>
                    <a:pt x="6372" y="1"/>
                  </a:moveTo>
                  <a:cubicBezTo>
                    <a:pt x="5071" y="835"/>
                    <a:pt x="4137" y="1902"/>
                    <a:pt x="3103" y="3603"/>
                  </a:cubicBezTo>
                  <a:cubicBezTo>
                    <a:pt x="501" y="7773"/>
                    <a:pt x="1" y="13043"/>
                    <a:pt x="1668" y="15178"/>
                  </a:cubicBezTo>
                  <a:lnTo>
                    <a:pt x="6372" y="7706"/>
                  </a:lnTo>
                  <a:lnTo>
                    <a:pt x="63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7"/>
            <p:cNvSpPr/>
            <p:nvPr/>
          </p:nvSpPr>
          <p:spPr>
            <a:xfrm>
              <a:off x="3402600" y="3482100"/>
              <a:ext cx="261875" cy="248550"/>
            </a:xfrm>
            <a:custGeom>
              <a:avLst/>
              <a:gdLst/>
              <a:ahLst/>
              <a:cxnLst/>
              <a:rect l="l" t="t" r="r" b="b"/>
              <a:pathLst>
                <a:path w="10475" h="9942" extrusionOk="0">
                  <a:moveTo>
                    <a:pt x="10475" y="1"/>
                  </a:moveTo>
                  <a:lnTo>
                    <a:pt x="4704" y="1402"/>
                  </a:lnTo>
                  <a:lnTo>
                    <a:pt x="1" y="9007"/>
                  </a:lnTo>
                  <a:cubicBezTo>
                    <a:pt x="586" y="9617"/>
                    <a:pt x="1403" y="9941"/>
                    <a:pt x="2230" y="9941"/>
                  </a:cubicBezTo>
                  <a:cubicBezTo>
                    <a:pt x="2535" y="9941"/>
                    <a:pt x="2840" y="9897"/>
                    <a:pt x="3136" y="9808"/>
                  </a:cubicBezTo>
                  <a:cubicBezTo>
                    <a:pt x="6305" y="9007"/>
                    <a:pt x="9541" y="4671"/>
                    <a:pt x="10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7"/>
            <p:cNvSpPr/>
            <p:nvPr/>
          </p:nvSpPr>
          <p:spPr>
            <a:xfrm>
              <a:off x="3529350" y="3291125"/>
              <a:ext cx="150150" cy="204350"/>
            </a:xfrm>
            <a:custGeom>
              <a:avLst/>
              <a:gdLst/>
              <a:ahLst/>
              <a:cxnLst/>
              <a:rect l="l" t="t" r="r" b="b"/>
              <a:pathLst>
                <a:path w="6006" h="8174" extrusionOk="0">
                  <a:moveTo>
                    <a:pt x="3103" y="1"/>
                  </a:moveTo>
                  <a:lnTo>
                    <a:pt x="1" y="8173"/>
                  </a:lnTo>
                  <a:lnTo>
                    <a:pt x="5538" y="6806"/>
                  </a:lnTo>
                  <a:cubicBezTo>
                    <a:pt x="6005" y="3370"/>
                    <a:pt x="5071" y="735"/>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7"/>
            <p:cNvSpPr/>
            <p:nvPr/>
          </p:nvSpPr>
          <p:spPr>
            <a:xfrm>
              <a:off x="3521850" y="3287925"/>
              <a:ext cx="70075" cy="186700"/>
            </a:xfrm>
            <a:custGeom>
              <a:avLst/>
              <a:gdLst/>
              <a:ahLst/>
              <a:cxnLst/>
              <a:rect l="l" t="t" r="r" b="b"/>
              <a:pathLst>
                <a:path w="2803" h="7468" extrusionOk="0">
                  <a:moveTo>
                    <a:pt x="2083" y="0"/>
                  </a:moveTo>
                  <a:cubicBezTo>
                    <a:pt x="1351" y="0"/>
                    <a:pt x="629" y="194"/>
                    <a:pt x="1" y="596"/>
                  </a:cubicBezTo>
                  <a:lnTo>
                    <a:pt x="1" y="7467"/>
                  </a:lnTo>
                  <a:lnTo>
                    <a:pt x="2803" y="62"/>
                  </a:lnTo>
                  <a:cubicBezTo>
                    <a:pt x="2564" y="21"/>
                    <a:pt x="2323" y="0"/>
                    <a:pt x="20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2820525" y="3900725"/>
              <a:ext cx="915675" cy="1036600"/>
            </a:xfrm>
            <a:custGeom>
              <a:avLst/>
              <a:gdLst/>
              <a:ahLst/>
              <a:cxnLst/>
              <a:rect l="l" t="t" r="r" b="b"/>
              <a:pathLst>
                <a:path w="36627" h="41464" extrusionOk="0">
                  <a:moveTo>
                    <a:pt x="36626" y="1"/>
                  </a:moveTo>
                  <a:lnTo>
                    <a:pt x="234" y="20983"/>
                  </a:lnTo>
                  <a:lnTo>
                    <a:pt x="0" y="21149"/>
                  </a:lnTo>
                  <a:lnTo>
                    <a:pt x="0" y="41464"/>
                  </a:lnTo>
                  <a:lnTo>
                    <a:pt x="36626" y="20315"/>
                  </a:lnTo>
                  <a:lnTo>
                    <a:pt x="36626" y="19882"/>
                  </a:lnTo>
                  <a:lnTo>
                    <a:pt x="334" y="40863"/>
                  </a:lnTo>
                  <a:lnTo>
                    <a:pt x="334" y="21383"/>
                  </a:lnTo>
                  <a:lnTo>
                    <a:pt x="36626" y="401"/>
                  </a:lnTo>
                  <a:lnTo>
                    <a:pt x="366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7"/>
            <p:cNvSpPr/>
            <p:nvPr/>
          </p:nvSpPr>
          <p:spPr>
            <a:xfrm>
              <a:off x="2823025" y="4231800"/>
              <a:ext cx="913175" cy="538750"/>
            </a:xfrm>
            <a:custGeom>
              <a:avLst/>
              <a:gdLst/>
              <a:ahLst/>
              <a:cxnLst/>
              <a:rect l="l" t="t" r="r" b="b"/>
              <a:pathLst>
                <a:path w="36527" h="21550" extrusionOk="0">
                  <a:moveTo>
                    <a:pt x="36526" y="1"/>
                  </a:moveTo>
                  <a:lnTo>
                    <a:pt x="134" y="21016"/>
                  </a:lnTo>
                  <a:lnTo>
                    <a:pt x="0" y="21549"/>
                  </a:lnTo>
                  <a:lnTo>
                    <a:pt x="36526" y="434"/>
                  </a:lnTo>
                  <a:lnTo>
                    <a:pt x="365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7"/>
            <p:cNvSpPr/>
            <p:nvPr/>
          </p:nvSpPr>
          <p:spPr>
            <a:xfrm>
              <a:off x="2823025" y="4066675"/>
              <a:ext cx="913175" cy="537925"/>
            </a:xfrm>
            <a:custGeom>
              <a:avLst/>
              <a:gdLst/>
              <a:ahLst/>
              <a:cxnLst/>
              <a:rect l="l" t="t" r="r" b="b"/>
              <a:pathLst>
                <a:path w="36527" h="21517" extrusionOk="0">
                  <a:moveTo>
                    <a:pt x="36526" y="1"/>
                  </a:moveTo>
                  <a:lnTo>
                    <a:pt x="134" y="20983"/>
                  </a:lnTo>
                  <a:lnTo>
                    <a:pt x="0" y="21516"/>
                  </a:lnTo>
                  <a:lnTo>
                    <a:pt x="36526" y="401"/>
                  </a:lnTo>
                  <a:lnTo>
                    <a:pt x="365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7"/>
            <p:cNvSpPr/>
            <p:nvPr/>
          </p:nvSpPr>
          <p:spPr>
            <a:xfrm>
              <a:off x="3728675" y="3903225"/>
              <a:ext cx="7525" cy="507075"/>
            </a:xfrm>
            <a:custGeom>
              <a:avLst/>
              <a:gdLst/>
              <a:ahLst/>
              <a:cxnLst/>
              <a:rect l="l" t="t" r="r" b="b"/>
              <a:pathLst>
                <a:path w="301" h="20283" extrusionOk="0">
                  <a:moveTo>
                    <a:pt x="300" y="1"/>
                  </a:moveTo>
                  <a:lnTo>
                    <a:pt x="0" y="368"/>
                  </a:lnTo>
                  <a:lnTo>
                    <a:pt x="0" y="20282"/>
                  </a:lnTo>
                  <a:lnTo>
                    <a:pt x="300" y="19915"/>
                  </a:lnTo>
                  <a:lnTo>
                    <a:pt x="3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7"/>
            <p:cNvSpPr/>
            <p:nvPr/>
          </p:nvSpPr>
          <p:spPr>
            <a:xfrm>
              <a:off x="3615250" y="3968275"/>
              <a:ext cx="7525" cy="507900"/>
            </a:xfrm>
            <a:custGeom>
              <a:avLst/>
              <a:gdLst/>
              <a:ahLst/>
              <a:cxnLst/>
              <a:rect l="l" t="t" r="r" b="b"/>
              <a:pathLst>
                <a:path w="301" h="20316" extrusionOk="0">
                  <a:moveTo>
                    <a:pt x="301" y="1"/>
                  </a:moveTo>
                  <a:lnTo>
                    <a:pt x="1" y="401"/>
                  </a:lnTo>
                  <a:lnTo>
                    <a:pt x="1"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7"/>
            <p:cNvSpPr/>
            <p:nvPr/>
          </p:nvSpPr>
          <p:spPr>
            <a:xfrm>
              <a:off x="3501850" y="4034175"/>
              <a:ext cx="7525" cy="507050"/>
            </a:xfrm>
            <a:custGeom>
              <a:avLst/>
              <a:gdLst/>
              <a:ahLst/>
              <a:cxnLst/>
              <a:rect l="l" t="t" r="r" b="b"/>
              <a:pathLst>
                <a:path w="301" h="20282" extrusionOk="0">
                  <a:moveTo>
                    <a:pt x="300" y="0"/>
                  </a:moveTo>
                  <a:lnTo>
                    <a:pt x="0" y="400"/>
                  </a:lnTo>
                  <a:lnTo>
                    <a:pt x="0" y="20281"/>
                  </a:lnTo>
                  <a:lnTo>
                    <a:pt x="300" y="19914"/>
                  </a:lnTo>
                  <a:lnTo>
                    <a:pt x="3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7"/>
            <p:cNvSpPr/>
            <p:nvPr/>
          </p:nvSpPr>
          <p:spPr>
            <a:xfrm>
              <a:off x="3388425" y="4099200"/>
              <a:ext cx="7525" cy="507900"/>
            </a:xfrm>
            <a:custGeom>
              <a:avLst/>
              <a:gdLst/>
              <a:ahLst/>
              <a:cxnLst/>
              <a:rect l="l" t="t" r="r" b="b"/>
              <a:pathLst>
                <a:path w="301" h="20316" extrusionOk="0">
                  <a:moveTo>
                    <a:pt x="301" y="1"/>
                  </a:moveTo>
                  <a:lnTo>
                    <a:pt x="0" y="401"/>
                  </a:lnTo>
                  <a:lnTo>
                    <a:pt x="0" y="20315"/>
                  </a:lnTo>
                  <a:lnTo>
                    <a:pt x="301" y="19915"/>
                  </a:lnTo>
                  <a:lnTo>
                    <a:pt x="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7"/>
            <p:cNvSpPr/>
            <p:nvPr/>
          </p:nvSpPr>
          <p:spPr>
            <a:xfrm>
              <a:off x="3275000" y="4165100"/>
              <a:ext cx="7550" cy="507050"/>
            </a:xfrm>
            <a:custGeom>
              <a:avLst/>
              <a:gdLst/>
              <a:ahLst/>
              <a:cxnLst/>
              <a:rect l="l" t="t" r="r" b="b"/>
              <a:pathLst>
                <a:path w="302" h="20282" extrusionOk="0">
                  <a:moveTo>
                    <a:pt x="301" y="0"/>
                  </a:moveTo>
                  <a:lnTo>
                    <a:pt x="1" y="400"/>
                  </a:lnTo>
                  <a:lnTo>
                    <a:pt x="1" y="20281"/>
                  </a:lnTo>
                  <a:lnTo>
                    <a:pt x="301" y="19914"/>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7"/>
            <p:cNvSpPr/>
            <p:nvPr/>
          </p:nvSpPr>
          <p:spPr>
            <a:xfrm>
              <a:off x="3161600" y="4230975"/>
              <a:ext cx="7525" cy="507050"/>
            </a:xfrm>
            <a:custGeom>
              <a:avLst/>
              <a:gdLst/>
              <a:ahLst/>
              <a:cxnLst/>
              <a:rect l="l" t="t" r="r" b="b"/>
              <a:pathLst>
                <a:path w="301" h="20282" extrusionOk="0">
                  <a:moveTo>
                    <a:pt x="301" y="0"/>
                  </a:moveTo>
                  <a:lnTo>
                    <a:pt x="0" y="367"/>
                  </a:lnTo>
                  <a:lnTo>
                    <a:pt x="0" y="20282"/>
                  </a:lnTo>
                  <a:lnTo>
                    <a:pt x="301" y="19881"/>
                  </a:lnTo>
                  <a:lnTo>
                    <a:pt x="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7"/>
            <p:cNvSpPr/>
            <p:nvPr/>
          </p:nvSpPr>
          <p:spPr>
            <a:xfrm>
              <a:off x="3047350" y="4296025"/>
              <a:ext cx="8350" cy="507875"/>
            </a:xfrm>
            <a:custGeom>
              <a:avLst/>
              <a:gdLst/>
              <a:ahLst/>
              <a:cxnLst/>
              <a:rect l="l" t="t" r="r" b="b"/>
              <a:pathLst>
                <a:path w="334" h="20315" extrusionOk="0">
                  <a:moveTo>
                    <a:pt x="334" y="0"/>
                  </a:moveTo>
                  <a:lnTo>
                    <a:pt x="0" y="400"/>
                  </a:lnTo>
                  <a:lnTo>
                    <a:pt x="0" y="20315"/>
                  </a:lnTo>
                  <a:lnTo>
                    <a:pt x="334" y="19914"/>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7"/>
            <p:cNvSpPr/>
            <p:nvPr/>
          </p:nvSpPr>
          <p:spPr>
            <a:xfrm>
              <a:off x="2933925" y="4361900"/>
              <a:ext cx="8375" cy="507050"/>
            </a:xfrm>
            <a:custGeom>
              <a:avLst/>
              <a:gdLst/>
              <a:ahLst/>
              <a:cxnLst/>
              <a:rect l="l" t="t" r="r" b="b"/>
              <a:pathLst>
                <a:path w="335" h="20282" extrusionOk="0">
                  <a:moveTo>
                    <a:pt x="334" y="0"/>
                  </a:moveTo>
                  <a:lnTo>
                    <a:pt x="1" y="367"/>
                  </a:lnTo>
                  <a:lnTo>
                    <a:pt x="1" y="20282"/>
                  </a:lnTo>
                  <a:lnTo>
                    <a:pt x="334" y="19881"/>
                  </a:lnTo>
                  <a:lnTo>
                    <a:pt x="3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7"/>
            <p:cNvSpPr/>
            <p:nvPr/>
          </p:nvSpPr>
          <p:spPr>
            <a:xfrm>
              <a:off x="2820525" y="4160600"/>
              <a:ext cx="901500" cy="697500"/>
            </a:xfrm>
            <a:custGeom>
              <a:avLst/>
              <a:gdLst/>
              <a:ahLst/>
              <a:cxnLst/>
              <a:rect l="l" t="t" r="r" b="b"/>
              <a:pathLst>
                <a:path w="36060" h="27900" extrusionOk="0">
                  <a:moveTo>
                    <a:pt x="35919" y="0"/>
                  </a:moveTo>
                  <a:cubicBezTo>
                    <a:pt x="35857" y="0"/>
                    <a:pt x="35808" y="31"/>
                    <a:pt x="35759" y="80"/>
                  </a:cubicBezTo>
                  <a:cubicBezTo>
                    <a:pt x="35726" y="147"/>
                    <a:pt x="35692" y="213"/>
                    <a:pt x="35626" y="247"/>
                  </a:cubicBezTo>
                  <a:cubicBezTo>
                    <a:pt x="35559" y="314"/>
                    <a:pt x="35492" y="380"/>
                    <a:pt x="35426" y="447"/>
                  </a:cubicBezTo>
                  <a:cubicBezTo>
                    <a:pt x="35392" y="480"/>
                    <a:pt x="35392" y="514"/>
                    <a:pt x="35359" y="580"/>
                  </a:cubicBezTo>
                  <a:cubicBezTo>
                    <a:pt x="35359" y="580"/>
                    <a:pt x="35359" y="614"/>
                    <a:pt x="35325" y="647"/>
                  </a:cubicBezTo>
                  <a:cubicBezTo>
                    <a:pt x="35292" y="680"/>
                    <a:pt x="35259" y="714"/>
                    <a:pt x="35225" y="747"/>
                  </a:cubicBezTo>
                  <a:cubicBezTo>
                    <a:pt x="35125" y="847"/>
                    <a:pt x="35059" y="1014"/>
                    <a:pt x="35025" y="1147"/>
                  </a:cubicBezTo>
                  <a:cubicBezTo>
                    <a:pt x="34992" y="1281"/>
                    <a:pt x="34959" y="1414"/>
                    <a:pt x="34959" y="1548"/>
                  </a:cubicBezTo>
                  <a:cubicBezTo>
                    <a:pt x="34959" y="1681"/>
                    <a:pt x="34858" y="1981"/>
                    <a:pt x="34858" y="1981"/>
                  </a:cubicBezTo>
                  <a:cubicBezTo>
                    <a:pt x="34849" y="1991"/>
                    <a:pt x="34839" y="1995"/>
                    <a:pt x="34829" y="1995"/>
                  </a:cubicBezTo>
                  <a:cubicBezTo>
                    <a:pt x="34806" y="1995"/>
                    <a:pt x="34782" y="1972"/>
                    <a:pt x="34758" y="1948"/>
                  </a:cubicBezTo>
                  <a:cubicBezTo>
                    <a:pt x="34658" y="1881"/>
                    <a:pt x="34525" y="1848"/>
                    <a:pt x="34391" y="1848"/>
                  </a:cubicBezTo>
                  <a:cubicBezTo>
                    <a:pt x="34158" y="1915"/>
                    <a:pt x="34125" y="2182"/>
                    <a:pt x="34091" y="2382"/>
                  </a:cubicBezTo>
                  <a:cubicBezTo>
                    <a:pt x="34058" y="2448"/>
                    <a:pt x="34058" y="2482"/>
                    <a:pt x="34058" y="2548"/>
                  </a:cubicBezTo>
                  <a:cubicBezTo>
                    <a:pt x="34025" y="2515"/>
                    <a:pt x="33958" y="2482"/>
                    <a:pt x="33924" y="2482"/>
                  </a:cubicBezTo>
                  <a:cubicBezTo>
                    <a:pt x="33907" y="2473"/>
                    <a:pt x="33889" y="2469"/>
                    <a:pt x="33871" y="2469"/>
                  </a:cubicBezTo>
                  <a:cubicBezTo>
                    <a:pt x="33822" y="2469"/>
                    <a:pt x="33773" y="2500"/>
                    <a:pt x="33724" y="2548"/>
                  </a:cubicBezTo>
                  <a:cubicBezTo>
                    <a:pt x="33658" y="2649"/>
                    <a:pt x="33624" y="2715"/>
                    <a:pt x="33624" y="2815"/>
                  </a:cubicBezTo>
                  <a:cubicBezTo>
                    <a:pt x="33624" y="2849"/>
                    <a:pt x="33624" y="2882"/>
                    <a:pt x="33591" y="2915"/>
                  </a:cubicBezTo>
                  <a:cubicBezTo>
                    <a:pt x="33591" y="2949"/>
                    <a:pt x="33558" y="2982"/>
                    <a:pt x="33558" y="3015"/>
                  </a:cubicBezTo>
                  <a:cubicBezTo>
                    <a:pt x="33524" y="3049"/>
                    <a:pt x="33524" y="3049"/>
                    <a:pt x="33491" y="3082"/>
                  </a:cubicBezTo>
                  <a:cubicBezTo>
                    <a:pt x="33391" y="3249"/>
                    <a:pt x="33324" y="3449"/>
                    <a:pt x="33257" y="3649"/>
                  </a:cubicBezTo>
                  <a:cubicBezTo>
                    <a:pt x="33191" y="3749"/>
                    <a:pt x="33157" y="3883"/>
                    <a:pt x="33091" y="3983"/>
                  </a:cubicBezTo>
                  <a:lnTo>
                    <a:pt x="33057" y="4083"/>
                  </a:lnTo>
                  <a:cubicBezTo>
                    <a:pt x="32990" y="4250"/>
                    <a:pt x="32924" y="4383"/>
                    <a:pt x="32824" y="4517"/>
                  </a:cubicBezTo>
                  <a:cubicBezTo>
                    <a:pt x="32790" y="4383"/>
                    <a:pt x="32790" y="4250"/>
                    <a:pt x="32790" y="4150"/>
                  </a:cubicBezTo>
                  <a:cubicBezTo>
                    <a:pt x="32790" y="4083"/>
                    <a:pt x="32790" y="3983"/>
                    <a:pt x="32790" y="3916"/>
                  </a:cubicBezTo>
                  <a:cubicBezTo>
                    <a:pt x="32757" y="3749"/>
                    <a:pt x="32757" y="3549"/>
                    <a:pt x="32757" y="3349"/>
                  </a:cubicBezTo>
                  <a:lnTo>
                    <a:pt x="32757" y="3149"/>
                  </a:lnTo>
                  <a:cubicBezTo>
                    <a:pt x="32724" y="2882"/>
                    <a:pt x="32690" y="2615"/>
                    <a:pt x="32657" y="2348"/>
                  </a:cubicBezTo>
                  <a:cubicBezTo>
                    <a:pt x="32624" y="2182"/>
                    <a:pt x="32590" y="2015"/>
                    <a:pt x="32590" y="1848"/>
                  </a:cubicBezTo>
                  <a:lnTo>
                    <a:pt x="32590" y="1748"/>
                  </a:lnTo>
                  <a:cubicBezTo>
                    <a:pt x="32590" y="1381"/>
                    <a:pt x="32490" y="981"/>
                    <a:pt x="32357" y="647"/>
                  </a:cubicBezTo>
                  <a:cubicBezTo>
                    <a:pt x="32257" y="447"/>
                    <a:pt x="32157" y="447"/>
                    <a:pt x="32090" y="447"/>
                  </a:cubicBezTo>
                  <a:lnTo>
                    <a:pt x="32023" y="447"/>
                  </a:lnTo>
                  <a:cubicBezTo>
                    <a:pt x="31990" y="347"/>
                    <a:pt x="31956" y="280"/>
                    <a:pt x="31890" y="213"/>
                  </a:cubicBezTo>
                  <a:cubicBezTo>
                    <a:pt x="31856" y="197"/>
                    <a:pt x="31815" y="188"/>
                    <a:pt x="31773" y="188"/>
                  </a:cubicBezTo>
                  <a:cubicBezTo>
                    <a:pt x="31731" y="188"/>
                    <a:pt x="31690" y="197"/>
                    <a:pt x="31656" y="213"/>
                  </a:cubicBezTo>
                  <a:cubicBezTo>
                    <a:pt x="31456" y="314"/>
                    <a:pt x="31423" y="614"/>
                    <a:pt x="31356" y="1181"/>
                  </a:cubicBezTo>
                  <a:cubicBezTo>
                    <a:pt x="31323" y="1481"/>
                    <a:pt x="31289" y="1815"/>
                    <a:pt x="31189" y="2115"/>
                  </a:cubicBezTo>
                  <a:cubicBezTo>
                    <a:pt x="31156" y="2015"/>
                    <a:pt x="31089" y="1881"/>
                    <a:pt x="30989" y="1848"/>
                  </a:cubicBezTo>
                  <a:cubicBezTo>
                    <a:pt x="30889" y="1848"/>
                    <a:pt x="30789" y="1881"/>
                    <a:pt x="30722" y="1948"/>
                  </a:cubicBezTo>
                  <a:cubicBezTo>
                    <a:pt x="30689" y="1881"/>
                    <a:pt x="30655" y="1848"/>
                    <a:pt x="30622" y="1815"/>
                  </a:cubicBezTo>
                  <a:lnTo>
                    <a:pt x="30455" y="1815"/>
                  </a:lnTo>
                  <a:cubicBezTo>
                    <a:pt x="30289" y="1881"/>
                    <a:pt x="30222" y="2148"/>
                    <a:pt x="30188" y="2415"/>
                  </a:cubicBezTo>
                  <a:cubicBezTo>
                    <a:pt x="30155" y="2482"/>
                    <a:pt x="30155" y="2615"/>
                    <a:pt x="30122" y="2682"/>
                  </a:cubicBezTo>
                  <a:lnTo>
                    <a:pt x="30022" y="2682"/>
                  </a:lnTo>
                  <a:cubicBezTo>
                    <a:pt x="29922" y="2682"/>
                    <a:pt x="29855" y="2815"/>
                    <a:pt x="29822" y="2849"/>
                  </a:cubicBezTo>
                  <a:cubicBezTo>
                    <a:pt x="29755" y="3049"/>
                    <a:pt x="29721" y="3216"/>
                    <a:pt x="29721" y="3416"/>
                  </a:cubicBezTo>
                  <a:lnTo>
                    <a:pt x="29721" y="3516"/>
                  </a:lnTo>
                  <a:cubicBezTo>
                    <a:pt x="29688" y="3783"/>
                    <a:pt x="29621" y="4050"/>
                    <a:pt x="29555" y="4350"/>
                  </a:cubicBezTo>
                  <a:cubicBezTo>
                    <a:pt x="29521" y="4517"/>
                    <a:pt x="29488" y="4683"/>
                    <a:pt x="29455" y="4883"/>
                  </a:cubicBezTo>
                  <a:cubicBezTo>
                    <a:pt x="29388" y="5050"/>
                    <a:pt x="29388" y="5250"/>
                    <a:pt x="29421" y="5451"/>
                  </a:cubicBezTo>
                  <a:lnTo>
                    <a:pt x="29421" y="5484"/>
                  </a:lnTo>
                  <a:cubicBezTo>
                    <a:pt x="29421" y="5624"/>
                    <a:pt x="29421" y="5731"/>
                    <a:pt x="29421" y="5817"/>
                  </a:cubicBezTo>
                  <a:cubicBezTo>
                    <a:pt x="29388" y="5751"/>
                    <a:pt x="29355" y="5651"/>
                    <a:pt x="29321" y="5584"/>
                  </a:cubicBezTo>
                  <a:cubicBezTo>
                    <a:pt x="29288" y="5517"/>
                    <a:pt x="29221" y="5484"/>
                    <a:pt x="29154" y="5451"/>
                  </a:cubicBezTo>
                  <a:lnTo>
                    <a:pt x="29054" y="5451"/>
                  </a:lnTo>
                  <a:cubicBezTo>
                    <a:pt x="29021" y="5417"/>
                    <a:pt x="29021" y="5417"/>
                    <a:pt x="28988" y="5384"/>
                  </a:cubicBezTo>
                  <a:cubicBezTo>
                    <a:pt x="28940" y="5360"/>
                    <a:pt x="28877" y="5337"/>
                    <a:pt x="28820" y="5337"/>
                  </a:cubicBezTo>
                  <a:cubicBezTo>
                    <a:pt x="28796" y="5337"/>
                    <a:pt x="28774" y="5341"/>
                    <a:pt x="28754" y="5350"/>
                  </a:cubicBezTo>
                  <a:cubicBezTo>
                    <a:pt x="28587" y="5417"/>
                    <a:pt x="28554" y="5617"/>
                    <a:pt x="28487" y="5884"/>
                  </a:cubicBezTo>
                  <a:cubicBezTo>
                    <a:pt x="28487" y="5984"/>
                    <a:pt x="28454" y="6084"/>
                    <a:pt x="28387" y="6218"/>
                  </a:cubicBezTo>
                  <a:cubicBezTo>
                    <a:pt x="28387" y="6218"/>
                    <a:pt x="28354" y="6218"/>
                    <a:pt x="28354" y="6251"/>
                  </a:cubicBezTo>
                  <a:cubicBezTo>
                    <a:pt x="28287" y="6284"/>
                    <a:pt x="28220" y="6385"/>
                    <a:pt x="28187" y="6485"/>
                  </a:cubicBezTo>
                  <a:cubicBezTo>
                    <a:pt x="28154" y="6651"/>
                    <a:pt x="28120" y="6818"/>
                    <a:pt x="28154" y="7018"/>
                  </a:cubicBezTo>
                  <a:lnTo>
                    <a:pt x="28154" y="7218"/>
                  </a:lnTo>
                  <a:lnTo>
                    <a:pt x="28154" y="7352"/>
                  </a:lnTo>
                  <a:cubicBezTo>
                    <a:pt x="28154" y="7519"/>
                    <a:pt x="28120" y="7685"/>
                    <a:pt x="28120" y="7852"/>
                  </a:cubicBezTo>
                  <a:cubicBezTo>
                    <a:pt x="28054" y="7886"/>
                    <a:pt x="28054" y="7886"/>
                    <a:pt x="28020" y="7919"/>
                  </a:cubicBezTo>
                  <a:cubicBezTo>
                    <a:pt x="27954" y="8019"/>
                    <a:pt x="27920" y="8119"/>
                    <a:pt x="27887" y="8253"/>
                  </a:cubicBezTo>
                  <a:cubicBezTo>
                    <a:pt x="27887" y="8186"/>
                    <a:pt x="27887" y="8129"/>
                    <a:pt x="27887" y="8052"/>
                  </a:cubicBezTo>
                  <a:cubicBezTo>
                    <a:pt x="27887" y="7419"/>
                    <a:pt x="27753" y="6818"/>
                    <a:pt x="27487" y="6218"/>
                  </a:cubicBezTo>
                  <a:cubicBezTo>
                    <a:pt x="27420" y="6084"/>
                    <a:pt x="27386" y="5951"/>
                    <a:pt x="27386" y="5817"/>
                  </a:cubicBezTo>
                  <a:cubicBezTo>
                    <a:pt x="27353" y="5717"/>
                    <a:pt x="27353" y="5617"/>
                    <a:pt x="27320" y="5551"/>
                  </a:cubicBezTo>
                  <a:lnTo>
                    <a:pt x="27286" y="5284"/>
                  </a:lnTo>
                  <a:cubicBezTo>
                    <a:pt x="27120" y="4683"/>
                    <a:pt x="26986" y="4050"/>
                    <a:pt x="26919" y="3416"/>
                  </a:cubicBezTo>
                  <a:lnTo>
                    <a:pt x="26919" y="3249"/>
                  </a:lnTo>
                  <a:cubicBezTo>
                    <a:pt x="26919" y="3082"/>
                    <a:pt x="26886" y="2915"/>
                    <a:pt x="26853" y="2749"/>
                  </a:cubicBezTo>
                  <a:cubicBezTo>
                    <a:pt x="26786" y="2649"/>
                    <a:pt x="26719" y="2582"/>
                    <a:pt x="26653" y="2515"/>
                  </a:cubicBezTo>
                  <a:cubicBezTo>
                    <a:pt x="26586" y="2515"/>
                    <a:pt x="26553" y="2482"/>
                    <a:pt x="26553" y="2415"/>
                  </a:cubicBezTo>
                  <a:cubicBezTo>
                    <a:pt x="26553" y="2415"/>
                    <a:pt x="26519" y="2315"/>
                    <a:pt x="26519" y="2215"/>
                  </a:cubicBezTo>
                  <a:cubicBezTo>
                    <a:pt x="26419" y="1648"/>
                    <a:pt x="26286" y="1281"/>
                    <a:pt x="26086" y="1248"/>
                  </a:cubicBezTo>
                  <a:cubicBezTo>
                    <a:pt x="26073" y="1245"/>
                    <a:pt x="26061" y="1244"/>
                    <a:pt x="26049" y="1244"/>
                  </a:cubicBezTo>
                  <a:cubicBezTo>
                    <a:pt x="25904" y="1244"/>
                    <a:pt x="25814" y="1419"/>
                    <a:pt x="25752" y="1481"/>
                  </a:cubicBezTo>
                  <a:cubicBezTo>
                    <a:pt x="25585" y="1848"/>
                    <a:pt x="25485" y="2282"/>
                    <a:pt x="25485" y="2715"/>
                  </a:cubicBezTo>
                  <a:cubicBezTo>
                    <a:pt x="25452" y="2982"/>
                    <a:pt x="25385" y="3249"/>
                    <a:pt x="25318" y="3516"/>
                  </a:cubicBezTo>
                  <a:cubicBezTo>
                    <a:pt x="25285" y="3649"/>
                    <a:pt x="25218" y="3783"/>
                    <a:pt x="25185" y="3883"/>
                  </a:cubicBezTo>
                  <a:cubicBezTo>
                    <a:pt x="25051" y="4116"/>
                    <a:pt x="24985" y="4383"/>
                    <a:pt x="24951" y="4650"/>
                  </a:cubicBezTo>
                  <a:lnTo>
                    <a:pt x="24951" y="4783"/>
                  </a:lnTo>
                  <a:cubicBezTo>
                    <a:pt x="24951" y="4917"/>
                    <a:pt x="24951" y="5017"/>
                    <a:pt x="24918" y="5150"/>
                  </a:cubicBezTo>
                  <a:cubicBezTo>
                    <a:pt x="24885" y="5217"/>
                    <a:pt x="24885" y="5284"/>
                    <a:pt x="24851" y="5350"/>
                  </a:cubicBezTo>
                  <a:lnTo>
                    <a:pt x="24785" y="5517"/>
                  </a:lnTo>
                  <a:cubicBezTo>
                    <a:pt x="24718" y="5784"/>
                    <a:pt x="24651" y="6084"/>
                    <a:pt x="24651" y="6351"/>
                  </a:cubicBezTo>
                  <a:cubicBezTo>
                    <a:pt x="24618" y="6485"/>
                    <a:pt x="24618" y="6585"/>
                    <a:pt x="24618" y="6718"/>
                  </a:cubicBezTo>
                  <a:lnTo>
                    <a:pt x="24618" y="6785"/>
                  </a:lnTo>
                  <a:cubicBezTo>
                    <a:pt x="24584" y="6918"/>
                    <a:pt x="24551" y="7052"/>
                    <a:pt x="24518" y="7185"/>
                  </a:cubicBezTo>
                  <a:cubicBezTo>
                    <a:pt x="24484" y="7252"/>
                    <a:pt x="24451" y="7285"/>
                    <a:pt x="24418" y="7352"/>
                  </a:cubicBezTo>
                  <a:cubicBezTo>
                    <a:pt x="24384" y="7385"/>
                    <a:pt x="24351" y="7419"/>
                    <a:pt x="24318" y="7485"/>
                  </a:cubicBezTo>
                  <a:cubicBezTo>
                    <a:pt x="24218" y="7752"/>
                    <a:pt x="24151" y="8052"/>
                    <a:pt x="24218" y="8353"/>
                  </a:cubicBezTo>
                  <a:cubicBezTo>
                    <a:pt x="24251" y="8519"/>
                    <a:pt x="24251" y="8653"/>
                    <a:pt x="24218" y="8820"/>
                  </a:cubicBezTo>
                  <a:cubicBezTo>
                    <a:pt x="24218" y="8886"/>
                    <a:pt x="24184" y="8953"/>
                    <a:pt x="24184" y="9053"/>
                  </a:cubicBezTo>
                  <a:cubicBezTo>
                    <a:pt x="24151" y="8986"/>
                    <a:pt x="24151" y="8953"/>
                    <a:pt x="24117" y="8920"/>
                  </a:cubicBezTo>
                  <a:cubicBezTo>
                    <a:pt x="24051" y="8853"/>
                    <a:pt x="24017" y="8820"/>
                    <a:pt x="23951" y="8786"/>
                  </a:cubicBezTo>
                  <a:cubicBezTo>
                    <a:pt x="23917" y="8753"/>
                    <a:pt x="23884" y="8753"/>
                    <a:pt x="23884" y="8753"/>
                  </a:cubicBezTo>
                  <a:cubicBezTo>
                    <a:pt x="23884" y="8720"/>
                    <a:pt x="23884" y="8686"/>
                    <a:pt x="23884" y="8619"/>
                  </a:cubicBezTo>
                  <a:lnTo>
                    <a:pt x="23884" y="8486"/>
                  </a:lnTo>
                  <a:cubicBezTo>
                    <a:pt x="23884" y="8353"/>
                    <a:pt x="23817" y="8219"/>
                    <a:pt x="23717" y="8119"/>
                  </a:cubicBezTo>
                  <a:cubicBezTo>
                    <a:pt x="23684" y="8086"/>
                    <a:pt x="23684" y="8019"/>
                    <a:pt x="23650" y="7986"/>
                  </a:cubicBezTo>
                  <a:cubicBezTo>
                    <a:pt x="23617" y="7819"/>
                    <a:pt x="23617" y="7619"/>
                    <a:pt x="23617" y="7452"/>
                  </a:cubicBezTo>
                  <a:lnTo>
                    <a:pt x="23617" y="7185"/>
                  </a:lnTo>
                  <a:cubicBezTo>
                    <a:pt x="23617" y="7018"/>
                    <a:pt x="23584" y="6818"/>
                    <a:pt x="23484" y="6651"/>
                  </a:cubicBezTo>
                  <a:lnTo>
                    <a:pt x="23450" y="6585"/>
                  </a:lnTo>
                  <a:cubicBezTo>
                    <a:pt x="23417" y="6518"/>
                    <a:pt x="23417" y="6418"/>
                    <a:pt x="23417" y="6351"/>
                  </a:cubicBezTo>
                  <a:cubicBezTo>
                    <a:pt x="23417" y="6151"/>
                    <a:pt x="23350" y="5984"/>
                    <a:pt x="23250" y="5851"/>
                  </a:cubicBezTo>
                  <a:cubicBezTo>
                    <a:pt x="23201" y="5802"/>
                    <a:pt x="23135" y="5771"/>
                    <a:pt x="23076" y="5771"/>
                  </a:cubicBezTo>
                  <a:cubicBezTo>
                    <a:pt x="23055" y="5771"/>
                    <a:pt x="23035" y="5775"/>
                    <a:pt x="23017" y="5784"/>
                  </a:cubicBezTo>
                  <a:cubicBezTo>
                    <a:pt x="22850" y="5851"/>
                    <a:pt x="22783" y="6051"/>
                    <a:pt x="22750" y="6284"/>
                  </a:cubicBezTo>
                  <a:lnTo>
                    <a:pt x="22750" y="6351"/>
                  </a:lnTo>
                  <a:cubicBezTo>
                    <a:pt x="22716" y="6385"/>
                    <a:pt x="22716" y="6451"/>
                    <a:pt x="22683" y="6518"/>
                  </a:cubicBezTo>
                  <a:cubicBezTo>
                    <a:pt x="22650" y="6651"/>
                    <a:pt x="22616" y="6785"/>
                    <a:pt x="22616" y="6918"/>
                  </a:cubicBezTo>
                  <a:cubicBezTo>
                    <a:pt x="22616" y="7052"/>
                    <a:pt x="22583" y="7152"/>
                    <a:pt x="22550" y="7252"/>
                  </a:cubicBezTo>
                  <a:cubicBezTo>
                    <a:pt x="22550" y="7352"/>
                    <a:pt x="22516" y="7419"/>
                    <a:pt x="22516" y="7485"/>
                  </a:cubicBezTo>
                  <a:cubicBezTo>
                    <a:pt x="22516" y="7619"/>
                    <a:pt x="22516" y="7752"/>
                    <a:pt x="22516" y="7919"/>
                  </a:cubicBezTo>
                  <a:lnTo>
                    <a:pt x="22516" y="8052"/>
                  </a:lnTo>
                  <a:lnTo>
                    <a:pt x="22516" y="9220"/>
                  </a:lnTo>
                  <a:lnTo>
                    <a:pt x="22516" y="10054"/>
                  </a:lnTo>
                  <a:cubicBezTo>
                    <a:pt x="22516" y="10154"/>
                    <a:pt x="22516" y="10221"/>
                    <a:pt x="22450" y="10321"/>
                  </a:cubicBezTo>
                  <a:cubicBezTo>
                    <a:pt x="22383" y="10387"/>
                    <a:pt x="22350" y="10487"/>
                    <a:pt x="22316" y="10588"/>
                  </a:cubicBezTo>
                  <a:cubicBezTo>
                    <a:pt x="22283" y="10821"/>
                    <a:pt x="22249" y="11088"/>
                    <a:pt x="22249" y="11321"/>
                  </a:cubicBezTo>
                  <a:lnTo>
                    <a:pt x="22249" y="11688"/>
                  </a:lnTo>
                  <a:lnTo>
                    <a:pt x="22249" y="11722"/>
                  </a:lnTo>
                  <a:lnTo>
                    <a:pt x="22249" y="11888"/>
                  </a:lnTo>
                  <a:cubicBezTo>
                    <a:pt x="22201" y="11840"/>
                    <a:pt x="22152" y="11809"/>
                    <a:pt x="22090" y="11809"/>
                  </a:cubicBezTo>
                  <a:cubicBezTo>
                    <a:pt x="22067" y="11809"/>
                    <a:pt x="22043" y="11813"/>
                    <a:pt x="22016" y="11822"/>
                  </a:cubicBezTo>
                  <a:cubicBezTo>
                    <a:pt x="21782" y="11888"/>
                    <a:pt x="21749" y="12189"/>
                    <a:pt x="21749" y="12389"/>
                  </a:cubicBezTo>
                  <a:lnTo>
                    <a:pt x="21749" y="12489"/>
                  </a:lnTo>
                  <a:cubicBezTo>
                    <a:pt x="21716" y="12689"/>
                    <a:pt x="21682" y="12889"/>
                    <a:pt x="21649" y="13089"/>
                  </a:cubicBezTo>
                  <a:lnTo>
                    <a:pt x="21516" y="13089"/>
                  </a:lnTo>
                  <a:cubicBezTo>
                    <a:pt x="21482" y="13023"/>
                    <a:pt x="21482" y="12956"/>
                    <a:pt x="21449" y="12889"/>
                  </a:cubicBezTo>
                  <a:cubicBezTo>
                    <a:pt x="21449" y="12856"/>
                    <a:pt x="21416" y="12789"/>
                    <a:pt x="21416" y="12756"/>
                  </a:cubicBezTo>
                  <a:cubicBezTo>
                    <a:pt x="21349" y="12589"/>
                    <a:pt x="21349" y="12422"/>
                    <a:pt x="21315" y="12255"/>
                  </a:cubicBezTo>
                  <a:cubicBezTo>
                    <a:pt x="21315" y="12189"/>
                    <a:pt x="21282" y="12089"/>
                    <a:pt x="21282" y="12022"/>
                  </a:cubicBezTo>
                  <a:cubicBezTo>
                    <a:pt x="21249" y="11888"/>
                    <a:pt x="21215" y="11755"/>
                    <a:pt x="21182" y="11655"/>
                  </a:cubicBezTo>
                  <a:cubicBezTo>
                    <a:pt x="21149" y="11588"/>
                    <a:pt x="21115" y="11522"/>
                    <a:pt x="21115" y="11455"/>
                  </a:cubicBezTo>
                  <a:cubicBezTo>
                    <a:pt x="21049" y="11221"/>
                    <a:pt x="21015" y="10988"/>
                    <a:pt x="21015" y="10754"/>
                  </a:cubicBezTo>
                  <a:lnTo>
                    <a:pt x="21015" y="10621"/>
                  </a:lnTo>
                  <a:lnTo>
                    <a:pt x="21015" y="10354"/>
                  </a:lnTo>
                  <a:cubicBezTo>
                    <a:pt x="21049" y="10121"/>
                    <a:pt x="21015" y="9920"/>
                    <a:pt x="20982" y="9720"/>
                  </a:cubicBezTo>
                  <a:cubicBezTo>
                    <a:pt x="20949" y="9654"/>
                    <a:pt x="20915" y="9587"/>
                    <a:pt x="20848" y="9553"/>
                  </a:cubicBezTo>
                  <a:lnTo>
                    <a:pt x="20815" y="9520"/>
                  </a:lnTo>
                  <a:cubicBezTo>
                    <a:pt x="20782" y="9420"/>
                    <a:pt x="20748" y="9287"/>
                    <a:pt x="20748" y="9153"/>
                  </a:cubicBezTo>
                  <a:cubicBezTo>
                    <a:pt x="20715" y="9053"/>
                    <a:pt x="20682" y="8953"/>
                    <a:pt x="20682" y="8853"/>
                  </a:cubicBezTo>
                  <a:cubicBezTo>
                    <a:pt x="20615" y="8286"/>
                    <a:pt x="20582" y="7685"/>
                    <a:pt x="20215" y="7519"/>
                  </a:cubicBezTo>
                  <a:cubicBezTo>
                    <a:pt x="20170" y="7501"/>
                    <a:pt x="20123" y="7493"/>
                    <a:pt x="20075" y="7493"/>
                  </a:cubicBezTo>
                  <a:cubicBezTo>
                    <a:pt x="19945" y="7493"/>
                    <a:pt x="19812" y="7554"/>
                    <a:pt x="19714" y="7652"/>
                  </a:cubicBezTo>
                  <a:cubicBezTo>
                    <a:pt x="19614" y="7786"/>
                    <a:pt x="19548" y="7919"/>
                    <a:pt x="19481" y="8086"/>
                  </a:cubicBezTo>
                  <a:cubicBezTo>
                    <a:pt x="19481" y="8119"/>
                    <a:pt x="19447" y="8186"/>
                    <a:pt x="19447" y="8219"/>
                  </a:cubicBezTo>
                  <a:cubicBezTo>
                    <a:pt x="19414" y="8286"/>
                    <a:pt x="19381" y="8386"/>
                    <a:pt x="19381" y="8453"/>
                  </a:cubicBezTo>
                  <a:cubicBezTo>
                    <a:pt x="19343" y="8427"/>
                    <a:pt x="19299" y="8416"/>
                    <a:pt x="19257" y="8416"/>
                  </a:cubicBezTo>
                  <a:cubicBezTo>
                    <a:pt x="19188" y="8416"/>
                    <a:pt x="19122" y="8445"/>
                    <a:pt x="19081" y="8486"/>
                  </a:cubicBezTo>
                  <a:cubicBezTo>
                    <a:pt x="18880" y="8720"/>
                    <a:pt x="18747" y="8986"/>
                    <a:pt x="18680" y="9253"/>
                  </a:cubicBezTo>
                  <a:lnTo>
                    <a:pt x="18647" y="9387"/>
                  </a:lnTo>
                  <a:cubicBezTo>
                    <a:pt x="18614" y="9487"/>
                    <a:pt x="18580" y="9553"/>
                    <a:pt x="18513" y="9620"/>
                  </a:cubicBezTo>
                  <a:lnTo>
                    <a:pt x="18513" y="9654"/>
                  </a:lnTo>
                  <a:cubicBezTo>
                    <a:pt x="18480" y="9720"/>
                    <a:pt x="18447" y="9754"/>
                    <a:pt x="18413" y="9787"/>
                  </a:cubicBezTo>
                  <a:cubicBezTo>
                    <a:pt x="18347" y="9887"/>
                    <a:pt x="18313" y="10020"/>
                    <a:pt x="18280" y="10154"/>
                  </a:cubicBezTo>
                  <a:cubicBezTo>
                    <a:pt x="18247" y="10254"/>
                    <a:pt x="18213" y="10387"/>
                    <a:pt x="18180" y="10487"/>
                  </a:cubicBezTo>
                  <a:lnTo>
                    <a:pt x="18046" y="10487"/>
                  </a:lnTo>
                  <a:cubicBezTo>
                    <a:pt x="17880" y="10554"/>
                    <a:pt x="17846" y="10721"/>
                    <a:pt x="17780" y="10954"/>
                  </a:cubicBezTo>
                  <a:cubicBezTo>
                    <a:pt x="17746" y="11188"/>
                    <a:pt x="17713" y="11388"/>
                    <a:pt x="17680" y="11588"/>
                  </a:cubicBezTo>
                  <a:cubicBezTo>
                    <a:pt x="17646" y="11788"/>
                    <a:pt x="17613" y="12022"/>
                    <a:pt x="17546" y="12255"/>
                  </a:cubicBezTo>
                  <a:cubicBezTo>
                    <a:pt x="17546" y="12355"/>
                    <a:pt x="17513" y="12489"/>
                    <a:pt x="17479" y="12522"/>
                  </a:cubicBezTo>
                  <a:lnTo>
                    <a:pt x="17446" y="12522"/>
                  </a:lnTo>
                  <a:cubicBezTo>
                    <a:pt x="17413" y="12456"/>
                    <a:pt x="17346" y="12422"/>
                    <a:pt x="17279" y="12422"/>
                  </a:cubicBezTo>
                  <a:cubicBezTo>
                    <a:pt x="17179" y="12422"/>
                    <a:pt x="17112" y="12489"/>
                    <a:pt x="17079" y="12589"/>
                  </a:cubicBezTo>
                  <a:cubicBezTo>
                    <a:pt x="16979" y="12889"/>
                    <a:pt x="16946" y="13223"/>
                    <a:pt x="16979" y="13523"/>
                  </a:cubicBezTo>
                  <a:lnTo>
                    <a:pt x="16979" y="13690"/>
                  </a:lnTo>
                  <a:lnTo>
                    <a:pt x="16979" y="13723"/>
                  </a:lnTo>
                  <a:cubicBezTo>
                    <a:pt x="16979" y="13990"/>
                    <a:pt x="16946" y="14224"/>
                    <a:pt x="16879" y="14457"/>
                  </a:cubicBezTo>
                  <a:lnTo>
                    <a:pt x="16812" y="14590"/>
                  </a:lnTo>
                  <a:cubicBezTo>
                    <a:pt x="16712" y="14757"/>
                    <a:pt x="16679" y="14924"/>
                    <a:pt x="16645" y="15091"/>
                  </a:cubicBezTo>
                  <a:cubicBezTo>
                    <a:pt x="16645" y="15224"/>
                    <a:pt x="16645" y="15324"/>
                    <a:pt x="16645" y="15458"/>
                  </a:cubicBezTo>
                  <a:cubicBezTo>
                    <a:pt x="16679" y="15858"/>
                    <a:pt x="16645" y="16258"/>
                    <a:pt x="16579" y="16659"/>
                  </a:cubicBezTo>
                  <a:cubicBezTo>
                    <a:pt x="16545" y="16425"/>
                    <a:pt x="16512" y="16158"/>
                    <a:pt x="16512" y="15858"/>
                  </a:cubicBezTo>
                  <a:lnTo>
                    <a:pt x="16512" y="15658"/>
                  </a:lnTo>
                  <a:cubicBezTo>
                    <a:pt x="16479" y="15358"/>
                    <a:pt x="16445" y="15091"/>
                    <a:pt x="16445" y="14824"/>
                  </a:cubicBezTo>
                  <a:lnTo>
                    <a:pt x="16379" y="14190"/>
                  </a:lnTo>
                  <a:cubicBezTo>
                    <a:pt x="16379" y="13990"/>
                    <a:pt x="16345" y="13790"/>
                    <a:pt x="16245" y="13590"/>
                  </a:cubicBezTo>
                  <a:lnTo>
                    <a:pt x="16178" y="13490"/>
                  </a:lnTo>
                  <a:cubicBezTo>
                    <a:pt x="16112" y="13456"/>
                    <a:pt x="16078" y="13390"/>
                    <a:pt x="16045" y="13289"/>
                  </a:cubicBezTo>
                  <a:cubicBezTo>
                    <a:pt x="15983" y="13104"/>
                    <a:pt x="15950" y="12919"/>
                    <a:pt x="15707" y="12919"/>
                  </a:cubicBezTo>
                  <a:cubicBezTo>
                    <a:pt x="15688" y="12919"/>
                    <a:pt x="15667" y="12920"/>
                    <a:pt x="15645" y="12923"/>
                  </a:cubicBezTo>
                  <a:lnTo>
                    <a:pt x="15578" y="12923"/>
                  </a:lnTo>
                  <a:cubicBezTo>
                    <a:pt x="15511" y="12789"/>
                    <a:pt x="15478" y="12622"/>
                    <a:pt x="15478" y="12456"/>
                  </a:cubicBezTo>
                  <a:lnTo>
                    <a:pt x="15478" y="12189"/>
                  </a:lnTo>
                  <a:cubicBezTo>
                    <a:pt x="15478" y="12022"/>
                    <a:pt x="15478" y="11855"/>
                    <a:pt x="15445" y="11722"/>
                  </a:cubicBezTo>
                  <a:cubicBezTo>
                    <a:pt x="15411" y="11622"/>
                    <a:pt x="15345" y="11555"/>
                    <a:pt x="15278" y="11488"/>
                  </a:cubicBezTo>
                  <a:cubicBezTo>
                    <a:pt x="15244" y="11488"/>
                    <a:pt x="15244" y="11455"/>
                    <a:pt x="15244" y="11421"/>
                  </a:cubicBezTo>
                  <a:cubicBezTo>
                    <a:pt x="15178" y="11321"/>
                    <a:pt x="15144" y="11221"/>
                    <a:pt x="15144" y="11121"/>
                  </a:cubicBezTo>
                  <a:cubicBezTo>
                    <a:pt x="15111" y="11021"/>
                    <a:pt x="15111" y="10921"/>
                    <a:pt x="15111" y="10788"/>
                  </a:cubicBezTo>
                  <a:cubicBezTo>
                    <a:pt x="15144" y="10487"/>
                    <a:pt x="15078" y="10154"/>
                    <a:pt x="14944" y="9887"/>
                  </a:cubicBezTo>
                  <a:cubicBezTo>
                    <a:pt x="14911" y="9820"/>
                    <a:pt x="14878" y="9820"/>
                    <a:pt x="14811" y="9787"/>
                  </a:cubicBezTo>
                  <a:cubicBezTo>
                    <a:pt x="14777" y="9820"/>
                    <a:pt x="14711" y="9820"/>
                    <a:pt x="14677" y="9887"/>
                  </a:cubicBezTo>
                  <a:cubicBezTo>
                    <a:pt x="14577" y="10087"/>
                    <a:pt x="14511" y="10287"/>
                    <a:pt x="14511" y="10521"/>
                  </a:cubicBezTo>
                  <a:cubicBezTo>
                    <a:pt x="14477" y="10654"/>
                    <a:pt x="14444" y="10754"/>
                    <a:pt x="14411" y="10854"/>
                  </a:cubicBezTo>
                  <a:lnTo>
                    <a:pt x="14377" y="10988"/>
                  </a:lnTo>
                  <a:cubicBezTo>
                    <a:pt x="14244" y="11321"/>
                    <a:pt x="14177" y="11655"/>
                    <a:pt x="14110" y="11989"/>
                  </a:cubicBezTo>
                  <a:cubicBezTo>
                    <a:pt x="14077" y="12122"/>
                    <a:pt x="14077" y="12222"/>
                    <a:pt x="14077" y="12355"/>
                  </a:cubicBezTo>
                  <a:cubicBezTo>
                    <a:pt x="14077" y="12589"/>
                    <a:pt x="14044" y="12822"/>
                    <a:pt x="13944" y="13023"/>
                  </a:cubicBezTo>
                  <a:cubicBezTo>
                    <a:pt x="13910" y="13056"/>
                    <a:pt x="13877" y="13089"/>
                    <a:pt x="13843" y="13123"/>
                  </a:cubicBezTo>
                  <a:cubicBezTo>
                    <a:pt x="13810" y="13189"/>
                    <a:pt x="13810" y="13256"/>
                    <a:pt x="13777" y="13323"/>
                  </a:cubicBezTo>
                  <a:cubicBezTo>
                    <a:pt x="13777" y="13356"/>
                    <a:pt x="13777" y="13390"/>
                    <a:pt x="13777" y="13423"/>
                  </a:cubicBezTo>
                  <a:cubicBezTo>
                    <a:pt x="13777" y="13423"/>
                    <a:pt x="13777" y="13456"/>
                    <a:pt x="13777" y="13490"/>
                  </a:cubicBezTo>
                  <a:cubicBezTo>
                    <a:pt x="13743" y="13390"/>
                    <a:pt x="13710" y="13289"/>
                    <a:pt x="13710" y="13189"/>
                  </a:cubicBezTo>
                  <a:cubicBezTo>
                    <a:pt x="13643" y="12856"/>
                    <a:pt x="13610" y="12489"/>
                    <a:pt x="13343" y="12456"/>
                  </a:cubicBezTo>
                  <a:cubicBezTo>
                    <a:pt x="13320" y="12450"/>
                    <a:pt x="13297" y="12447"/>
                    <a:pt x="13276" y="12447"/>
                  </a:cubicBezTo>
                  <a:cubicBezTo>
                    <a:pt x="13053" y="12447"/>
                    <a:pt x="12934" y="12749"/>
                    <a:pt x="12843" y="13023"/>
                  </a:cubicBezTo>
                  <a:lnTo>
                    <a:pt x="12776" y="13023"/>
                  </a:lnTo>
                  <a:cubicBezTo>
                    <a:pt x="12643" y="13089"/>
                    <a:pt x="12576" y="13289"/>
                    <a:pt x="12576" y="13490"/>
                  </a:cubicBezTo>
                  <a:lnTo>
                    <a:pt x="12576" y="13690"/>
                  </a:lnTo>
                  <a:lnTo>
                    <a:pt x="12576" y="13823"/>
                  </a:lnTo>
                  <a:cubicBezTo>
                    <a:pt x="12543" y="13823"/>
                    <a:pt x="12509" y="13857"/>
                    <a:pt x="12476" y="13890"/>
                  </a:cubicBezTo>
                  <a:cubicBezTo>
                    <a:pt x="12309" y="14090"/>
                    <a:pt x="12242" y="14357"/>
                    <a:pt x="12242" y="14624"/>
                  </a:cubicBezTo>
                  <a:cubicBezTo>
                    <a:pt x="12209" y="14724"/>
                    <a:pt x="12176" y="14791"/>
                    <a:pt x="12176" y="14857"/>
                  </a:cubicBezTo>
                  <a:lnTo>
                    <a:pt x="12176" y="14891"/>
                  </a:lnTo>
                  <a:cubicBezTo>
                    <a:pt x="12142" y="15024"/>
                    <a:pt x="12109" y="15091"/>
                    <a:pt x="12109" y="15158"/>
                  </a:cubicBezTo>
                  <a:cubicBezTo>
                    <a:pt x="12092" y="15141"/>
                    <a:pt x="12067" y="15132"/>
                    <a:pt x="12042" y="15132"/>
                  </a:cubicBezTo>
                  <a:cubicBezTo>
                    <a:pt x="12017" y="15132"/>
                    <a:pt x="11992" y="15141"/>
                    <a:pt x="11975" y="15158"/>
                  </a:cubicBezTo>
                  <a:cubicBezTo>
                    <a:pt x="11942" y="15091"/>
                    <a:pt x="11942" y="15057"/>
                    <a:pt x="11942" y="15024"/>
                  </a:cubicBezTo>
                  <a:cubicBezTo>
                    <a:pt x="11909" y="14891"/>
                    <a:pt x="11875" y="14791"/>
                    <a:pt x="11809" y="14691"/>
                  </a:cubicBezTo>
                  <a:cubicBezTo>
                    <a:pt x="11742" y="14557"/>
                    <a:pt x="11709" y="14424"/>
                    <a:pt x="11709" y="14290"/>
                  </a:cubicBezTo>
                  <a:cubicBezTo>
                    <a:pt x="11709" y="14123"/>
                    <a:pt x="11642" y="13957"/>
                    <a:pt x="11542" y="13823"/>
                  </a:cubicBezTo>
                  <a:cubicBezTo>
                    <a:pt x="11442" y="13656"/>
                    <a:pt x="11408" y="13490"/>
                    <a:pt x="11408" y="13323"/>
                  </a:cubicBezTo>
                  <a:lnTo>
                    <a:pt x="11408" y="13256"/>
                  </a:lnTo>
                  <a:cubicBezTo>
                    <a:pt x="11408" y="13023"/>
                    <a:pt x="11375" y="12789"/>
                    <a:pt x="11342" y="12556"/>
                  </a:cubicBezTo>
                  <a:lnTo>
                    <a:pt x="11308" y="12322"/>
                  </a:lnTo>
                  <a:cubicBezTo>
                    <a:pt x="11275" y="12255"/>
                    <a:pt x="11275" y="12055"/>
                    <a:pt x="11108" y="12022"/>
                  </a:cubicBezTo>
                  <a:cubicBezTo>
                    <a:pt x="11041" y="12022"/>
                    <a:pt x="10941" y="12022"/>
                    <a:pt x="10875" y="12155"/>
                  </a:cubicBezTo>
                  <a:cubicBezTo>
                    <a:pt x="10808" y="12322"/>
                    <a:pt x="10775" y="12522"/>
                    <a:pt x="10808" y="12689"/>
                  </a:cubicBezTo>
                  <a:lnTo>
                    <a:pt x="10808" y="12822"/>
                  </a:lnTo>
                  <a:cubicBezTo>
                    <a:pt x="10808" y="12989"/>
                    <a:pt x="10775" y="13156"/>
                    <a:pt x="10741" y="13356"/>
                  </a:cubicBezTo>
                  <a:cubicBezTo>
                    <a:pt x="10708" y="13340"/>
                    <a:pt x="10675" y="13331"/>
                    <a:pt x="10641" y="13331"/>
                  </a:cubicBezTo>
                  <a:cubicBezTo>
                    <a:pt x="10608" y="13331"/>
                    <a:pt x="10574" y="13340"/>
                    <a:pt x="10541" y="13356"/>
                  </a:cubicBezTo>
                  <a:cubicBezTo>
                    <a:pt x="10441" y="13423"/>
                    <a:pt x="10374" y="13590"/>
                    <a:pt x="10408" y="13723"/>
                  </a:cubicBezTo>
                  <a:lnTo>
                    <a:pt x="10408" y="13756"/>
                  </a:lnTo>
                  <a:cubicBezTo>
                    <a:pt x="10341" y="13756"/>
                    <a:pt x="10308" y="13756"/>
                    <a:pt x="10274" y="13790"/>
                  </a:cubicBezTo>
                  <a:cubicBezTo>
                    <a:pt x="10174" y="13857"/>
                    <a:pt x="10141" y="13957"/>
                    <a:pt x="10141" y="14090"/>
                  </a:cubicBezTo>
                  <a:cubicBezTo>
                    <a:pt x="10141" y="14123"/>
                    <a:pt x="10141" y="14157"/>
                    <a:pt x="10141" y="14190"/>
                  </a:cubicBezTo>
                  <a:cubicBezTo>
                    <a:pt x="10107" y="14157"/>
                    <a:pt x="10107" y="14157"/>
                    <a:pt x="10107" y="14123"/>
                  </a:cubicBezTo>
                  <a:lnTo>
                    <a:pt x="10074" y="14090"/>
                  </a:lnTo>
                  <a:cubicBezTo>
                    <a:pt x="10007" y="13990"/>
                    <a:pt x="9941" y="13823"/>
                    <a:pt x="9774" y="13790"/>
                  </a:cubicBezTo>
                  <a:cubicBezTo>
                    <a:pt x="9707" y="13790"/>
                    <a:pt x="9640" y="13823"/>
                    <a:pt x="9574" y="13890"/>
                  </a:cubicBezTo>
                  <a:cubicBezTo>
                    <a:pt x="9540" y="13923"/>
                    <a:pt x="9507" y="13990"/>
                    <a:pt x="9507" y="14057"/>
                  </a:cubicBezTo>
                  <a:lnTo>
                    <a:pt x="9474" y="14057"/>
                  </a:lnTo>
                  <a:cubicBezTo>
                    <a:pt x="9374" y="14090"/>
                    <a:pt x="9274" y="14190"/>
                    <a:pt x="9274" y="14290"/>
                  </a:cubicBezTo>
                  <a:cubicBezTo>
                    <a:pt x="9207" y="14123"/>
                    <a:pt x="9073" y="14023"/>
                    <a:pt x="8940" y="13990"/>
                  </a:cubicBezTo>
                  <a:cubicBezTo>
                    <a:pt x="8773" y="13990"/>
                    <a:pt x="8640" y="14090"/>
                    <a:pt x="8540" y="14324"/>
                  </a:cubicBezTo>
                  <a:cubicBezTo>
                    <a:pt x="8440" y="14590"/>
                    <a:pt x="8406" y="14857"/>
                    <a:pt x="8373" y="15158"/>
                  </a:cubicBezTo>
                  <a:cubicBezTo>
                    <a:pt x="8373" y="15324"/>
                    <a:pt x="8340" y="15491"/>
                    <a:pt x="8306" y="15658"/>
                  </a:cubicBezTo>
                  <a:lnTo>
                    <a:pt x="8306" y="15691"/>
                  </a:lnTo>
                  <a:lnTo>
                    <a:pt x="8239" y="15691"/>
                  </a:lnTo>
                  <a:cubicBezTo>
                    <a:pt x="8212" y="15552"/>
                    <a:pt x="8138" y="15483"/>
                    <a:pt x="8036" y="15483"/>
                  </a:cubicBezTo>
                  <a:cubicBezTo>
                    <a:pt x="8016" y="15483"/>
                    <a:pt x="7995" y="15486"/>
                    <a:pt x="7973" y="15491"/>
                  </a:cubicBezTo>
                  <a:cubicBezTo>
                    <a:pt x="7706" y="15491"/>
                    <a:pt x="7672" y="15758"/>
                    <a:pt x="7606" y="15991"/>
                  </a:cubicBezTo>
                  <a:cubicBezTo>
                    <a:pt x="7572" y="16092"/>
                    <a:pt x="7539" y="16158"/>
                    <a:pt x="7539" y="16225"/>
                  </a:cubicBezTo>
                  <a:cubicBezTo>
                    <a:pt x="7472" y="16258"/>
                    <a:pt x="7439" y="16258"/>
                    <a:pt x="7406" y="16292"/>
                  </a:cubicBezTo>
                  <a:cubicBezTo>
                    <a:pt x="7239" y="16458"/>
                    <a:pt x="7239" y="16825"/>
                    <a:pt x="7272" y="17426"/>
                  </a:cubicBezTo>
                  <a:cubicBezTo>
                    <a:pt x="7272" y="17593"/>
                    <a:pt x="7272" y="17793"/>
                    <a:pt x="7272" y="17960"/>
                  </a:cubicBezTo>
                  <a:cubicBezTo>
                    <a:pt x="7239" y="18026"/>
                    <a:pt x="7205" y="18093"/>
                    <a:pt x="7205" y="18126"/>
                  </a:cubicBezTo>
                  <a:cubicBezTo>
                    <a:pt x="7172" y="18060"/>
                    <a:pt x="7072" y="18060"/>
                    <a:pt x="7005" y="18060"/>
                  </a:cubicBezTo>
                  <a:lnTo>
                    <a:pt x="7005" y="17960"/>
                  </a:lnTo>
                  <a:cubicBezTo>
                    <a:pt x="6972" y="17659"/>
                    <a:pt x="6939" y="17392"/>
                    <a:pt x="6872" y="17092"/>
                  </a:cubicBezTo>
                  <a:cubicBezTo>
                    <a:pt x="6838" y="17059"/>
                    <a:pt x="6805" y="17026"/>
                    <a:pt x="6738" y="16992"/>
                  </a:cubicBezTo>
                  <a:cubicBezTo>
                    <a:pt x="6672" y="16992"/>
                    <a:pt x="6638" y="17026"/>
                    <a:pt x="6605" y="17059"/>
                  </a:cubicBezTo>
                  <a:cubicBezTo>
                    <a:pt x="6538" y="16892"/>
                    <a:pt x="6505" y="16725"/>
                    <a:pt x="6505" y="16559"/>
                  </a:cubicBezTo>
                  <a:cubicBezTo>
                    <a:pt x="6438" y="16125"/>
                    <a:pt x="6371" y="15791"/>
                    <a:pt x="6138" y="15791"/>
                  </a:cubicBezTo>
                  <a:cubicBezTo>
                    <a:pt x="6120" y="15787"/>
                    <a:pt x="6103" y="15785"/>
                    <a:pt x="6087" y="15785"/>
                  </a:cubicBezTo>
                  <a:cubicBezTo>
                    <a:pt x="5978" y="15785"/>
                    <a:pt x="5891" y="15876"/>
                    <a:pt x="5804" y="15991"/>
                  </a:cubicBezTo>
                  <a:cubicBezTo>
                    <a:pt x="5804" y="15958"/>
                    <a:pt x="5771" y="15958"/>
                    <a:pt x="5738" y="15958"/>
                  </a:cubicBezTo>
                  <a:cubicBezTo>
                    <a:pt x="5671" y="15958"/>
                    <a:pt x="5604" y="15991"/>
                    <a:pt x="5571" y="16025"/>
                  </a:cubicBezTo>
                  <a:cubicBezTo>
                    <a:pt x="5337" y="16492"/>
                    <a:pt x="5237" y="17026"/>
                    <a:pt x="5237" y="17526"/>
                  </a:cubicBezTo>
                  <a:cubicBezTo>
                    <a:pt x="5204" y="17893"/>
                    <a:pt x="5137" y="18260"/>
                    <a:pt x="5037" y="18627"/>
                  </a:cubicBezTo>
                  <a:cubicBezTo>
                    <a:pt x="5004" y="18727"/>
                    <a:pt x="4937" y="18827"/>
                    <a:pt x="4904" y="18927"/>
                  </a:cubicBezTo>
                  <a:cubicBezTo>
                    <a:pt x="4804" y="19094"/>
                    <a:pt x="4704" y="19327"/>
                    <a:pt x="4670" y="19527"/>
                  </a:cubicBezTo>
                  <a:cubicBezTo>
                    <a:pt x="4637" y="19794"/>
                    <a:pt x="4637" y="20028"/>
                    <a:pt x="4670" y="20261"/>
                  </a:cubicBezTo>
                  <a:cubicBezTo>
                    <a:pt x="4670" y="20495"/>
                    <a:pt x="4670" y="20728"/>
                    <a:pt x="4637" y="20928"/>
                  </a:cubicBezTo>
                  <a:cubicBezTo>
                    <a:pt x="4604" y="20895"/>
                    <a:pt x="4570" y="20862"/>
                    <a:pt x="4570" y="20828"/>
                  </a:cubicBezTo>
                  <a:lnTo>
                    <a:pt x="4470" y="20728"/>
                  </a:lnTo>
                  <a:cubicBezTo>
                    <a:pt x="4437" y="20695"/>
                    <a:pt x="4403" y="20661"/>
                    <a:pt x="4337" y="20661"/>
                  </a:cubicBezTo>
                  <a:lnTo>
                    <a:pt x="4270" y="20628"/>
                  </a:lnTo>
                  <a:cubicBezTo>
                    <a:pt x="4303" y="20528"/>
                    <a:pt x="4270" y="20461"/>
                    <a:pt x="4203" y="20395"/>
                  </a:cubicBezTo>
                  <a:cubicBezTo>
                    <a:pt x="4137" y="20328"/>
                    <a:pt x="4070" y="20328"/>
                    <a:pt x="4036" y="20328"/>
                  </a:cubicBezTo>
                  <a:cubicBezTo>
                    <a:pt x="3936" y="20328"/>
                    <a:pt x="3903" y="20395"/>
                    <a:pt x="3870" y="20461"/>
                  </a:cubicBezTo>
                  <a:lnTo>
                    <a:pt x="3870" y="20495"/>
                  </a:lnTo>
                  <a:cubicBezTo>
                    <a:pt x="3870" y="20728"/>
                    <a:pt x="3803" y="20962"/>
                    <a:pt x="3770" y="21195"/>
                  </a:cubicBezTo>
                  <a:cubicBezTo>
                    <a:pt x="3703" y="21028"/>
                    <a:pt x="3703" y="20895"/>
                    <a:pt x="3670" y="20728"/>
                  </a:cubicBezTo>
                  <a:cubicBezTo>
                    <a:pt x="3636" y="20395"/>
                    <a:pt x="3636" y="20128"/>
                    <a:pt x="3436" y="20028"/>
                  </a:cubicBezTo>
                  <a:cubicBezTo>
                    <a:pt x="3419" y="20011"/>
                    <a:pt x="3394" y="20003"/>
                    <a:pt x="3369" y="20003"/>
                  </a:cubicBezTo>
                  <a:cubicBezTo>
                    <a:pt x="3344" y="20003"/>
                    <a:pt x="3319" y="20011"/>
                    <a:pt x="3303" y="20028"/>
                  </a:cubicBezTo>
                  <a:cubicBezTo>
                    <a:pt x="3236" y="20061"/>
                    <a:pt x="3236" y="20094"/>
                    <a:pt x="3236" y="20161"/>
                  </a:cubicBezTo>
                  <a:cubicBezTo>
                    <a:pt x="3236" y="20194"/>
                    <a:pt x="3236" y="20228"/>
                    <a:pt x="3236" y="20228"/>
                  </a:cubicBezTo>
                  <a:cubicBezTo>
                    <a:pt x="3169" y="20228"/>
                    <a:pt x="3136" y="20261"/>
                    <a:pt x="3102" y="20295"/>
                  </a:cubicBezTo>
                  <a:cubicBezTo>
                    <a:pt x="2969" y="20495"/>
                    <a:pt x="2902" y="20728"/>
                    <a:pt x="2902" y="20928"/>
                  </a:cubicBezTo>
                  <a:cubicBezTo>
                    <a:pt x="2869" y="20995"/>
                    <a:pt x="2869" y="21062"/>
                    <a:pt x="2869" y="21128"/>
                  </a:cubicBezTo>
                  <a:cubicBezTo>
                    <a:pt x="2869" y="21229"/>
                    <a:pt x="2869" y="21295"/>
                    <a:pt x="2869" y="21362"/>
                  </a:cubicBezTo>
                  <a:cubicBezTo>
                    <a:pt x="2869" y="21395"/>
                    <a:pt x="2869" y="21462"/>
                    <a:pt x="2869" y="21495"/>
                  </a:cubicBezTo>
                  <a:cubicBezTo>
                    <a:pt x="2869" y="21562"/>
                    <a:pt x="2836" y="21562"/>
                    <a:pt x="2836" y="21595"/>
                  </a:cubicBezTo>
                  <a:cubicBezTo>
                    <a:pt x="2736" y="21662"/>
                    <a:pt x="2702" y="21762"/>
                    <a:pt x="2669" y="21862"/>
                  </a:cubicBezTo>
                  <a:cubicBezTo>
                    <a:pt x="2602" y="22296"/>
                    <a:pt x="2569" y="22730"/>
                    <a:pt x="2602" y="23163"/>
                  </a:cubicBezTo>
                  <a:lnTo>
                    <a:pt x="2602" y="23497"/>
                  </a:lnTo>
                  <a:cubicBezTo>
                    <a:pt x="2168" y="23630"/>
                    <a:pt x="2168" y="24097"/>
                    <a:pt x="2168" y="24531"/>
                  </a:cubicBezTo>
                  <a:lnTo>
                    <a:pt x="2168" y="24931"/>
                  </a:lnTo>
                  <a:lnTo>
                    <a:pt x="2135" y="24931"/>
                  </a:lnTo>
                  <a:cubicBezTo>
                    <a:pt x="2135" y="24931"/>
                    <a:pt x="2135" y="24898"/>
                    <a:pt x="2135" y="24898"/>
                  </a:cubicBezTo>
                  <a:cubicBezTo>
                    <a:pt x="2102" y="24798"/>
                    <a:pt x="2102" y="24731"/>
                    <a:pt x="2102" y="24631"/>
                  </a:cubicBezTo>
                  <a:cubicBezTo>
                    <a:pt x="2102" y="24498"/>
                    <a:pt x="2068" y="24364"/>
                    <a:pt x="2035" y="24264"/>
                  </a:cubicBezTo>
                  <a:cubicBezTo>
                    <a:pt x="2035" y="24197"/>
                    <a:pt x="1968" y="24164"/>
                    <a:pt x="1935" y="24164"/>
                  </a:cubicBezTo>
                  <a:lnTo>
                    <a:pt x="1835" y="24164"/>
                  </a:lnTo>
                  <a:lnTo>
                    <a:pt x="1835" y="24097"/>
                  </a:lnTo>
                  <a:cubicBezTo>
                    <a:pt x="1835" y="24031"/>
                    <a:pt x="1835" y="23964"/>
                    <a:pt x="1835" y="23897"/>
                  </a:cubicBezTo>
                  <a:cubicBezTo>
                    <a:pt x="1835" y="23864"/>
                    <a:pt x="1835" y="23830"/>
                    <a:pt x="1835" y="23797"/>
                  </a:cubicBezTo>
                  <a:cubicBezTo>
                    <a:pt x="1802" y="23630"/>
                    <a:pt x="1768" y="23463"/>
                    <a:pt x="1635" y="23430"/>
                  </a:cubicBezTo>
                  <a:cubicBezTo>
                    <a:pt x="1620" y="23427"/>
                    <a:pt x="1605" y="23426"/>
                    <a:pt x="1592" y="23426"/>
                  </a:cubicBezTo>
                  <a:cubicBezTo>
                    <a:pt x="1451" y="23426"/>
                    <a:pt x="1365" y="23569"/>
                    <a:pt x="1335" y="23630"/>
                  </a:cubicBezTo>
                  <a:cubicBezTo>
                    <a:pt x="1234" y="23964"/>
                    <a:pt x="1168" y="24331"/>
                    <a:pt x="1201" y="24664"/>
                  </a:cubicBezTo>
                  <a:cubicBezTo>
                    <a:pt x="1168" y="24864"/>
                    <a:pt x="1168" y="25065"/>
                    <a:pt x="1134" y="25231"/>
                  </a:cubicBezTo>
                  <a:cubicBezTo>
                    <a:pt x="1101" y="25365"/>
                    <a:pt x="1034" y="25498"/>
                    <a:pt x="968" y="25598"/>
                  </a:cubicBezTo>
                  <a:cubicBezTo>
                    <a:pt x="934" y="25698"/>
                    <a:pt x="868" y="25798"/>
                    <a:pt x="834" y="25865"/>
                  </a:cubicBezTo>
                  <a:cubicBezTo>
                    <a:pt x="801" y="25965"/>
                    <a:pt x="801" y="26032"/>
                    <a:pt x="767" y="26132"/>
                  </a:cubicBezTo>
                  <a:lnTo>
                    <a:pt x="701" y="26299"/>
                  </a:lnTo>
                  <a:cubicBezTo>
                    <a:pt x="690" y="26288"/>
                    <a:pt x="679" y="26284"/>
                    <a:pt x="667" y="26284"/>
                  </a:cubicBezTo>
                  <a:cubicBezTo>
                    <a:pt x="645" y="26284"/>
                    <a:pt x="623" y="26299"/>
                    <a:pt x="601" y="26299"/>
                  </a:cubicBezTo>
                  <a:cubicBezTo>
                    <a:pt x="434" y="26432"/>
                    <a:pt x="401" y="26666"/>
                    <a:pt x="367" y="26999"/>
                  </a:cubicBezTo>
                  <a:cubicBezTo>
                    <a:pt x="334" y="27199"/>
                    <a:pt x="267" y="27600"/>
                    <a:pt x="167" y="27600"/>
                  </a:cubicBezTo>
                  <a:cubicBezTo>
                    <a:pt x="67" y="27600"/>
                    <a:pt x="0" y="27666"/>
                    <a:pt x="0" y="27767"/>
                  </a:cubicBezTo>
                  <a:cubicBezTo>
                    <a:pt x="0" y="27833"/>
                    <a:pt x="67" y="27900"/>
                    <a:pt x="167" y="27900"/>
                  </a:cubicBezTo>
                  <a:cubicBezTo>
                    <a:pt x="534" y="27900"/>
                    <a:pt x="601" y="27400"/>
                    <a:pt x="701" y="27066"/>
                  </a:cubicBezTo>
                  <a:cubicBezTo>
                    <a:pt x="701" y="26999"/>
                    <a:pt x="734" y="26899"/>
                    <a:pt x="734" y="26799"/>
                  </a:cubicBezTo>
                  <a:cubicBezTo>
                    <a:pt x="745" y="26810"/>
                    <a:pt x="756" y="26814"/>
                    <a:pt x="766" y="26814"/>
                  </a:cubicBezTo>
                  <a:cubicBezTo>
                    <a:pt x="786" y="26814"/>
                    <a:pt x="801" y="26799"/>
                    <a:pt x="801" y="26799"/>
                  </a:cubicBezTo>
                  <a:cubicBezTo>
                    <a:pt x="968" y="26632"/>
                    <a:pt x="1068" y="26466"/>
                    <a:pt x="1101" y="26232"/>
                  </a:cubicBezTo>
                  <a:cubicBezTo>
                    <a:pt x="1101" y="26165"/>
                    <a:pt x="1134" y="26099"/>
                    <a:pt x="1168" y="26032"/>
                  </a:cubicBezTo>
                  <a:cubicBezTo>
                    <a:pt x="1201" y="25965"/>
                    <a:pt x="1234" y="25865"/>
                    <a:pt x="1268" y="25798"/>
                  </a:cubicBezTo>
                  <a:cubicBezTo>
                    <a:pt x="1368" y="25665"/>
                    <a:pt x="1435" y="25498"/>
                    <a:pt x="1468" y="25331"/>
                  </a:cubicBezTo>
                  <a:cubicBezTo>
                    <a:pt x="1501" y="25131"/>
                    <a:pt x="1501" y="24931"/>
                    <a:pt x="1535" y="24731"/>
                  </a:cubicBezTo>
                  <a:cubicBezTo>
                    <a:pt x="1535" y="24531"/>
                    <a:pt x="1568" y="24231"/>
                    <a:pt x="1601" y="24031"/>
                  </a:cubicBezTo>
                  <a:cubicBezTo>
                    <a:pt x="1601" y="24064"/>
                    <a:pt x="1601" y="24097"/>
                    <a:pt x="1601" y="24131"/>
                  </a:cubicBezTo>
                  <a:cubicBezTo>
                    <a:pt x="1601" y="24197"/>
                    <a:pt x="1601" y="24264"/>
                    <a:pt x="1635" y="24331"/>
                  </a:cubicBezTo>
                  <a:cubicBezTo>
                    <a:pt x="1668" y="24397"/>
                    <a:pt x="1735" y="24464"/>
                    <a:pt x="1802" y="24464"/>
                  </a:cubicBezTo>
                  <a:lnTo>
                    <a:pt x="1802" y="24664"/>
                  </a:lnTo>
                  <a:cubicBezTo>
                    <a:pt x="1802" y="24798"/>
                    <a:pt x="1835" y="24931"/>
                    <a:pt x="1868" y="25031"/>
                  </a:cubicBezTo>
                  <a:cubicBezTo>
                    <a:pt x="1902" y="25165"/>
                    <a:pt x="2002" y="25231"/>
                    <a:pt x="2135" y="25265"/>
                  </a:cubicBezTo>
                  <a:cubicBezTo>
                    <a:pt x="2135" y="25298"/>
                    <a:pt x="2135" y="25298"/>
                    <a:pt x="2135" y="25298"/>
                  </a:cubicBezTo>
                  <a:cubicBezTo>
                    <a:pt x="2135" y="25353"/>
                    <a:pt x="2180" y="25407"/>
                    <a:pt x="2232" y="25407"/>
                  </a:cubicBezTo>
                  <a:cubicBezTo>
                    <a:pt x="2244" y="25407"/>
                    <a:pt x="2256" y="25404"/>
                    <a:pt x="2269" y="25398"/>
                  </a:cubicBezTo>
                  <a:cubicBezTo>
                    <a:pt x="2335" y="25398"/>
                    <a:pt x="2402" y="25365"/>
                    <a:pt x="2402" y="25298"/>
                  </a:cubicBezTo>
                  <a:cubicBezTo>
                    <a:pt x="2469" y="25065"/>
                    <a:pt x="2502" y="24831"/>
                    <a:pt x="2469" y="24598"/>
                  </a:cubicBezTo>
                  <a:cubicBezTo>
                    <a:pt x="2469" y="24097"/>
                    <a:pt x="2502" y="23864"/>
                    <a:pt x="2769" y="23830"/>
                  </a:cubicBezTo>
                  <a:cubicBezTo>
                    <a:pt x="2836" y="23830"/>
                    <a:pt x="2902" y="23764"/>
                    <a:pt x="2902" y="23697"/>
                  </a:cubicBezTo>
                  <a:lnTo>
                    <a:pt x="2902" y="23197"/>
                  </a:lnTo>
                  <a:cubicBezTo>
                    <a:pt x="2869" y="22796"/>
                    <a:pt x="2902" y="22363"/>
                    <a:pt x="2969" y="21962"/>
                  </a:cubicBezTo>
                  <a:cubicBezTo>
                    <a:pt x="3002" y="21929"/>
                    <a:pt x="3002" y="21896"/>
                    <a:pt x="3036" y="21862"/>
                  </a:cubicBezTo>
                  <a:cubicBezTo>
                    <a:pt x="3102" y="21796"/>
                    <a:pt x="3169" y="21696"/>
                    <a:pt x="3169" y="21595"/>
                  </a:cubicBezTo>
                  <a:cubicBezTo>
                    <a:pt x="3203" y="21529"/>
                    <a:pt x="3203" y="21462"/>
                    <a:pt x="3169" y="21362"/>
                  </a:cubicBezTo>
                  <a:cubicBezTo>
                    <a:pt x="3169" y="21329"/>
                    <a:pt x="3169" y="21262"/>
                    <a:pt x="3169" y="21229"/>
                  </a:cubicBezTo>
                  <a:cubicBezTo>
                    <a:pt x="3203" y="21128"/>
                    <a:pt x="3203" y="21062"/>
                    <a:pt x="3203" y="20995"/>
                  </a:cubicBezTo>
                  <a:cubicBezTo>
                    <a:pt x="3203" y="20862"/>
                    <a:pt x="3236" y="20728"/>
                    <a:pt x="3303" y="20595"/>
                  </a:cubicBezTo>
                  <a:lnTo>
                    <a:pt x="3369" y="20595"/>
                  </a:lnTo>
                  <a:cubicBezTo>
                    <a:pt x="3403" y="20661"/>
                    <a:pt x="3403" y="20728"/>
                    <a:pt x="3403" y="20762"/>
                  </a:cubicBezTo>
                  <a:cubicBezTo>
                    <a:pt x="3436" y="21128"/>
                    <a:pt x="3469" y="21395"/>
                    <a:pt x="3636" y="21495"/>
                  </a:cubicBezTo>
                  <a:cubicBezTo>
                    <a:pt x="3685" y="21508"/>
                    <a:pt x="3734" y="21515"/>
                    <a:pt x="3779" y="21515"/>
                  </a:cubicBezTo>
                  <a:cubicBezTo>
                    <a:pt x="3858" y="21515"/>
                    <a:pt x="3927" y="21492"/>
                    <a:pt x="3970" y="21429"/>
                  </a:cubicBezTo>
                  <a:cubicBezTo>
                    <a:pt x="4003" y="21429"/>
                    <a:pt x="4036" y="21395"/>
                    <a:pt x="4036" y="21362"/>
                  </a:cubicBezTo>
                  <a:cubicBezTo>
                    <a:pt x="4070" y="21229"/>
                    <a:pt x="4103" y="21062"/>
                    <a:pt x="4137" y="20928"/>
                  </a:cubicBezTo>
                  <a:cubicBezTo>
                    <a:pt x="4203" y="20962"/>
                    <a:pt x="4237" y="20962"/>
                    <a:pt x="4303" y="20995"/>
                  </a:cubicBezTo>
                  <a:lnTo>
                    <a:pt x="4303" y="21028"/>
                  </a:lnTo>
                  <a:cubicBezTo>
                    <a:pt x="4384" y="21109"/>
                    <a:pt x="4508" y="21298"/>
                    <a:pt x="4693" y="21298"/>
                  </a:cubicBezTo>
                  <a:cubicBezTo>
                    <a:pt x="4738" y="21298"/>
                    <a:pt x="4786" y="21288"/>
                    <a:pt x="4837" y="21262"/>
                  </a:cubicBezTo>
                  <a:cubicBezTo>
                    <a:pt x="4870" y="21262"/>
                    <a:pt x="4904" y="21229"/>
                    <a:pt x="4904" y="21162"/>
                  </a:cubicBezTo>
                  <a:cubicBezTo>
                    <a:pt x="4937" y="20895"/>
                    <a:pt x="4970" y="20595"/>
                    <a:pt x="4937" y="20295"/>
                  </a:cubicBezTo>
                  <a:cubicBezTo>
                    <a:pt x="4937" y="20061"/>
                    <a:pt x="4937" y="19828"/>
                    <a:pt x="4970" y="19594"/>
                  </a:cubicBezTo>
                  <a:cubicBezTo>
                    <a:pt x="5004" y="19427"/>
                    <a:pt x="5071" y="19227"/>
                    <a:pt x="5171" y="19060"/>
                  </a:cubicBezTo>
                  <a:cubicBezTo>
                    <a:pt x="5237" y="18960"/>
                    <a:pt x="5271" y="18860"/>
                    <a:pt x="5304" y="18727"/>
                  </a:cubicBezTo>
                  <a:cubicBezTo>
                    <a:pt x="5437" y="18360"/>
                    <a:pt x="5504" y="17960"/>
                    <a:pt x="5538" y="17593"/>
                  </a:cubicBezTo>
                  <a:cubicBezTo>
                    <a:pt x="5538" y="17192"/>
                    <a:pt x="5604" y="16825"/>
                    <a:pt x="5704" y="16458"/>
                  </a:cubicBezTo>
                  <a:cubicBezTo>
                    <a:pt x="5738" y="16458"/>
                    <a:pt x="5771" y="16458"/>
                    <a:pt x="5804" y="16492"/>
                  </a:cubicBezTo>
                  <a:cubicBezTo>
                    <a:pt x="5871" y="16492"/>
                    <a:pt x="5938" y="16458"/>
                    <a:pt x="5938" y="16392"/>
                  </a:cubicBezTo>
                  <a:cubicBezTo>
                    <a:pt x="6005" y="16292"/>
                    <a:pt x="6038" y="16225"/>
                    <a:pt x="6105" y="16158"/>
                  </a:cubicBezTo>
                  <a:cubicBezTo>
                    <a:pt x="6138" y="16292"/>
                    <a:pt x="6171" y="16458"/>
                    <a:pt x="6205" y="16625"/>
                  </a:cubicBezTo>
                  <a:cubicBezTo>
                    <a:pt x="6271" y="17059"/>
                    <a:pt x="6338" y="17359"/>
                    <a:pt x="6538" y="17426"/>
                  </a:cubicBezTo>
                  <a:lnTo>
                    <a:pt x="6638" y="17426"/>
                  </a:lnTo>
                  <a:cubicBezTo>
                    <a:pt x="6672" y="17593"/>
                    <a:pt x="6705" y="17793"/>
                    <a:pt x="6738" y="18026"/>
                  </a:cubicBezTo>
                  <a:cubicBezTo>
                    <a:pt x="6738" y="18126"/>
                    <a:pt x="6772" y="18193"/>
                    <a:pt x="6772" y="18293"/>
                  </a:cubicBezTo>
                  <a:cubicBezTo>
                    <a:pt x="6772" y="18382"/>
                    <a:pt x="6831" y="18427"/>
                    <a:pt x="6900" y="18427"/>
                  </a:cubicBezTo>
                  <a:cubicBezTo>
                    <a:pt x="6935" y="18427"/>
                    <a:pt x="6972" y="18415"/>
                    <a:pt x="7005" y="18393"/>
                  </a:cubicBezTo>
                  <a:lnTo>
                    <a:pt x="7039" y="18360"/>
                  </a:lnTo>
                  <a:lnTo>
                    <a:pt x="7105" y="18393"/>
                  </a:lnTo>
                  <a:cubicBezTo>
                    <a:pt x="7130" y="18468"/>
                    <a:pt x="7193" y="18506"/>
                    <a:pt x="7265" y="18506"/>
                  </a:cubicBezTo>
                  <a:cubicBezTo>
                    <a:pt x="7289" y="18506"/>
                    <a:pt x="7314" y="18502"/>
                    <a:pt x="7339" y="18493"/>
                  </a:cubicBezTo>
                  <a:cubicBezTo>
                    <a:pt x="7439" y="18460"/>
                    <a:pt x="7506" y="18326"/>
                    <a:pt x="7572" y="18060"/>
                  </a:cubicBezTo>
                  <a:cubicBezTo>
                    <a:pt x="7606" y="17826"/>
                    <a:pt x="7606" y="17626"/>
                    <a:pt x="7572" y="17426"/>
                  </a:cubicBezTo>
                  <a:cubicBezTo>
                    <a:pt x="7539" y="17126"/>
                    <a:pt x="7539" y="16825"/>
                    <a:pt x="7606" y="16559"/>
                  </a:cubicBezTo>
                  <a:cubicBezTo>
                    <a:pt x="7672" y="16559"/>
                    <a:pt x="7739" y="16525"/>
                    <a:pt x="7772" y="16458"/>
                  </a:cubicBezTo>
                  <a:cubicBezTo>
                    <a:pt x="7839" y="16358"/>
                    <a:pt x="7873" y="16225"/>
                    <a:pt x="7906" y="16092"/>
                  </a:cubicBezTo>
                  <a:cubicBezTo>
                    <a:pt x="7906" y="15991"/>
                    <a:pt x="7939" y="15925"/>
                    <a:pt x="7973" y="15858"/>
                  </a:cubicBezTo>
                  <a:cubicBezTo>
                    <a:pt x="7973" y="15925"/>
                    <a:pt x="8006" y="15958"/>
                    <a:pt x="8039" y="16025"/>
                  </a:cubicBezTo>
                  <a:cubicBezTo>
                    <a:pt x="8081" y="16066"/>
                    <a:pt x="8135" y="16095"/>
                    <a:pt x="8185" y="16095"/>
                  </a:cubicBezTo>
                  <a:cubicBezTo>
                    <a:pt x="8217" y="16095"/>
                    <a:pt x="8247" y="16084"/>
                    <a:pt x="8273" y="16058"/>
                  </a:cubicBezTo>
                  <a:cubicBezTo>
                    <a:pt x="8306" y="16058"/>
                    <a:pt x="8340" y="16058"/>
                    <a:pt x="8340" y="16025"/>
                  </a:cubicBezTo>
                  <a:lnTo>
                    <a:pt x="8373" y="16025"/>
                  </a:lnTo>
                  <a:cubicBezTo>
                    <a:pt x="8573" y="16025"/>
                    <a:pt x="8606" y="15891"/>
                    <a:pt x="8640" y="15725"/>
                  </a:cubicBezTo>
                  <a:cubicBezTo>
                    <a:pt x="8673" y="15558"/>
                    <a:pt x="8706" y="15358"/>
                    <a:pt x="8706" y="15191"/>
                  </a:cubicBezTo>
                  <a:cubicBezTo>
                    <a:pt x="8706" y="14924"/>
                    <a:pt x="8773" y="14691"/>
                    <a:pt x="8840" y="14457"/>
                  </a:cubicBezTo>
                  <a:cubicBezTo>
                    <a:pt x="8873" y="14390"/>
                    <a:pt x="8907" y="14357"/>
                    <a:pt x="8940" y="14324"/>
                  </a:cubicBezTo>
                  <a:cubicBezTo>
                    <a:pt x="8973" y="14357"/>
                    <a:pt x="9007" y="14424"/>
                    <a:pt x="9040" y="14457"/>
                  </a:cubicBezTo>
                  <a:lnTo>
                    <a:pt x="9040" y="14524"/>
                  </a:lnTo>
                  <a:cubicBezTo>
                    <a:pt x="9073" y="14590"/>
                    <a:pt x="9107" y="14724"/>
                    <a:pt x="9240" y="14757"/>
                  </a:cubicBezTo>
                  <a:cubicBezTo>
                    <a:pt x="9307" y="14757"/>
                    <a:pt x="9407" y="14724"/>
                    <a:pt x="9440" y="14657"/>
                  </a:cubicBezTo>
                  <a:cubicBezTo>
                    <a:pt x="9474" y="14624"/>
                    <a:pt x="9507" y="14557"/>
                    <a:pt x="9540" y="14490"/>
                  </a:cubicBezTo>
                  <a:lnTo>
                    <a:pt x="9607" y="14490"/>
                  </a:lnTo>
                  <a:cubicBezTo>
                    <a:pt x="9707" y="14424"/>
                    <a:pt x="9774" y="14324"/>
                    <a:pt x="9774" y="14224"/>
                  </a:cubicBezTo>
                  <a:lnTo>
                    <a:pt x="9774" y="14190"/>
                  </a:lnTo>
                  <a:cubicBezTo>
                    <a:pt x="9774" y="14224"/>
                    <a:pt x="9807" y="14224"/>
                    <a:pt x="9807" y="14257"/>
                  </a:cubicBezTo>
                  <a:lnTo>
                    <a:pt x="9841" y="14290"/>
                  </a:lnTo>
                  <a:lnTo>
                    <a:pt x="9874" y="14357"/>
                  </a:lnTo>
                  <a:cubicBezTo>
                    <a:pt x="9907" y="14457"/>
                    <a:pt x="9974" y="14557"/>
                    <a:pt x="10074" y="14624"/>
                  </a:cubicBezTo>
                  <a:lnTo>
                    <a:pt x="10241" y="14624"/>
                  </a:lnTo>
                  <a:cubicBezTo>
                    <a:pt x="10374" y="14524"/>
                    <a:pt x="10408" y="14357"/>
                    <a:pt x="10441" y="14190"/>
                  </a:cubicBezTo>
                  <a:cubicBezTo>
                    <a:pt x="10541" y="14190"/>
                    <a:pt x="10608" y="14123"/>
                    <a:pt x="10641" y="14057"/>
                  </a:cubicBezTo>
                  <a:cubicBezTo>
                    <a:pt x="10675" y="13957"/>
                    <a:pt x="10708" y="13857"/>
                    <a:pt x="10708" y="13756"/>
                  </a:cubicBezTo>
                  <a:cubicBezTo>
                    <a:pt x="10708" y="13756"/>
                    <a:pt x="10708" y="13723"/>
                    <a:pt x="10708" y="13690"/>
                  </a:cubicBezTo>
                  <a:lnTo>
                    <a:pt x="10808" y="13690"/>
                  </a:lnTo>
                  <a:cubicBezTo>
                    <a:pt x="10908" y="13656"/>
                    <a:pt x="10975" y="13623"/>
                    <a:pt x="11008" y="13523"/>
                  </a:cubicBezTo>
                  <a:cubicBezTo>
                    <a:pt x="11041" y="13390"/>
                    <a:pt x="11075" y="13223"/>
                    <a:pt x="11108" y="13089"/>
                  </a:cubicBezTo>
                  <a:lnTo>
                    <a:pt x="11108" y="13289"/>
                  </a:lnTo>
                  <a:lnTo>
                    <a:pt x="11108" y="13356"/>
                  </a:lnTo>
                  <a:cubicBezTo>
                    <a:pt x="11075" y="13590"/>
                    <a:pt x="11142" y="13823"/>
                    <a:pt x="11308" y="14023"/>
                  </a:cubicBezTo>
                  <a:cubicBezTo>
                    <a:pt x="11342" y="14090"/>
                    <a:pt x="11375" y="14090"/>
                    <a:pt x="11375" y="14324"/>
                  </a:cubicBezTo>
                  <a:cubicBezTo>
                    <a:pt x="11375" y="14524"/>
                    <a:pt x="11442" y="14724"/>
                    <a:pt x="11542" y="14891"/>
                  </a:cubicBezTo>
                  <a:cubicBezTo>
                    <a:pt x="11575" y="14957"/>
                    <a:pt x="11609" y="15024"/>
                    <a:pt x="11609" y="15091"/>
                  </a:cubicBezTo>
                  <a:cubicBezTo>
                    <a:pt x="11642" y="15124"/>
                    <a:pt x="11642" y="15158"/>
                    <a:pt x="11642" y="15224"/>
                  </a:cubicBezTo>
                  <a:cubicBezTo>
                    <a:pt x="11709" y="15458"/>
                    <a:pt x="11875" y="15458"/>
                    <a:pt x="11942" y="15458"/>
                  </a:cubicBezTo>
                  <a:cubicBezTo>
                    <a:pt x="11942" y="15491"/>
                    <a:pt x="11975" y="15524"/>
                    <a:pt x="12042" y="15558"/>
                  </a:cubicBezTo>
                  <a:cubicBezTo>
                    <a:pt x="12059" y="15574"/>
                    <a:pt x="12084" y="15583"/>
                    <a:pt x="12109" y="15583"/>
                  </a:cubicBezTo>
                  <a:cubicBezTo>
                    <a:pt x="12134" y="15583"/>
                    <a:pt x="12159" y="15574"/>
                    <a:pt x="12176" y="15558"/>
                  </a:cubicBezTo>
                  <a:cubicBezTo>
                    <a:pt x="12276" y="15524"/>
                    <a:pt x="12342" y="15391"/>
                    <a:pt x="12442" y="14991"/>
                  </a:cubicBezTo>
                  <a:lnTo>
                    <a:pt x="12442" y="14924"/>
                  </a:lnTo>
                  <a:cubicBezTo>
                    <a:pt x="12476" y="14891"/>
                    <a:pt x="12476" y="14791"/>
                    <a:pt x="12509" y="14657"/>
                  </a:cubicBezTo>
                  <a:cubicBezTo>
                    <a:pt x="12543" y="14490"/>
                    <a:pt x="12576" y="14324"/>
                    <a:pt x="12643" y="14123"/>
                  </a:cubicBezTo>
                  <a:cubicBezTo>
                    <a:pt x="12652" y="14132"/>
                    <a:pt x="12663" y="14137"/>
                    <a:pt x="12675" y="14137"/>
                  </a:cubicBezTo>
                  <a:cubicBezTo>
                    <a:pt x="12709" y="14137"/>
                    <a:pt x="12752" y="14106"/>
                    <a:pt x="12776" y="14057"/>
                  </a:cubicBezTo>
                  <a:cubicBezTo>
                    <a:pt x="12843" y="13957"/>
                    <a:pt x="12876" y="13823"/>
                    <a:pt x="12876" y="13690"/>
                  </a:cubicBezTo>
                  <a:lnTo>
                    <a:pt x="12876" y="13523"/>
                  </a:lnTo>
                  <a:cubicBezTo>
                    <a:pt x="12909" y="13490"/>
                    <a:pt x="12909" y="13390"/>
                    <a:pt x="12909" y="13323"/>
                  </a:cubicBezTo>
                  <a:cubicBezTo>
                    <a:pt x="12926" y="13340"/>
                    <a:pt x="12943" y="13348"/>
                    <a:pt x="12955" y="13348"/>
                  </a:cubicBezTo>
                  <a:cubicBezTo>
                    <a:pt x="12968" y="13348"/>
                    <a:pt x="12976" y="13340"/>
                    <a:pt x="12976" y="13323"/>
                  </a:cubicBezTo>
                  <a:cubicBezTo>
                    <a:pt x="13043" y="13323"/>
                    <a:pt x="13076" y="13289"/>
                    <a:pt x="13076" y="13223"/>
                  </a:cubicBezTo>
                  <a:lnTo>
                    <a:pt x="13110" y="13123"/>
                  </a:lnTo>
                  <a:cubicBezTo>
                    <a:pt x="13143" y="12989"/>
                    <a:pt x="13210" y="12856"/>
                    <a:pt x="13310" y="12756"/>
                  </a:cubicBezTo>
                  <a:cubicBezTo>
                    <a:pt x="13343" y="12889"/>
                    <a:pt x="13410" y="13056"/>
                    <a:pt x="13410" y="13223"/>
                  </a:cubicBezTo>
                  <a:cubicBezTo>
                    <a:pt x="13443" y="13390"/>
                    <a:pt x="13477" y="13523"/>
                    <a:pt x="13510" y="13690"/>
                  </a:cubicBezTo>
                  <a:cubicBezTo>
                    <a:pt x="13543" y="13723"/>
                    <a:pt x="13610" y="13890"/>
                    <a:pt x="13777" y="13890"/>
                  </a:cubicBezTo>
                  <a:cubicBezTo>
                    <a:pt x="13944" y="13857"/>
                    <a:pt x="14010" y="13690"/>
                    <a:pt x="14077" y="13490"/>
                  </a:cubicBezTo>
                  <a:cubicBezTo>
                    <a:pt x="14077" y="13490"/>
                    <a:pt x="14110" y="13423"/>
                    <a:pt x="14110" y="13390"/>
                  </a:cubicBezTo>
                  <a:cubicBezTo>
                    <a:pt x="14110" y="13356"/>
                    <a:pt x="14144" y="13323"/>
                    <a:pt x="14144" y="13289"/>
                  </a:cubicBezTo>
                  <a:cubicBezTo>
                    <a:pt x="14177" y="13256"/>
                    <a:pt x="14177" y="13223"/>
                    <a:pt x="14210" y="13223"/>
                  </a:cubicBezTo>
                  <a:cubicBezTo>
                    <a:pt x="14344" y="12956"/>
                    <a:pt x="14411" y="12656"/>
                    <a:pt x="14411" y="12389"/>
                  </a:cubicBezTo>
                  <a:cubicBezTo>
                    <a:pt x="14411" y="12255"/>
                    <a:pt x="14411" y="12155"/>
                    <a:pt x="14411" y="12022"/>
                  </a:cubicBezTo>
                  <a:cubicBezTo>
                    <a:pt x="14477" y="11722"/>
                    <a:pt x="14577" y="11388"/>
                    <a:pt x="14677" y="11088"/>
                  </a:cubicBezTo>
                  <a:lnTo>
                    <a:pt x="14711" y="10954"/>
                  </a:lnTo>
                  <a:cubicBezTo>
                    <a:pt x="14744" y="10854"/>
                    <a:pt x="14777" y="10721"/>
                    <a:pt x="14811" y="10588"/>
                  </a:cubicBezTo>
                  <a:lnTo>
                    <a:pt x="14811" y="10487"/>
                  </a:lnTo>
                  <a:cubicBezTo>
                    <a:pt x="14844" y="10621"/>
                    <a:pt x="14811" y="10688"/>
                    <a:pt x="14844" y="10821"/>
                  </a:cubicBezTo>
                  <a:cubicBezTo>
                    <a:pt x="14844" y="10921"/>
                    <a:pt x="14844" y="11055"/>
                    <a:pt x="14844" y="11155"/>
                  </a:cubicBezTo>
                  <a:cubicBezTo>
                    <a:pt x="14878" y="11321"/>
                    <a:pt x="14911" y="11455"/>
                    <a:pt x="14978" y="11588"/>
                  </a:cubicBezTo>
                  <a:cubicBezTo>
                    <a:pt x="15011" y="11655"/>
                    <a:pt x="15044" y="11688"/>
                    <a:pt x="15111" y="11722"/>
                  </a:cubicBezTo>
                  <a:cubicBezTo>
                    <a:pt x="15178" y="11755"/>
                    <a:pt x="15178" y="11755"/>
                    <a:pt x="15178" y="11788"/>
                  </a:cubicBezTo>
                  <a:cubicBezTo>
                    <a:pt x="15178" y="11922"/>
                    <a:pt x="15178" y="12055"/>
                    <a:pt x="15178" y="12155"/>
                  </a:cubicBezTo>
                  <a:cubicBezTo>
                    <a:pt x="15144" y="12289"/>
                    <a:pt x="15144" y="12389"/>
                    <a:pt x="15178" y="12489"/>
                  </a:cubicBezTo>
                  <a:cubicBezTo>
                    <a:pt x="15178" y="12689"/>
                    <a:pt x="15211" y="12889"/>
                    <a:pt x="15278" y="13056"/>
                  </a:cubicBezTo>
                  <a:cubicBezTo>
                    <a:pt x="15307" y="13172"/>
                    <a:pt x="15436" y="13263"/>
                    <a:pt x="15557" y="13263"/>
                  </a:cubicBezTo>
                  <a:cubicBezTo>
                    <a:pt x="15576" y="13263"/>
                    <a:pt x="15594" y="13261"/>
                    <a:pt x="15611" y="13256"/>
                  </a:cubicBezTo>
                  <a:lnTo>
                    <a:pt x="15711" y="13256"/>
                  </a:lnTo>
                  <a:cubicBezTo>
                    <a:pt x="15745" y="13289"/>
                    <a:pt x="15745" y="13356"/>
                    <a:pt x="15778" y="13390"/>
                  </a:cubicBezTo>
                  <a:cubicBezTo>
                    <a:pt x="15812" y="13523"/>
                    <a:pt x="15845" y="13623"/>
                    <a:pt x="15912" y="13690"/>
                  </a:cubicBezTo>
                  <a:cubicBezTo>
                    <a:pt x="15945" y="13723"/>
                    <a:pt x="15978" y="13756"/>
                    <a:pt x="15978" y="13790"/>
                  </a:cubicBezTo>
                  <a:cubicBezTo>
                    <a:pt x="16045" y="13923"/>
                    <a:pt x="16078" y="14090"/>
                    <a:pt x="16078" y="14224"/>
                  </a:cubicBezTo>
                  <a:lnTo>
                    <a:pt x="16112" y="14857"/>
                  </a:lnTo>
                  <a:cubicBezTo>
                    <a:pt x="16145" y="15124"/>
                    <a:pt x="16178" y="15391"/>
                    <a:pt x="16178" y="15691"/>
                  </a:cubicBezTo>
                  <a:lnTo>
                    <a:pt x="16178" y="15891"/>
                  </a:lnTo>
                  <a:cubicBezTo>
                    <a:pt x="16212" y="16392"/>
                    <a:pt x="16245" y="16792"/>
                    <a:pt x="16412" y="16959"/>
                  </a:cubicBezTo>
                  <a:cubicBezTo>
                    <a:pt x="16479" y="16992"/>
                    <a:pt x="16545" y="17026"/>
                    <a:pt x="16645" y="17026"/>
                  </a:cubicBezTo>
                  <a:cubicBezTo>
                    <a:pt x="16946" y="16959"/>
                    <a:pt x="16979" y="16458"/>
                    <a:pt x="16946" y="15458"/>
                  </a:cubicBezTo>
                  <a:lnTo>
                    <a:pt x="16946" y="15124"/>
                  </a:lnTo>
                  <a:cubicBezTo>
                    <a:pt x="16946" y="14991"/>
                    <a:pt x="16979" y="14857"/>
                    <a:pt x="17079" y="14724"/>
                  </a:cubicBezTo>
                  <a:cubicBezTo>
                    <a:pt x="17079" y="14691"/>
                    <a:pt x="17112" y="14657"/>
                    <a:pt x="17146" y="14590"/>
                  </a:cubicBezTo>
                  <a:cubicBezTo>
                    <a:pt x="17246" y="14324"/>
                    <a:pt x="17279" y="14023"/>
                    <a:pt x="17246" y="13723"/>
                  </a:cubicBezTo>
                  <a:lnTo>
                    <a:pt x="17246" y="13690"/>
                  </a:lnTo>
                  <a:lnTo>
                    <a:pt x="17246" y="13523"/>
                  </a:lnTo>
                  <a:cubicBezTo>
                    <a:pt x="17246" y="13289"/>
                    <a:pt x="17246" y="13089"/>
                    <a:pt x="17246" y="12856"/>
                  </a:cubicBezTo>
                  <a:lnTo>
                    <a:pt x="17313" y="12889"/>
                  </a:lnTo>
                  <a:cubicBezTo>
                    <a:pt x="17346" y="12889"/>
                    <a:pt x="17413" y="12889"/>
                    <a:pt x="17446" y="12856"/>
                  </a:cubicBezTo>
                  <a:lnTo>
                    <a:pt x="17479" y="12822"/>
                  </a:lnTo>
                  <a:cubicBezTo>
                    <a:pt x="17713" y="12822"/>
                    <a:pt x="17780" y="12522"/>
                    <a:pt x="17846" y="12289"/>
                  </a:cubicBezTo>
                  <a:cubicBezTo>
                    <a:pt x="17880" y="12089"/>
                    <a:pt x="17913" y="11855"/>
                    <a:pt x="17946" y="11655"/>
                  </a:cubicBezTo>
                  <a:cubicBezTo>
                    <a:pt x="17980" y="11421"/>
                    <a:pt x="18013" y="11221"/>
                    <a:pt x="18046" y="11021"/>
                  </a:cubicBezTo>
                  <a:cubicBezTo>
                    <a:pt x="18046" y="10921"/>
                    <a:pt x="18080" y="10854"/>
                    <a:pt x="18113" y="10788"/>
                  </a:cubicBezTo>
                  <a:cubicBezTo>
                    <a:pt x="18180" y="10788"/>
                    <a:pt x="18247" y="10788"/>
                    <a:pt x="18280" y="10754"/>
                  </a:cubicBezTo>
                  <a:cubicBezTo>
                    <a:pt x="18413" y="10588"/>
                    <a:pt x="18513" y="10421"/>
                    <a:pt x="18547" y="10221"/>
                  </a:cubicBezTo>
                  <a:cubicBezTo>
                    <a:pt x="18580" y="10121"/>
                    <a:pt x="18614" y="10020"/>
                    <a:pt x="18647" y="9920"/>
                  </a:cubicBezTo>
                  <a:cubicBezTo>
                    <a:pt x="18647" y="9920"/>
                    <a:pt x="18680" y="9887"/>
                    <a:pt x="18680" y="9887"/>
                  </a:cubicBezTo>
                  <a:cubicBezTo>
                    <a:pt x="18714" y="9854"/>
                    <a:pt x="18714" y="9820"/>
                    <a:pt x="18747" y="9787"/>
                  </a:cubicBezTo>
                  <a:cubicBezTo>
                    <a:pt x="18814" y="9687"/>
                    <a:pt x="18880" y="9587"/>
                    <a:pt x="18880" y="9453"/>
                  </a:cubicBezTo>
                  <a:lnTo>
                    <a:pt x="18914" y="9353"/>
                  </a:lnTo>
                  <a:cubicBezTo>
                    <a:pt x="18980" y="9120"/>
                    <a:pt x="19081" y="8920"/>
                    <a:pt x="19214" y="8720"/>
                  </a:cubicBezTo>
                  <a:cubicBezTo>
                    <a:pt x="19247" y="8770"/>
                    <a:pt x="19297" y="8795"/>
                    <a:pt x="19352" y="8795"/>
                  </a:cubicBezTo>
                  <a:cubicBezTo>
                    <a:pt x="19406" y="8795"/>
                    <a:pt x="19464" y="8770"/>
                    <a:pt x="19514" y="8720"/>
                  </a:cubicBezTo>
                  <a:cubicBezTo>
                    <a:pt x="19614" y="8619"/>
                    <a:pt x="19681" y="8453"/>
                    <a:pt x="19681" y="8286"/>
                  </a:cubicBezTo>
                  <a:cubicBezTo>
                    <a:pt x="19714" y="8253"/>
                    <a:pt x="19748" y="8186"/>
                    <a:pt x="19748" y="8152"/>
                  </a:cubicBezTo>
                  <a:cubicBezTo>
                    <a:pt x="19748" y="8052"/>
                    <a:pt x="19814" y="7952"/>
                    <a:pt x="19881" y="7852"/>
                  </a:cubicBezTo>
                  <a:cubicBezTo>
                    <a:pt x="19914" y="7819"/>
                    <a:pt x="19981" y="7786"/>
                    <a:pt x="20048" y="7786"/>
                  </a:cubicBezTo>
                  <a:cubicBezTo>
                    <a:pt x="20248" y="7886"/>
                    <a:pt x="20315" y="8486"/>
                    <a:pt x="20348" y="8853"/>
                  </a:cubicBezTo>
                  <a:cubicBezTo>
                    <a:pt x="20381" y="8986"/>
                    <a:pt x="20415" y="9086"/>
                    <a:pt x="20415" y="9187"/>
                  </a:cubicBezTo>
                  <a:cubicBezTo>
                    <a:pt x="20415" y="9353"/>
                    <a:pt x="20448" y="9520"/>
                    <a:pt x="20548" y="9687"/>
                  </a:cubicBezTo>
                  <a:cubicBezTo>
                    <a:pt x="20548" y="9720"/>
                    <a:pt x="20582" y="9754"/>
                    <a:pt x="20615" y="9754"/>
                  </a:cubicBezTo>
                  <a:lnTo>
                    <a:pt x="20648" y="9787"/>
                  </a:lnTo>
                  <a:cubicBezTo>
                    <a:pt x="20682" y="9987"/>
                    <a:pt x="20682" y="10154"/>
                    <a:pt x="20682" y="10321"/>
                  </a:cubicBezTo>
                  <a:cubicBezTo>
                    <a:pt x="20682" y="10421"/>
                    <a:pt x="20682" y="10554"/>
                    <a:pt x="20682" y="10654"/>
                  </a:cubicBezTo>
                  <a:lnTo>
                    <a:pt x="20682" y="10754"/>
                  </a:lnTo>
                  <a:cubicBezTo>
                    <a:pt x="20682" y="11021"/>
                    <a:pt x="20715" y="11288"/>
                    <a:pt x="20782" y="11522"/>
                  </a:cubicBezTo>
                  <a:cubicBezTo>
                    <a:pt x="20782" y="11588"/>
                    <a:pt x="20815" y="11655"/>
                    <a:pt x="20848" y="11755"/>
                  </a:cubicBezTo>
                  <a:cubicBezTo>
                    <a:pt x="20882" y="11855"/>
                    <a:pt x="20915" y="11955"/>
                    <a:pt x="20949" y="12055"/>
                  </a:cubicBezTo>
                  <a:cubicBezTo>
                    <a:pt x="20982" y="12122"/>
                    <a:pt x="20982" y="12222"/>
                    <a:pt x="20982" y="12289"/>
                  </a:cubicBezTo>
                  <a:cubicBezTo>
                    <a:pt x="20982" y="12489"/>
                    <a:pt x="21049" y="12656"/>
                    <a:pt x="21082" y="12822"/>
                  </a:cubicBezTo>
                  <a:cubicBezTo>
                    <a:pt x="21115" y="12889"/>
                    <a:pt x="21115" y="12923"/>
                    <a:pt x="21115" y="12956"/>
                  </a:cubicBezTo>
                  <a:cubicBezTo>
                    <a:pt x="21149" y="13123"/>
                    <a:pt x="21182" y="13256"/>
                    <a:pt x="21282" y="13390"/>
                  </a:cubicBezTo>
                  <a:cubicBezTo>
                    <a:pt x="21329" y="13413"/>
                    <a:pt x="21376" y="13437"/>
                    <a:pt x="21424" y="13437"/>
                  </a:cubicBezTo>
                  <a:cubicBezTo>
                    <a:pt x="21443" y="13437"/>
                    <a:pt x="21463" y="13433"/>
                    <a:pt x="21482" y="13423"/>
                  </a:cubicBezTo>
                  <a:cubicBezTo>
                    <a:pt x="21482" y="13456"/>
                    <a:pt x="21516" y="13456"/>
                    <a:pt x="21549" y="13456"/>
                  </a:cubicBezTo>
                  <a:cubicBezTo>
                    <a:pt x="21566" y="13473"/>
                    <a:pt x="21591" y="13481"/>
                    <a:pt x="21616" y="13481"/>
                  </a:cubicBezTo>
                  <a:cubicBezTo>
                    <a:pt x="21641" y="13481"/>
                    <a:pt x="21666" y="13473"/>
                    <a:pt x="21682" y="13456"/>
                  </a:cubicBezTo>
                  <a:cubicBezTo>
                    <a:pt x="21883" y="13390"/>
                    <a:pt x="21949" y="13056"/>
                    <a:pt x="21983" y="12556"/>
                  </a:cubicBezTo>
                  <a:lnTo>
                    <a:pt x="21983" y="12422"/>
                  </a:lnTo>
                  <a:cubicBezTo>
                    <a:pt x="22016" y="12322"/>
                    <a:pt x="22016" y="12255"/>
                    <a:pt x="22049" y="12155"/>
                  </a:cubicBezTo>
                  <a:cubicBezTo>
                    <a:pt x="22083" y="12255"/>
                    <a:pt x="22149" y="12289"/>
                    <a:pt x="22249" y="12322"/>
                  </a:cubicBezTo>
                  <a:cubicBezTo>
                    <a:pt x="22316" y="12322"/>
                    <a:pt x="22383" y="12289"/>
                    <a:pt x="22416" y="12255"/>
                  </a:cubicBezTo>
                  <a:cubicBezTo>
                    <a:pt x="22483" y="12089"/>
                    <a:pt x="22516" y="11922"/>
                    <a:pt x="22516" y="11755"/>
                  </a:cubicBezTo>
                  <a:lnTo>
                    <a:pt x="22516" y="11722"/>
                  </a:lnTo>
                  <a:lnTo>
                    <a:pt x="22516" y="11321"/>
                  </a:lnTo>
                  <a:cubicBezTo>
                    <a:pt x="22516" y="11121"/>
                    <a:pt x="22550" y="10888"/>
                    <a:pt x="22583" y="10688"/>
                  </a:cubicBezTo>
                  <a:cubicBezTo>
                    <a:pt x="22616" y="10621"/>
                    <a:pt x="22650" y="10554"/>
                    <a:pt x="22683" y="10487"/>
                  </a:cubicBezTo>
                  <a:cubicBezTo>
                    <a:pt x="22750" y="10354"/>
                    <a:pt x="22817" y="10221"/>
                    <a:pt x="22817" y="10054"/>
                  </a:cubicBezTo>
                  <a:lnTo>
                    <a:pt x="22817" y="9220"/>
                  </a:lnTo>
                  <a:lnTo>
                    <a:pt x="22817" y="8052"/>
                  </a:lnTo>
                  <a:lnTo>
                    <a:pt x="22817" y="7919"/>
                  </a:lnTo>
                  <a:cubicBezTo>
                    <a:pt x="22783" y="7786"/>
                    <a:pt x="22783" y="7685"/>
                    <a:pt x="22817" y="7552"/>
                  </a:cubicBezTo>
                  <a:cubicBezTo>
                    <a:pt x="22817" y="7485"/>
                    <a:pt x="22850" y="7419"/>
                    <a:pt x="22850" y="7352"/>
                  </a:cubicBezTo>
                  <a:cubicBezTo>
                    <a:pt x="22883" y="7218"/>
                    <a:pt x="22883" y="7085"/>
                    <a:pt x="22883" y="6952"/>
                  </a:cubicBezTo>
                  <a:cubicBezTo>
                    <a:pt x="22883" y="6852"/>
                    <a:pt x="22917" y="6718"/>
                    <a:pt x="22950" y="6618"/>
                  </a:cubicBezTo>
                  <a:cubicBezTo>
                    <a:pt x="22983" y="6551"/>
                    <a:pt x="23017" y="6518"/>
                    <a:pt x="23017" y="6418"/>
                  </a:cubicBezTo>
                  <a:cubicBezTo>
                    <a:pt x="23017" y="6418"/>
                    <a:pt x="23017" y="6385"/>
                    <a:pt x="23017" y="6351"/>
                  </a:cubicBezTo>
                  <a:cubicBezTo>
                    <a:pt x="23017" y="6318"/>
                    <a:pt x="23050" y="6251"/>
                    <a:pt x="23050" y="6184"/>
                  </a:cubicBezTo>
                  <a:cubicBezTo>
                    <a:pt x="23083" y="6251"/>
                    <a:pt x="23083" y="6318"/>
                    <a:pt x="23083" y="6385"/>
                  </a:cubicBezTo>
                  <a:cubicBezTo>
                    <a:pt x="23083" y="6518"/>
                    <a:pt x="23117" y="6651"/>
                    <a:pt x="23150" y="6751"/>
                  </a:cubicBezTo>
                  <a:lnTo>
                    <a:pt x="23183" y="6818"/>
                  </a:lnTo>
                  <a:cubicBezTo>
                    <a:pt x="23284" y="6952"/>
                    <a:pt x="23317" y="7085"/>
                    <a:pt x="23317" y="7252"/>
                  </a:cubicBezTo>
                  <a:lnTo>
                    <a:pt x="23317" y="7485"/>
                  </a:lnTo>
                  <a:cubicBezTo>
                    <a:pt x="23284" y="7685"/>
                    <a:pt x="23284" y="7919"/>
                    <a:pt x="23350" y="8119"/>
                  </a:cubicBezTo>
                  <a:cubicBezTo>
                    <a:pt x="23384" y="8219"/>
                    <a:pt x="23417" y="8286"/>
                    <a:pt x="23450" y="8353"/>
                  </a:cubicBezTo>
                  <a:cubicBezTo>
                    <a:pt x="23517" y="8419"/>
                    <a:pt x="23550" y="8486"/>
                    <a:pt x="23584" y="8586"/>
                  </a:cubicBezTo>
                  <a:cubicBezTo>
                    <a:pt x="23584" y="8619"/>
                    <a:pt x="23584" y="8653"/>
                    <a:pt x="23584" y="8686"/>
                  </a:cubicBezTo>
                  <a:cubicBezTo>
                    <a:pt x="23550" y="8786"/>
                    <a:pt x="23584" y="8853"/>
                    <a:pt x="23617" y="8953"/>
                  </a:cubicBezTo>
                  <a:cubicBezTo>
                    <a:pt x="23684" y="9020"/>
                    <a:pt x="23717" y="9086"/>
                    <a:pt x="23817" y="9086"/>
                  </a:cubicBezTo>
                  <a:cubicBezTo>
                    <a:pt x="23817" y="9120"/>
                    <a:pt x="23851" y="9120"/>
                    <a:pt x="23851" y="9120"/>
                  </a:cubicBezTo>
                  <a:cubicBezTo>
                    <a:pt x="23884" y="9153"/>
                    <a:pt x="23884" y="9187"/>
                    <a:pt x="23884" y="9220"/>
                  </a:cubicBezTo>
                  <a:cubicBezTo>
                    <a:pt x="23917" y="9320"/>
                    <a:pt x="23951" y="9420"/>
                    <a:pt x="24051" y="9487"/>
                  </a:cubicBezTo>
                  <a:cubicBezTo>
                    <a:pt x="24084" y="9503"/>
                    <a:pt x="24117" y="9512"/>
                    <a:pt x="24151" y="9512"/>
                  </a:cubicBezTo>
                  <a:cubicBezTo>
                    <a:pt x="24184" y="9512"/>
                    <a:pt x="24218" y="9503"/>
                    <a:pt x="24251" y="9487"/>
                  </a:cubicBezTo>
                  <a:cubicBezTo>
                    <a:pt x="24384" y="9420"/>
                    <a:pt x="24451" y="9253"/>
                    <a:pt x="24518" y="8886"/>
                  </a:cubicBezTo>
                  <a:cubicBezTo>
                    <a:pt x="24518" y="8686"/>
                    <a:pt x="24518" y="8519"/>
                    <a:pt x="24518" y="8353"/>
                  </a:cubicBezTo>
                  <a:cubicBezTo>
                    <a:pt x="24451" y="8119"/>
                    <a:pt x="24484" y="7886"/>
                    <a:pt x="24584" y="7652"/>
                  </a:cubicBezTo>
                  <a:cubicBezTo>
                    <a:pt x="24584" y="7619"/>
                    <a:pt x="24618" y="7585"/>
                    <a:pt x="24651" y="7552"/>
                  </a:cubicBezTo>
                  <a:cubicBezTo>
                    <a:pt x="24718" y="7485"/>
                    <a:pt x="24751" y="7419"/>
                    <a:pt x="24785" y="7319"/>
                  </a:cubicBezTo>
                  <a:cubicBezTo>
                    <a:pt x="24851" y="7185"/>
                    <a:pt x="24885" y="7018"/>
                    <a:pt x="24885" y="6852"/>
                  </a:cubicBezTo>
                  <a:lnTo>
                    <a:pt x="24885" y="6785"/>
                  </a:lnTo>
                  <a:cubicBezTo>
                    <a:pt x="24918" y="6651"/>
                    <a:pt x="24951" y="6518"/>
                    <a:pt x="24951" y="6418"/>
                  </a:cubicBezTo>
                  <a:cubicBezTo>
                    <a:pt x="24951" y="6151"/>
                    <a:pt x="24985" y="5884"/>
                    <a:pt x="25051" y="5617"/>
                  </a:cubicBezTo>
                  <a:cubicBezTo>
                    <a:pt x="25085" y="5584"/>
                    <a:pt x="25085" y="5517"/>
                    <a:pt x="25118" y="5484"/>
                  </a:cubicBezTo>
                  <a:cubicBezTo>
                    <a:pt x="25152" y="5384"/>
                    <a:pt x="25185" y="5317"/>
                    <a:pt x="25185" y="5250"/>
                  </a:cubicBezTo>
                  <a:cubicBezTo>
                    <a:pt x="25218" y="5117"/>
                    <a:pt x="25252" y="4950"/>
                    <a:pt x="25252" y="4817"/>
                  </a:cubicBezTo>
                  <a:lnTo>
                    <a:pt x="25252" y="4683"/>
                  </a:lnTo>
                  <a:cubicBezTo>
                    <a:pt x="25285" y="4450"/>
                    <a:pt x="25352" y="4250"/>
                    <a:pt x="25452" y="4016"/>
                  </a:cubicBezTo>
                  <a:cubicBezTo>
                    <a:pt x="25518" y="3883"/>
                    <a:pt x="25552" y="3749"/>
                    <a:pt x="25619" y="3616"/>
                  </a:cubicBezTo>
                  <a:cubicBezTo>
                    <a:pt x="25685" y="3349"/>
                    <a:pt x="25719" y="3049"/>
                    <a:pt x="25752" y="2749"/>
                  </a:cubicBezTo>
                  <a:cubicBezTo>
                    <a:pt x="25785" y="2382"/>
                    <a:pt x="25885" y="1981"/>
                    <a:pt x="26019" y="1614"/>
                  </a:cubicBezTo>
                  <a:cubicBezTo>
                    <a:pt x="26019" y="1614"/>
                    <a:pt x="26052" y="1614"/>
                    <a:pt x="26052" y="1581"/>
                  </a:cubicBezTo>
                  <a:cubicBezTo>
                    <a:pt x="26119" y="1815"/>
                    <a:pt x="26186" y="2048"/>
                    <a:pt x="26219" y="2282"/>
                  </a:cubicBezTo>
                  <a:cubicBezTo>
                    <a:pt x="26219" y="2382"/>
                    <a:pt x="26252" y="2482"/>
                    <a:pt x="26252" y="2548"/>
                  </a:cubicBezTo>
                  <a:cubicBezTo>
                    <a:pt x="26286" y="2649"/>
                    <a:pt x="26386" y="2749"/>
                    <a:pt x="26486" y="2782"/>
                  </a:cubicBezTo>
                  <a:cubicBezTo>
                    <a:pt x="26519" y="2815"/>
                    <a:pt x="26553" y="2849"/>
                    <a:pt x="26553" y="2882"/>
                  </a:cubicBezTo>
                  <a:cubicBezTo>
                    <a:pt x="26586" y="3015"/>
                    <a:pt x="26619" y="3149"/>
                    <a:pt x="26619" y="3249"/>
                  </a:cubicBezTo>
                  <a:lnTo>
                    <a:pt x="26619" y="3449"/>
                  </a:lnTo>
                  <a:cubicBezTo>
                    <a:pt x="26686" y="4116"/>
                    <a:pt x="26786" y="4750"/>
                    <a:pt x="26986" y="5384"/>
                  </a:cubicBezTo>
                  <a:lnTo>
                    <a:pt x="27020" y="5617"/>
                  </a:lnTo>
                  <a:cubicBezTo>
                    <a:pt x="27053" y="5684"/>
                    <a:pt x="27086" y="5784"/>
                    <a:pt x="27086" y="5884"/>
                  </a:cubicBezTo>
                  <a:cubicBezTo>
                    <a:pt x="27086" y="6051"/>
                    <a:pt x="27120" y="6218"/>
                    <a:pt x="27220" y="6385"/>
                  </a:cubicBezTo>
                  <a:cubicBezTo>
                    <a:pt x="27453" y="6918"/>
                    <a:pt x="27553" y="7519"/>
                    <a:pt x="27553" y="8086"/>
                  </a:cubicBezTo>
                  <a:cubicBezTo>
                    <a:pt x="27587" y="8219"/>
                    <a:pt x="27587" y="8286"/>
                    <a:pt x="27587" y="8453"/>
                  </a:cubicBezTo>
                  <a:cubicBezTo>
                    <a:pt x="27620" y="8619"/>
                    <a:pt x="27687" y="8720"/>
                    <a:pt x="27787" y="8753"/>
                  </a:cubicBezTo>
                  <a:cubicBezTo>
                    <a:pt x="27812" y="8761"/>
                    <a:pt x="27837" y="8765"/>
                    <a:pt x="27861" y="8765"/>
                  </a:cubicBezTo>
                  <a:cubicBezTo>
                    <a:pt x="27935" y="8765"/>
                    <a:pt x="28004" y="8728"/>
                    <a:pt x="28054" y="8653"/>
                  </a:cubicBezTo>
                  <a:cubicBezTo>
                    <a:pt x="28120" y="8553"/>
                    <a:pt x="28187" y="8453"/>
                    <a:pt x="28187" y="8319"/>
                  </a:cubicBezTo>
                  <a:cubicBezTo>
                    <a:pt x="28187" y="8253"/>
                    <a:pt x="28220" y="8186"/>
                    <a:pt x="28254" y="8119"/>
                  </a:cubicBezTo>
                  <a:cubicBezTo>
                    <a:pt x="28320" y="8119"/>
                    <a:pt x="28354" y="8052"/>
                    <a:pt x="28387" y="7986"/>
                  </a:cubicBezTo>
                  <a:cubicBezTo>
                    <a:pt x="28454" y="7786"/>
                    <a:pt x="28487" y="7585"/>
                    <a:pt x="28454" y="7352"/>
                  </a:cubicBezTo>
                  <a:lnTo>
                    <a:pt x="28454" y="7252"/>
                  </a:lnTo>
                  <a:cubicBezTo>
                    <a:pt x="28454" y="7152"/>
                    <a:pt x="28454" y="7085"/>
                    <a:pt x="28454" y="7018"/>
                  </a:cubicBezTo>
                  <a:cubicBezTo>
                    <a:pt x="28454" y="6852"/>
                    <a:pt x="28454" y="6718"/>
                    <a:pt x="28487" y="6585"/>
                  </a:cubicBezTo>
                  <a:cubicBezTo>
                    <a:pt x="28521" y="6518"/>
                    <a:pt x="28521" y="6485"/>
                    <a:pt x="28554" y="6485"/>
                  </a:cubicBezTo>
                  <a:cubicBezTo>
                    <a:pt x="28587" y="6451"/>
                    <a:pt x="28621" y="6418"/>
                    <a:pt x="28654" y="6385"/>
                  </a:cubicBezTo>
                  <a:cubicBezTo>
                    <a:pt x="28721" y="6251"/>
                    <a:pt x="28787" y="6118"/>
                    <a:pt x="28787" y="5951"/>
                  </a:cubicBezTo>
                  <a:cubicBezTo>
                    <a:pt x="28821" y="5884"/>
                    <a:pt x="28854" y="5784"/>
                    <a:pt x="28854" y="5717"/>
                  </a:cubicBezTo>
                  <a:cubicBezTo>
                    <a:pt x="28879" y="5766"/>
                    <a:pt x="28939" y="5797"/>
                    <a:pt x="28995" y="5797"/>
                  </a:cubicBezTo>
                  <a:cubicBezTo>
                    <a:pt x="29016" y="5797"/>
                    <a:pt x="29036" y="5793"/>
                    <a:pt x="29054" y="5784"/>
                  </a:cubicBezTo>
                  <a:lnTo>
                    <a:pt x="29088" y="5784"/>
                  </a:lnTo>
                  <a:cubicBezTo>
                    <a:pt x="29088" y="5817"/>
                    <a:pt x="29121" y="5884"/>
                    <a:pt x="29121" y="5918"/>
                  </a:cubicBezTo>
                  <a:cubicBezTo>
                    <a:pt x="29221" y="6218"/>
                    <a:pt x="29288" y="6385"/>
                    <a:pt x="29455" y="6418"/>
                  </a:cubicBezTo>
                  <a:cubicBezTo>
                    <a:pt x="29472" y="6427"/>
                    <a:pt x="29490" y="6431"/>
                    <a:pt x="29508" y="6431"/>
                  </a:cubicBezTo>
                  <a:cubicBezTo>
                    <a:pt x="29555" y="6431"/>
                    <a:pt x="29597" y="6400"/>
                    <a:pt x="29621" y="6351"/>
                  </a:cubicBezTo>
                  <a:cubicBezTo>
                    <a:pt x="29755" y="6218"/>
                    <a:pt x="29755" y="5884"/>
                    <a:pt x="29721" y="5451"/>
                  </a:cubicBezTo>
                  <a:lnTo>
                    <a:pt x="29721" y="5417"/>
                  </a:lnTo>
                  <a:cubicBezTo>
                    <a:pt x="29721" y="5250"/>
                    <a:pt x="29721" y="5084"/>
                    <a:pt x="29755" y="4917"/>
                  </a:cubicBezTo>
                  <a:cubicBezTo>
                    <a:pt x="29788" y="4750"/>
                    <a:pt x="29822" y="4583"/>
                    <a:pt x="29855" y="4416"/>
                  </a:cubicBezTo>
                  <a:cubicBezTo>
                    <a:pt x="29922" y="4116"/>
                    <a:pt x="29988" y="3849"/>
                    <a:pt x="30022" y="3549"/>
                  </a:cubicBezTo>
                  <a:lnTo>
                    <a:pt x="30022" y="3449"/>
                  </a:lnTo>
                  <a:cubicBezTo>
                    <a:pt x="30022" y="3316"/>
                    <a:pt x="30022" y="3216"/>
                    <a:pt x="30055" y="3082"/>
                  </a:cubicBezTo>
                  <a:lnTo>
                    <a:pt x="30188" y="3082"/>
                  </a:lnTo>
                  <a:cubicBezTo>
                    <a:pt x="30389" y="3015"/>
                    <a:pt x="30422" y="2782"/>
                    <a:pt x="30489" y="2482"/>
                  </a:cubicBezTo>
                  <a:lnTo>
                    <a:pt x="30522" y="2282"/>
                  </a:lnTo>
                  <a:cubicBezTo>
                    <a:pt x="30555" y="2315"/>
                    <a:pt x="30622" y="2348"/>
                    <a:pt x="30689" y="2348"/>
                  </a:cubicBezTo>
                  <a:cubicBezTo>
                    <a:pt x="30756" y="2348"/>
                    <a:pt x="30856" y="2282"/>
                    <a:pt x="30889" y="2215"/>
                  </a:cubicBezTo>
                  <a:cubicBezTo>
                    <a:pt x="30889" y="2315"/>
                    <a:pt x="30956" y="2382"/>
                    <a:pt x="31056" y="2448"/>
                  </a:cubicBezTo>
                  <a:cubicBezTo>
                    <a:pt x="31089" y="2465"/>
                    <a:pt x="31122" y="2473"/>
                    <a:pt x="31156" y="2473"/>
                  </a:cubicBezTo>
                  <a:cubicBezTo>
                    <a:pt x="31189" y="2473"/>
                    <a:pt x="31223" y="2465"/>
                    <a:pt x="31256" y="2448"/>
                  </a:cubicBezTo>
                  <a:cubicBezTo>
                    <a:pt x="31523" y="2348"/>
                    <a:pt x="31589" y="1915"/>
                    <a:pt x="31656" y="1248"/>
                  </a:cubicBezTo>
                  <a:cubicBezTo>
                    <a:pt x="31656" y="1047"/>
                    <a:pt x="31690" y="847"/>
                    <a:pt x="31756" y="647"/>
                  </a:cubicBezTo>
                  <a:cubicBezTo>
                    <a:pt x="31756" y="714"/>
                    <a:pt x="31823" y="814"/>
                    <a:pt x="31890" y="847"/>
                  </a:cubicBezTo>
                  <a:cubicBezTo>
                    <a:pt x="31956" y="847"/>
                    <a:pt x="32023" y="847"/>
                    <a:pt x="32090" y="814"/>
                  </a:cubicBezTo>
                  <a:cubicBezTo>
                    <a:pt x="32223" y="1114"/>
                    <a:pt x="32290" y="1448"/>
                    <a:pt x="32290" y="1781"/>
                  </a:cubicBezTo>
                  <a:lnTo>
                    <a:pt x="32290" y="1915"/>
                  </a:lnTo>
                  <a:cubicBezTo>
                    <a:pt x="32323" y="2081"/>
                    <a:pt x="32357" y="2248"/>
                    <a:pt x="32357" y="2415"/>
                  </a:cubicBezTo>
                  <a:cubicBezTo>
                    <a:pt x="32390" y="2649"/>
                    <a:pt x="32423" y="2915"/>
                    <a:pt x="32457" y="3182"/>
                  </a:cubicBezTo>
                  <a:lnTo>
                    <a:pt x="32457" y="3382"/>
                  </a:lnTo>
                  <a:cubicBezTo>
                    <a:pt x="32457" y="3583"/>
                    <a:pt x="32490" y="3783"/>
                    <a:pt x="32490" y="3983"/>
                  </a:cubicBezTo>
                  <a:lnTo>
                    <a:pt x="32490" y="4150"/>
                  </a:lnTo>
                  <a:cubicBezTo>
                    <a:pt x="32490" y="4450"/>
                    <a:pt x="32523" y="4817"/>
                    <a:pt x="32790" y="4850"/>
                  </a:cubicBezTo>
                  <a:cubicBezTo>
                    <a:pt x="33024" y="4850"/>
                    <a:pt x="33191" y="4517"/>
                    <a:pt x="33324" y="4216"/>
                  </a:cubicBezTo>
                  <a:lnTo>
                    <a:pt x="33357" y="4116"/>
                  </a:lnTo>
                  <a:cubicBezTo>
                    <a:pt x="33424" y="4016"/>
                    <a:pt x="33457" y="3883"/>
                    <a:pt x="33524" y="3783"/>
                  </a:cubicBezTo>
                  <a:cubicBezTo>
                    <a:pt x="33591" y="3616"/>
                    <a:pt x="33658" y="3416"/>
                    <a:pt x="33758" y="3249"/>
                  </a:cubicBezTo>
                  <a:cubicBezTo>
                    <a:pt x="33758" y="3249"/>
                    <a:pt x="33791" y="3216"/>
                    <a:pt x="33791" y="3182"/>
                  </a:cubicBezTo>
                  <a:cubicBezTo>
                    <a:pt x="33824" y="3149"/>
                    <a:pt x="33858" y="3116"/>
                    <a:pt x="33891" y="3049"/>
                  </a:cubicBezTo>
                  <a:cubicBezTo>
                    <a:pt x="33891" y="3015"/>
                    <a:pt x="33891" y="2982"/>
                    <a:pt x="33924" y="2915"/>
                  </a:cubicBezTo>
                  <a:cubicBezTo>
                    <a:pt x="33958" y="2949"/>
                    <a:pt x="34000" y="2965"/>
                    <a:pt x="34041" y="2965"/>
                  </a:cubicBezTo>
                  <a:cubicBezTo>
                    <a:pt x="34083" y="2965"/>
                    <a:pt x="34125" y="2949"/>
                    <a:pt x="34158" y="2915"/>
                  </a:cubicBezTo>
                  <a:cubicBezTo>
                    <a:pt x="34291" y="2782"/>
                    <a:pt x="34358" y="2615"/>
                    <a:pt x="34358" y="2448"/>
                  </a:cubicBezTo>
                  <a:cubicBezTo>
                    <a:pt x="34391" y="2348"/>
                    <a:pt x="34425" y="2148"/>
                    <a:pt x="34458" y="2148"/>
                  </a:cubicBezTo>
                  <a:cubicBezTo>
                    <a:pt x="34525" y="2182"/>
                    <a:pt x="34558" y="2182"/>
                    <a:pt x="34592" y="2215"/>
                  </a:cubicBezTo>
                  <a:cubicBezTo>
                    <a:pt x="34655" y="2278"/>
                    <a:pt x="34745" y="2302"/>
                    <a:pt x="34837" y="2302"/>
                  </a:cubicBezTo>
                  <a:cubicBezTo>
                    <a:pt x="34890" y="2302"/>
                    <a:pt x="34943" y="2294"/>
                    <a:pt x="34992" y="2282"/>
                  </a:cubicBezTo>
                  <a:cubicBezTo>
                    <a:pt x="35225" y="2182"/>
                    <a:pt x="35259" y="1848"/>
                    <a:pt x="35259" y="1581"/>
                  </a:cubicBezTo>
                  <a:cubicBezTo>
                    <a:pt x="35259" y="1481"/>
                    <a:pt x="35259" y="1348"/>
                    <a:pt x="35292" y="1248"/>
                  </a:cubicBezTo>
                  <a:cubicBezTo>
                    <a:pt x="35325" y="1114"/>
                    <a:pt x="35392" y="1014"/>
                    <a:pt x="35492" y="914"/>
                  </a:cubicBezTo>
                  <a:cubicBezTo>
                    <a:pt x="35526" y="881"/>
                    <a:pt x="35559" y="847"/>
                    <a:pt x="35592" y="814"/>
                  </a:cubicBezTo>
                  <a:cubicBezTo>
                    <a:pt x="35626" y="781"/>
                    <a:pt x="35626" y="714"/>
                    <a:pt x="35659" y="680"/>
                  </a:cubicBezTo>
                  <a:cubicBezTo>
                    <a:pt x="35659" y="647"/>
                    <a:pt x="35659" y="614"/>
                    <a:pt x="35692" y="614"/>
                  </a:cubicBezTo>
                  <a:cubicBezTo>
                    <a:pt x="35726" y="547"/>
                    <a:pt x="35759" y="514"/>
                    <a:pt x="35792" y="480"/>
                  </a:cubicBezTo>
                  <a:cubicBezTo>
                    <a:pt x="35893" y="414"/>
                    <a:pt x="35993" y="347"/>
                    <a:pt x="36026" y="247"/>
                  </a:cubicBezTo>
                  <a:cubicBezTo>
                    <a:pt x="36059" y="147"/>
                    <a:pt x="36059" y="80"/>
                    <a:pt x="35993" y="13"/>
                  </a:cubicBezTo>
                  <a:cubicBezTo>
                    <a:pt x="35966" y="4"/>
                    <a:pt x="35941" y="0"/>
                    <a:pt x="359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7"/>
            <p:cNvSpPr/>
            <p:nvPr/>
          </p:nvSpPr>
          <p:spPr>
            <a:xfrm>
              <a:off x="3460150" y="4088375"/>
              <a:ext cx="29200" cy="86750"/>
            </a:xfrm>
            <a:custGeom>
              <a:avLst/>
              <a:gdLst/>
              <a:ahLst/>
              <a:cxnLst/>
              <a:rect l="l" t="t" r="r" b="b"/>
              <a:pathLst>
                <a:path w="1168" h="3470" extrusionOk="0">
                  <a:moveTo>
                    <a:pt x="1168" y="0"/>
                  </a:moveTo>
                  <a:lnTo>
                    <a:pt x="0" y="701"/>
                  </a:lnTo>
                  <a:lnTo>
                    <a:pt x="0" y="2836"/>
                  </a:lnTo>
                  <a:lnTo>
                    <a:pt x="567" y="3469"/>
                  </a:lnTo>
                  <a:lnTo>
                    <a:pt x="1168" y="2168"/>
                  </a:lnTo>
                  <a:lnTo>
                    <a:pt x="11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7"/>
            <p:cNvSpPr/>
            <p:nvPr/>
          </p:nvSpPr>
          <p:spPr>
            <a:xfrm>
              <a:off x="1462050" y="2234550"/>
              <a:ext cx="533750" cy="1055275"/>
            </a:xfrm>
            <a:custGeom>
              <a:avLst/>
              <a:gdLst/>
              <a:ahLst/>
              <a:cxnLst/>
              <a:rect l="l" t="t" r="r" b="b"/>
              <a:pathLst>
                <a:path w="21350" h="42211" extrusionOk="0">
                  <a:moveTo>
                    <a:pt x="14978" y="0"/>
                  </a:moveTo>
                  <a:lnTo>
                    <a:pt x="601" y="8273"/>
                  </a:lnTo>
                  <a:cubicBezTo>
                    <a:pt x="267" y="8506"/>
                    <a:pt x="34" y="8873"/>
                    <a:pt x="34" y="9273"/>
                  </a:cubicBezTo>
                  <a:lnTo>
                    <a:pt x="34" y="41196"/>
                  </a:lnTo>
                  <a:cubicBezTo>
                    <a:pt x="0" y="41330"/>
                    <a:pt x="67" y="41463"/>
                    <a:pt x="201" y="41563"/>
                  </a:cubicBezTo>
                  <a:cubicBezTo>
                    <a:pt x="301" y="41630"/>
                    <a:pt x="1168" y="42130"/>
                    <a:pt x="1268" y="42164"/>
                  </a:cubicBezTo>
                  <a:cubicBezTo>
                    <a:pt x="1328" y="42194"/>
                    <a:pt x="1388" y="42210"/>
                    <a:pt x="1448" y="42210"/>
                  </a:cubicBezTo>
                  <a:cubicBezTo>
                    <a:pt x="1521" y="42210"/>
                    <a:pt x="1595" y="42185"/>
                    <a:pt x="1668" y="42130"/>
                  </a:cubicBezTo>
                  <a:lnTo>
                    <a:pt x="20782" y="31089"/>
                  </a:lnTo>
                  <a:cubicBezTo>
                    <a:pt x="21116" y="30889"/>
                    <a:pt x="21349" y="30522"/>
                    <a:pt x="21349" y="30122"/>
                  </a:cubicBezTo>
                  <a:lnTo>
                    <a:pt x="21349" y="3669"/>
                  </a:lnTo>
                  <a:lnTo>
                    <a:pt x="149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7"/>
            <p:cNvSpPr/>
            <p:nvPr/>
          </p:nvSpPr>
          <p:spPr>
            <a:xfrm>
              <a:off x="1462875" y="2453025"/>
              <a:ext cx="54250" cy="836800"/>
            </a:xfrm>
            <a:custGeom>
              <a:avLst/>
              <a:gdLst/>
              <a:ahLst/>
              <a:cxnLst/>
              <a:rect l="l" t="t" r="r" b="b"/>
              <a:pathLst>
                <a:path w="2170" h="33472" extrusionOk="0">
                  <a:moveTo>
                    <a:pt x="168" y="1"/>
                  </a:moveTo>
                  <a:cubicBezTo>
                    <a:pt x="68" y="168"/>
                    <a:pt x="1" y="334"/>
                    <a:pt x="1" y="534"/>
                  </a:cubicBezTo>
                  <a:lnTo>
                    <a:pt x="1" y="32457"/>
                  </a:lnTo>
                  <a:cubicBezTo>
                    <a:pt x="1" y="32591"/>
                    <a:pt x="68" y="32724"/>
                    <a:pt x="168" y="32824"/>
                  </a:cubicBezTo>
                  <a:lnTo>
                    <a:pt x="1235" y="33425"/>
                  </a:lnTo>
                  <a:cubicBezTo>
                    <a:pt x="1295" y="33455"/>
                    <a:pt x="1362" y="33471"/>
                    <a:pt x="1429" y="33471"/>
                  </a:cubicBezTo>
                  <a:cubicBezTo>
                    <a:pt x="1512" y="33471"/>
                    <a:pt x="1595" y="33446"/>
                    <a:pt x="1669" y="33391"/>
                  </a:cubicBezTo>
                  <a:lnTo>
                    <a:pt x="2169" y="33124"/>
                  </a:lnTo>
                  <a:lnTo>
                    <a:pt x="2136" y="1102"/>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7"/>
            <p:cNvSpPr/>
            <p:nvPr/>
          </p:nvSpPr>
          <p:spPr>
            <a:xfrm>
              <a:off x="1489575" y="2250375"/>
              <a:ext cx="506225" cy="1039575"/>
            </a:xfrm>
            <a:custGeom>
              <a:avLst/>
              <a:gdLst/>
              <a:ahLst/>
              <a:cxnLst/>
              <a:rect l="l" t="t" r="r" b="b"/>
              <a:pathLst>
                <a:path w="20249" h="41583" extrusionOk="0">
                  <a:moveTo>
                    <a:pt x="14944" y="1"/>
                  </a:moveTo>
                  <a:lnTo>
                    <a:pt x="11742" y="1802"/>
                  </a:lnTo>
                  <a:lnTo>
                    <a:pt x="567" y="8274"/>
                  </a:lnTo>
                  <a:cubicBezTo>
                    <a:pt x="234" y="8474"/>
                    <a:pt x="34" y="8841"/>
                    <a:pt x="0" y="9241"/>
                  </a:cubicBezTo>
                  <a:lnTo>
                    <a:pt x="0" y="41164"/>
                  </a:lnTo>
                  <a:cubicBezTo>
                    <a:pt x="0" y="41423"/>
                    <a:pt x="134" y="41583"/>
                    <a:pt x="319" y="41583"/>
                  </a:cubicBezTo>
                  <a:cubicBezTo>
                    <a:pt x="395" y="41583"/>
                    <a:pt x="480" y="41556"/>
                    <a:pt x="567" y="41497"/>
                  </a:cubicBezTo>
                  <a:lnTo>
                    <a:pt x="19681" y="30456"/>
                  </a:lnTo>
                  <a:cubicBezTo>
                    <a:pt x="20015" y="30256"/>
                    <a:pt x="20248" y="29889"/>
                    <a:pt x="20248" y="29489"/>
                  </a:cubicBezTo>
                  <a:lnTo>
                    <a:pt x="20248" y="3036"/>
                  </a:lnTo>
                  <a:lnTo>
                    <a:pt x="1494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7"/>
            <p:cNvSpPr/>
            <p:nvPr/>
          </p:nvSpPr>
          <p:spPr>
            <a:xfrm>
              <a:off x="1489575" y="2249550"/>
              <a:ext cx="506225" cy="1040775"/>
            </a:xfrm>
            <a:custGeom>
              <a:avLst/>
              <a:gdLst/>
              <a:ahLst/>
              <a:cxnLst/>
              <a:rect l="l" t="t" r="r" b="b"/>
              <a:pathLst>
                <a:path w="20249" h="41631" extrusionOk="0">
                  <a:moveTo>
                    <a:pt x="14944" y="301"/>
                  </a:moveTo>
                  <a:lnTo>
                    <a:pt x="19981" y="3236"/>
                  </a:lnTo>
                  <a:lnTo>
                    <a:pt x="19981" y="29488"/>
                  </a:lnTo>
                  <a:cubicBezTo>
                    <a:pt x="19981" y="29789"/>
                    <a:pt x="19814" y="30089"/>
                    <a:pt x="19548" y="30256"/>
                  </a:cubicBezTo>
                  <a:lnTo>
                    <a:pt x="434" y="41297"/>
                  </a:lnTo>
                  <a:cubicBezTo>
                    <a:pt x="401" y="41330"/>
                    <a:pt x="367" y="41330"/>
                    <a:pt x="334" y="41330"/>
                  </a:cubicBezTo>
                  <a:cubicBezTo>
                    <a:pt x="267" y="41330"/>
                    <a:pt x="267" y="41197"/>
                    <a:pt x="267" y="41197"/>
                  </a:cubicBezTo>
                  <a:lnTo>
                    <a:pt x="267" y="9274"/>
                  </a:lnTo>
                  <a:cubicBezTo>
                    <a:pt x="300" y="8974"/>
                    <a:pt x="434" y="8707"/>
                    <a:pt x="701" y="8507"/>
                  </a:cubicBezTo>
                  <a:lnTo>
                    <a:pt x="11842" y="2069"/>
                  </a:lnTo>
                  <a:lnTo>
                    <a:pt x="14911" y="301"/>
                  </a:lnTo>
                  <a:close/>
                  <a:moveTo>
                    <a:pt x="14911" y="1"/>
                  </a:moveTo>
                  <a:lnTo>
                    <a:pt x="11709" y="1835"/>
                  </a:lnTo>
                  <a:lnTo>
                    <a:pt x="567" y="8307"/>
                  </a:lnTo>
                  <a:cubicBezTo>
                    <a:pt x="234" y="8507"/>
                    <a:pt x="34" y="8874"/>
                    <a:pt x="0" y="9274"/>
                  </a:cubicBezTo>
                  <a:lnTo>
                    <a:pt x="0" y="41197"/>
                  </a:lnTo>
                  <a:cubicBezTo>
                    <a:pt x="0" y="41464"/>
                    <a:pt x="134" y="41630"/>
                    <a:pt x="334" y="41630"/>
                  </a:cubicBezTo>
                  <a:cubicBezTo>
                    <a:pt x="401" y="41630"/>
                    <a:pt x="501" y="41597"/>
                    <a:pt x="567" y="41530"/>
                  </a:cubicBezTo>
                  <a:lnTo>
                    <a:pt x="19681" y="30489"/>
                  </a:lnTo>
                  <a:cubicBezTo>
                    <a:pt x="20015" y="30289"/>
                    <a:pt x="20248" y="29922"/>
                    <a:pt x="20248" y="29522"/>
                  </a:cubicBezTo>
                  <a:lnTo>
                    <a:pt x="20248" y="3069"/>
                  </a:lnTo>
                  <a:lnTo>
                    <a:pt x="14944" y="34"/>
                  </a:lnTo>
                  <a:lnTo>
                    <a:pt x="14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7"/>
            <p:cNvSpPr/>
            <p:nvPr/>
          </p:nvSpPr>
          <p:spPr>
            <a:xfrm>
              <a:off x="1535425" y="2322950"/>
              <a:ext cx="427850" cy="610450"/>
            </a:xfrm>
            <a:custGeom>
              <a:avLst/>
              <a:gdLst/>
              <a:ahLst/>
              <a:cxnLst/>
              <a:rect l="l" t="t" r="r" b="b"/>
              <a:pathLst>
                <a:path w="17114" h="24418" extrusionOk="0">
                  <a:moveTo>
                    <a:pt x="16413" y="300"/>
                  </a:moveTo>
                  <a:cubicBezTo>
                    <a:pt x="16613" y="300"/>
                    <a:pt x="16780" y="467"/>
                    <a:pt x="16780" y="767"/>
                  </a:cubicBezTo>
                  <a:lnTo>
                    <a:pt x="16780" y="14177"/>
                  </a:lnTo>
                  <a:cubicBezTo>
                    <a:pt x="16746" y="14644"/>
                    <a:pt x="16513" y="15077"/>
                    <a:pt x="16112" y="15344"/>
                  </a:cubicBezTo>
                  <a:lnTo>
                    <a:pt x="1002" y="24051"/>
                  </a:lnTo>
                  <a:cubicBezTo>
                    <a:pt x="902" y="24117"/>
                    <a:pt x="801" y="24151"/>
                    <a:pt x="701" y="24151"/>
                  </a:cubicBezTo>
                  <a:cubicBezTo>
                    <a:pt x="468" y="24151"/>
                    <a:pt x="334" y="23984"/>
                    <a:pt x="334" y="23650"/>
                  </a:cubicBezTo>
                  <a:lnTo>
                    <a:pt x="334" y="10274"/>
                  </a:lnTo>
                  <a:cubicBezTo>
                    <a:pt x="334" y="9807"/>
                    <a:pt x="601" y="9373"/>
                    <a:pt x="1002" y="9107"/>
                  </a:cubicBezTo>
                  <a:lnTo>
                    <a:pt x="11209" y="3202"/>
                  </a:lnTo>
                  <a:lnTo>
                    <a:pt x="16112" y="400"/>
                  </a:lnTo>
                  <a:cubicBezTo>
                    <a:pt x="16179" y="334"/>
                    <a:pt x="16279" y="300"/>
                    <a:pt x="16413" y="300"/>
                  </a:cubicBezTo>
                  <a:close/>
                  <a:moveTo>
                    <a:pt x="16413" y="0"/>
                  </a:moveTo>
                  <a:lnTo>
                    <a:pt x="16413" y="33"/>
                  </a:lnTo>
                  <a:cubicBezTo>
                    <a:pt x="16246" y="33"/>
                    <a:pt x="16079" y="67"/>
                    <a:pt x="15946" y="133"/>
                  </a:cubicBezTo>
                  <a:lnTo>
                    <a:pt x="11075" y="2969"/>
                  </a:lnTo>
                  <a:lnTo>
                    <a:pt x="835" y="8873"/>
                  </a:lnTo>
                  <a:cubicBezTo>
                    <a:pt x="368" y="9173"/>
                    <a:pt x="68" y="9707"/>
                    <a:pt x="34" y="10274"/>
                  </a:cubicBezTo>
                  <a:lnTo>
                    <a:pt x="34" y="23650"/>
                  </a:lnTo>
                  <a:cubicBezTo>
                    <a:pt x="1" y="24051"/>
                    <a:pt x="301" y="24418"/>
                    <a:pt x="701" y="24418"/>
                  </a:cubicBezTo>
                  <a:cubicBezTo>
                    <a:pt x="835" y="24418"/>
                    <a:pt x="1002" y="24384"/>
                    <a:pt x="1135" y="24284"/>
                  </a:cubicBezTo>
                  <a:lnTo>
                    <a:pt x="16246" y="15578"/>
                  </a:lnTo>
                  <a:cubicBezTo>
                    <a:pt x="16713" y="15244"/>
                    <a:pt x="17013" y="14744"/>
                    <a:pt x="17046" y="14177"/>
                  </a:cubicBezTo>
                  <a:lnTo>
                    <a:pt x="17046" y="767"/>
                  </a:lnTo>
                  <a:cubicBezTo>
                    <a:pt x="17113" y="367"/>
                    <a:pt x="16813" y="33"/>
                    <a:pt x="164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7"/>
            <p:cNvSpPr/>
            <p:nvPr/>
          </p:nvSpPr>
          <p:spPr>
            <a:xfrm>
              <a:off x="1863175" y="2250375"/>
              <a:ext cx="132625" cy="146925"/>
            </a:xfrm>
            <a:custGeom>
              <a:avLst/>
              <a:gdLst/>
              <a:ahLst/>
              <a:cxnLst/>
              <a:rect l="l" t="t" r="r" b="b"/>
              <a:pathLst>
                <a:path w="5305" h="5877" extrusionOk="0">
                  <a:moveTo>
                    <a:pt x="0" y="1"/>
                  </a:moveTo>
                  <a:lnTo>
                    <a:pt x="0" y="5472"/>
                  </a:lnTo>
                  <a:cubicBezTo>
                    <a:pt x="0" y="5733"/>
                    <a:pt x="119" y="5876"/>
                    <a:pt x="308" y="5876"/>
                  </a:cubicBezTo>
                  <a:cubicBezTo>
                    <a:pt x="384" y="5876"/>
                    <a:pt x="472" y="5853"/>
                    <a:pt x="567" y="5805"/>
                  </a:cubicBezTo>
                  <a:lnTo>
                    <a:pt x="5304" y="307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7"/>
            <p:cNvSpPr/>
            <p:nvPr/>
          </p:nvSpPr>
          <p:spPr>
            <a:xfrm>
              <a:off x="1668875" y="2732400"/>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7"/>
            <p:cNvSpPr/>
            <p:nvPr/>
          </p:nvSpPr>
          <p:spPr>
            <a:xfrm>
              <a:off x="1668875" y="2733841"/>
              <a:ext cx="348600" cy="371400"/>
            </a:xfrm>
            <a:custGeom>
              <a:avLst/>
              <a:gdLst/>
              <a:ahLst/>
              <a:cxnLst/>
              <a:rect l="l" t="t" r="r" b="b"/>
              <a:pathLst>
                <a:path w="13944" h="14856" extrusionOk="0">
                  <a:moveTo>
                    <a:pt x="13943" y="0"/>
                  </a:moveTo>
                  <a:lnTo>
                    <a:pt x="834" y="7573"/>
                  </a:lnTo>
                  <a:cubicBezTo>
                    <a:pt x="367" y="7906"/>
                    <a:pt x="33" y="8406"/>
                    <a:pt x="0" y="9007"/>
                  </a:cubicBezTo>
                  <a:lnTo>
                    <a:pt x="33" y="14244"/>
                  </a:lnTo>
                  <a:cubicBezTo>
                    <a:pt x="33" y="14627"/>
                    <a:pt x="222" y="14855"/>
                    <a:pt x="501" y="14855"/>
                  </a:cubicBezTo>
                  <a:cubicBezTo>
                    <a:pt x="611" y="14855"/>
                    <a:pt x="735" y="14820"/>
                    <a:pt x="867" y="14744"/>
                  </a:cubicBezTo>
                  <a:lnTo>
                    <a:pt x="13943" y="7139"/>
                  </a:lnTo>
                  <a:lnTo>
                    <a:pt x="13943" y="0"/>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7"/>
            <p:cNvSpPr/>
            <p:nvPr/>
          </p:nvSpPr>
          <p:spPr>
            <a:xfrm>
              <a:off x="1995775" y="2720725"/>
              <a:ext cx="21700" cy="24200"/>
            </a:xfrm>
            <a:custGeom>
              <a:avLst/>
              <a:gdLst/>
              <a:ahLst/>
              <a:cxnLst/>
              <a:rect l="l" t="t" r="r" b="b"/>
              <a:pathLst>
                <a:path w="868" h="968" extrusionOk="0">
                  <a:moveTo>
                    <a:pt x="0" y="0"/>
                  </a:moveTo>
                  <a:lnTo>
                    <a:pt x="0" y="968"/>
                  </a:lnTo>
                  <a:lnTo>
                    <a:pt x="867" y="46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7"/>
            <p:cNvSpPr/>
            <p:nvPr/>
          </p:nvSpPr>
          <p:spPr>
            <a:xfrm>
              <a:off x="1747250" y="2813500"/>
              <a:ext cx="196825" cy="211625"/>
            </a:xfrm>
            <a:custGeom>
              <a:avLst/>
              <a:gdLst/>
              <a:ahLst/>
              <a:cxnLst/>
              <a:rect l="l" t="t" r="r" b="b"/>
              <a:pathLst>
                <a:path w="7873" h="8465" extrusionOk="0">
                  <a:moveTo>
                    <a:pt x="7794" y="0"/>
                  </a:moveTo>
                  <a:cubicBezTo>
                    <a:pt x="7781" y="0"/>
                    <a:pt x="7773" y="9"/>
                    <a:pt x="7773" y="25"/>
                  </a:cubicBezTo>
                  <a:lnTo>
                    <a:pt x="6172" y="926"/>
                  </a:lnTo>
                  <a:cubicBezTo>
                    <a:pt x="6138" y="959"/>
                    <a:pt x="6138" y="993"/>
                    <a:pt x="6105" y="1026"/>
                  </a:cubicBezTo>
                  <a:cubicBezTo>
                    <a:pt x="6105" y="1060"/>
                    <a:pt x="6072" y="1093"/>
                    <a:pt x="6072" y="1160"/>
                  </a:cubicBezTo>
                  <a:lnTo>
                    <a:pt x="6072" y="4829"/>
                  </a:lnTo>
                  <a:cubicBezTo>
                    <a:pt x="6072" y="4862"/>
                    <a:pt x="6105" y="4896"/>
                    <a:pt x="6105" y="4929"/>
                  </a:cubicBezTo>
                  <a:lnTo>
                    <a:pt x="6172" y="4929"/>
                  </a:lnTo>
                  <a:lnTo>
                    <a:pt x="6472" y="4729"/>
                  </a:lnTo>
                  <a:cubicBezTo>
                    <a:pt x="6505" y="4729"/>
                    <a:pt x="6539" y="4695"/>
                    <a:pt x="6539" y="4662"/>
                  </a:cubicBezTo>
                  <a:cubicBezTo>
                    <a:pt x="6572" y="4629"/>
                    <a:pt x="6572" y="4562"/>
                    <a:pt x="6572" y="4529"/>
                  </a:cubicBezTo>
                  <a:lnTo>
                    <a:pt x="6572" y="3228"/>
                  </a:lnTo>
                  <a:lnTo>
                    <a:pt x="7706" y="2594"/>
                  </a:lnTo>
                  <a:cubicBezTo>
                    <a:pt x="7706" y="2561"/>
                    <a:pt x="7739" y="2527"/>
                    <a:pt x="7773" y="2494"/>
                  </a:cubicBezTo>
                  <a:cubicBezTo>
                    <a:pt x="7773" y="2461"/>
                    <a:pt x="7773" y="2427"/>
                    <a:pt x="7773" y="2360"/>
                  </a:cubicBezTo>
                  <a:lnTo>
                    <a:pt x="7773" y="1960"/>
                  </a:lnTo>
                  <a:cubicBezTo>
                    <a:pt x="7806" y="1927"/>
                    <a:pt x="7773" y="1893"/>
                    <a:pt x="7773" y="1860"/>
                  </a:cubicBezTo>
                  <a:lnTo>
                    <a:pt x="7706" y="1860"/>
                  </a:lnTo>
                  <a:lnTo>
                    <a:pt x="6572" y="2494"/>
                  </a:lnTo>
                  <a:lnTo>
                    <a:pt x="6572" y="1393"/>
                  </a:lnTo>
                  <a:lnTo>
                    <a:pt x="7773" y="726"/>
                  </a:lnTo>
                  <a:cubicBezTo>
                    <a:pt x="7806" y="693"/>
                    <a:pt x="7806" y="659"/>
                    <a:pt x="7840" y="626"/>
                  </a:cubicBezTo>
                  <a:cubicBezTo>
                    <a:pt x="7840" y="593"/>
                    <a:pt x="7873" y="559"/>
                    <a:pt x="7873" y="492"/>
                  </a:cubicBezTo>
                  <a:lnTo>
                    <a:pt x="7873" y="92"/>
                  </a:lnTo>
                  <a:cubicBezTo>
                    <a:pt x="7840" y="59"/>
                    <a:pt x="7840" y="59"/>
                    <a:pt x="7840" y="59"/>
                  </a:cubicBezTo>
                  <a:lnTo>
                    <a:pt x="7840" y="25"/>
                  </a:lnTo>
                  <a:cubicBezTo>
                    <a:pt x="7823" y="9"/>
                    <a:pt x="7806" y="0"/>
                    <a:pt x="7794" y="0"/>
                  </a:cubicBezTo>
                  <a:close/>
                  <a:moveTo>
                    <a:pt x="4737" y="2561"/>
                  </a:moveTo>
                  <a:cubicBezTo>
                    <a:pt x="4804" y="2561"/>
                    <a:pt x="4871" y="2594"/>
                    <a:pt x="4937" y="2627"/>
                  </a:cubicBezTo>
                  <a:cubicBezTo>
                    <a:pt x="5004" y="2694"/>
                    <a:pt x="5038" y="2761"/>
                    <a:pt x="5038" y="2827"/>
                  </a:cubicBezTo>
                  <a:cubicBezTo>
                    <a:pt x="5071" y="2928"/>
                    <a:pt x="5104" y="3028"/>
                    <a:pt x="5104" y="3161"/>
                  </a:cubicBezTo>
                  <a:cubicBezTo>
                    <a:pt x="5104" y="3417"/>
                    <a:pt x="5104" y="3703"/>
                    <a:pt x="5104" y="3962"/>
                  </a:cubicBezTo>
                  <a:cubicBezTo>
                    <a:pt x="5104" y="4095"/>
                    <a:pt x="5071" y="4228"/>
                    <a:pt x="5038" y="4329"/>
                  </a:cubicBezTo>
                  <a:cubicBezTo>
                    <a:pt x="5038" y="4462"/>
                    <a:pt x="5004" y="4562"/>
                    <a:pt x="4937" y="4662"/>
                  </a:cubicBezTo>
                  <a:cubicBezTo>
                    <a:pt x="4904" y="4796"/>
                    <a:pt x="4837" y="4896"/>
                    <a:pt x="4771" y="4962"/>
                  </a:cubicBezTo>
                  <a:cubicBezTo>
                    <a:pt x="4671" y="5062"/>
                    <a:pt x="4604" y="5129"/>
                    <a:pt x="4504" y="5196"/>
                  </a:cubicBezTo>
                  <a:lnTo>
                    <a:pt x="3970" y="5463"/>
                  </a:lnTo>
                  <a:lnTo>
                    <a:pt x="3970" y="2928"/>
                  </a:lnTo>
                  <a:lnTo>
                    <a:pt x="4470" y="2661"/>
                  </a:lnTo>
                  <a:cubicBezTo>
                    <a:pt x="4537" y="2594"/>
                    <a:pt x="4637" y="2561"/>
                    <a:pt x="4737" y="2561"/>
                  </a:cubicBezTo>
                  <a:close/>
                  <a:moveTo>
                    <a:pt x="2349" y="3948"/>
                  </a:moveTo>
                  <a:cubicBezTo>
                    <a:pt x="2380" y="3948"/>
                    <a:pt x="2409" y="3953"/>
                    <a:pt x="2436" y="3962"/>
                  </a:cubicBezTo>
                  <a:cubicBezTo>
                    <a:pt x="2536" y="3995"/>
                    <a:pt x="2569" y="4128"/>
                    <a:pt x="2569" y="4329"/>
                  </a:cubicBezTo>
                  <a:cubicBezTo>
                    <a:pt x="2569" y="4495"/>
                    <a:pt x="2536" y="4662"/>
                    <a:pt x="2436" y="4829"/>
                  </a:cubicBezTo>
                  <a:lnTo>
                    <a:pt x="2436" y="4862"/>
                  </a:lnTo>
                  <a:cubicBezTo>
                    <a:pt x="2369" y="4996"/>
                    <a:pt x="2236" y="5096"/>
                    <a:pt x="2102" y="5162"/>
                  </a:cubicBezTo>
                  <a:lnTo>
                    <a:pt x="1535" y="5496"/>
                  </a:lnTo>
                  <a:lnTo>
                    <a:pt x="1535" y="4362"/>
                  </a:lnTo>
                  <a:lnTo>
                    <a:pt x="2102" y="4028"/>
                  </a:lnTo>
                  <a:cubicBezTo>
                    <a:pt x="2175" y="3979"/>
                    <a:pt x="2266" y="3948"/>
                    <a:pt x="2349" y="3948"/>
                  </a:cubicBezTo>
                  <a:close/>
                  <a:moveTo>
                    <a:pt x="4971" y="1760"/>
                  </a:moveTo>
                  <a:cubicBezTo>
                    <a:pt x="4804" y="1793"/>
                    <a:pt x="4637" y="1827"/>
                    <a:pt x="4504" y="1927"/>
                  </a:cubicBezTo>
                  <a:lnTo>
                    <a:pt x="3570" y="2494"/>
                  </a:lnTo>
                  <a:cubicBezTo>
                    <a:pt x="3536" y="2494"/>
                    <a:pt x="3503" y="2527"/>
                    <a:pt x="3503" y="2561"/>
                  </a:cubicBezTo>
                  <a:cubicBezTo>
                    <a:pt x="3470" y="2594"/>
                    <a:pt x="3470" y="2627"/>
                    <a:pt x="3470" y="2694"/>
                  </a:cubicBezTo>
                  <a:lnTo>
                    <a:pt x="3470" y="6363"/>
                  </a:lnTo>
                  <a:cubicBezTo>
                    <a:pt x="3470" y="6397"/>
                    <a:pt x="3470" y="6430"/>
                    <a:pt x="3503" y="6463"/>
                  </a:cubicBezTo>
                  <a:cubicBezTo>
                    <a:pt x="3503" y="6480"/>
                    <a:pt x="3511" y="6488"/>
                    <a:pt x="3524" y="6488"/>
                  </a:cubicBezTo>
                  <a:cubicBezTo>
                    <a:pt x="3536" y="6488"/>
                    <a:pt x="3553" y="6480"/>
                    <a:pt x="3570" y="6463"/>
                  </a:cubicBezTo>
                  <a:lnTo>
                    <a:pt x="4504" y="5930"/>
                  </a:lnTo>
                  <a:cubicBezTo>
                    <a:pt x="4671" y="5830"/>
                    <a:pt x="4837" y="5696"/>
                    <a:pt x="4971" y="5529"/>
                  </a:cubicBezTo>
                  <a:cubicBezTo>
                    <a:pt x="5104" y="5396"/>
                    <a:pt x="5204" y="5229"/>
                    <a:pt x="5304" y="5029"/>
                  </a:cubicBezTo>
                  <a:cubicBezTo>
                    <a:pt x="5371" y="4829"/>
                    <a:pt x="5471" y="4629"/>
                    <a:pt x="5505" y="4429"/>
                  </a:cubicBezTo>
                  <a:cubicBezTo>
                    <a:pt x="5538" y="4195"/>
                    <a:pt x="5571" y="3962"/>
                    <a:pt x="5605" y="3728"/>
                  </a:cubicBezTo>
                  <a:lnTo>
                    <a:pt x="5605" y="2894"/>
                  </a:lnTo>
                  <a:cubicBezTo>
                    <a:pt x="5571" y="2694"/>
                    <a:pt x="5571" y="2494"/>
                    <a:pt x="5505" y="2294"/>
                  </a:cubicBezTo>
                  <a:cubicBezTo>
                    <a:pt x="5471" y="2127"/>
                    <a:pt x="5404" y="1994"/>
                    <a:pt x="5304" y="1893"/>
                  </a:cubicBezTo>
                  <a:cubicBezTo>
                    <a:pt x="5204" y="1793"/>
                    <a:pt x="5104" y="1760"/>
                    <a:pt x="4971" y="1760"/>
                  </a:cubicBezTo>
                  <a:close/>
                  <a:moveTo>
                    <a:pt x="2594" y="3162"/>
                  </a:moveTo>
                  <a:cubicBezTo>
                    <a:pt x="2464" y="3162"/>
                    <a:pt x="2311" y="3211"/>
                    <a:pt x="2135" y="3328"/>
                  </a:cubicBezTo>
                  <a:lnTo>
                    <a:pt x="1135" y="3895"/>
                  </a:lnTo>
                  <a:cubicBezTo>
                    <a:pt x="1101" y="3895"/>
                    <a:pt x="1068" y="3928"/>
                    <a:pt x="1068" y="3962"/>
                  </a:cubicBezTo>
                  <a:cubicBezTo>
                    <a:pt x="1035" y="3995"/>
                    <a:pt x="1035" y="4062"/>
                    <a:pt x="1035" y="4095"/>
                  </a:cubicBezTo>
                  <a:lnTo>
                    <a:pt x="1035" y="7764"/>
                  </a:lnTo>
                  <a:cubicBezTo>
                    <a:pt x="1035" y="7798"/>
                    <a:pt x="1035" y="7831"/>
                    <a:pt x="1068" y="7864"/>
                  </a:cubicBezTo>
                  <a:cubicBezTo>
                    <a:pt x="1085" y="7881"/>
                    <a:pt x="1093" y="7889"/>
                    <a:pt x="1101" y="7889"/>
                  </a:cubicBezTo>
                  <a:cubicBezTo>
                    <a:pt x="1110" y="7889"/>
                    <a:pt x="1118" y="7881"/>
                    <a:pt x="1135" y="7864"/>
                  </a:cubicBezTo>
                  <a:lnTo>
                    <a:pt x="1435" y="7698"/>
                  </a:lnTo>
                  <a:cubicBezTo>
                    <a:pt x="1468" y="7664"/>
                    <a:pt x="1502" y="7631"/>
                    <a:pt x="1502" y="7598"/>
                  </a:cubicBezTo>
                  <a:cubicBezTo>
                    <a:pt x="1535" y="7564"/>
                    <a:pt x="1535" y="7531"/>
                    <a:pt x="1535" y="7497"/>
                  </a:cubicBezTo>
                  <a:lnTo>
                    <a:pt x="1535" y="6197"/>
                  </a:lnTo>
                  <a:lnTo>
                    <a:pt x="2135" y="5863"/>
                  </a:lnTo>
                  <a:cubicBezTo>
                    <a:pt x="2436" y="5696"/>
                    <a:pt x="2669" y="5429"/>
                    <a:pt x="2836" y="5129"/>
                  </a:cubicBezTo>
                  <a:cubicBezTo>
                    <a:pt x="3003" y="4796"/>
                    <a:pt x="3069" y="4429"/>
                    <a:pt x="3069" y="4028"/>
                  </a:cubicBezTo>
                  <a:cubicBezTo>
                    <a:pt x="3069" y="3628"/>
                    <a:pt x="3003" y="3361"/>
                    <a:pt x="2836" y="3228"/>
                  </a:cubicBezTo>
                  <a:cubicBezTo>
                    <a:pt x="2767" y="3186"/>
                    <a:pt x="2686" y="3162"/>
                    <a:pt x="2594" y="3162"/>
                  </a:cubicBezTo>
                  <a:close/>
                  <a:moveTo>
                    <a:pt x="480" y="7372"/>
                  </a:moveTo>
                  <a:cubicBezTo>
                    <a:pt x="468" y="7372"/>
                    <a:pt x="451" y="7381"/>
                    <a:pt x="434" y="7397"/>
                  </a:cubicBezTo>
                  <a:lnTo>
                    <a:pt x="101" y="7598"/>
                  </a:lnTo>
                  <a:cubicBezTo>
                    <a:pt x="67" y="7598"/>
                    <a:pt x="34" y="7631"/>
                    <a:pt x="34" y="7664"/>
                  </a:cubicBezTo>
                  <a:cubicBezTo>
                    <a:pt x="1" y="7731"/>
                    <a:pt x="1" y="7764"/>
                    <a:pt x="1" y="7798"/>
                  </a:cubicBezTo>
                  <a:lnTo>
                    <a:pt x="1" y="8365"/>
                  </a:lnTo>
                  <a:cubicBezTo>
                    <a:pt x="1" y="8398"/>
                    <a:pt x="1" y="8431"/>
                    <a:pt x="34" y="8465"/>
                  </a:cubicBezTo>
                  <a:lnTo>
                    <a:pt x="101" y="8465"/>
                  </a:lnTo>
                  <a:lnTo>
                    <a:pt x="434" y="8265"/>
                  </a:lnTo>
                  <a:cubicBezTo>
                    <a:pt x="468" y="8231"/>
                    <a:pt x="501" y="8198"/>
                    <a:pt x="501" y="8165"/>
                  </a:cubicBezTo>
                  <a:cubicBezTo>
                    <a:pt x="534" y="8131"/>
                    <a:pt x="534" y="8098"/>
                    <a:pt x="534" y="8031"/>
                  </a:cubicBezTo>
                  <a:lnTo>
                    <a:pt x="534" y="7497"/>
                  </a:lnTo>
                  <a:cubicBezTo>
                    <a:pt x="534" y="7464"/>
                    <a:pt x="534" y="7431"/>
                    <a:pt x="501" y="7397"/>
                  </a:cubicBezTo>
                  <a:cubicBezTo>
                    <a:pt x="501" y="7381"/>
                    <a:pt x="493" y="7372"/>
                    <a:pt x="480" y="73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7"/>
            <p:cNvSpPr/>
            <p:nvPr/>
          </p:nvSpPr>
          <p:spPr>
            <a:xfrm>
              <a:off x="1587150" y="2504825"/>
              <a:ext cx="325250" cy="301825"/>
            </a:xfrm>
            <a:custGeom>
              <a:avLst/>
              <a:gdLst/>
              <a:ahLst/>
              <a:cxnLst/>
              <a:rect l="l" t="t" r="r" b="b"/>
              <a:pathLst>
                <a:path w="13010" h="12073" extrusionOk="0">
                  <a:moveTo>
                    <a:pt x="6138" y="364"/>
                  </a:moveTo>
                  <a:cubicBezTo>
                    <a:pt x="6371" y="364"/>
                    <a:pt x="6571" y="431"/>
                    <a:pt x="6772" y="531"/>
                  </a:cubicBezTo>
                  <a:cubicBezTo>
                    <a:pt x="7305" y="831"/>
                    <a:pt x="7639" y="1598"/>
                    <a:pt x="7672" y="2565"/>
                  </a:cubicBezTo>
                  <a:cubicBezTo>
                    <a:pt x="7672" y="2632"/>
                    <a:pt x="7739" y="2699"/>
                    <a:pt x="7806" y="2732"/>
                  </a:cubicBezTo>
                  <a:cubicBezTo>
                    <a:pt x="7832" y="2741"/>
                    <a:pt x="7857" y="2745"/>
                    <a:pt x="7879" y="2745"/>
                  </a:cubicBezTo>
                  <a:cubicBezTo>
                    <a:pt x="7939" y="2745"/>
                    <a:pt x="7981" y="2714"/>
                    <a:pt x="8006" y="2665"/>
                  </a:cubicBezTo>
                  <a:cubicBezTo>
                    <a:pt x="8339" y="1998"/>
                    <a:pt x="8840" y="1465"/>
                    <a:pt x="9440" y="1064"/>
                  </a:cubicBezTo>
                  <a:cubicBezTo>
                    <a:pt x="9669" y="912"/>
                    <a:pt x="9930" y="836"/>
                    <a:pt x="10193" y="836"/>
                  </a:cubicBezTo>
                  <a:cubicBezTo>
                    <a:pt x="10390" y="836"/>
                    <a:pt x="10589" y="878"/>
                    <a:pt x="10774" y="964"/>
                  </a:cubicBezTo>
                  <a:cubicBezTo>
                    <a:pt x="11208" y="1198"/>
                    <a:pt x="11442" y="1832"/>
                    <a:pt x="11442" y="2632"/>
                  </a:cubicBezTo>
                  <a:cubicBezTo>
                    <a:pt x="11442" y="2832"/>
                    <a:pt x="11442" y="3032"/>
                    <a:pt x="11408" y="3233"/>
                  </a:cubicBezTo>
                  <a:cubicBezTo>
                    <a:pt x="11408" y="3299"/>
                    <a:pt x="11442" y="3366"/>
                    <a:pt x="11475" y="3399"/>
                  </a:cubicBezTo>
                  <a:cubicBezTo>
                    <a:pt x="11508" y="3416"/>
                    <a:pt x="11542" y="3424"/>
                    <a:pt x="11575" y="3424"/>
                  </a:cubicBezTo>
                  <a:cubicBezTo>
                    <a:pt x="11608" y="3424"/>
                    <a:pt x="11642" y="3416"/>
                    <a:pt x="11675" y="3399"/>
                  </a:cubicBezTo>
                  <a:lnTo>
                    <a:pt x="11775" y="3333"/>
                  </a:lnTo>
                  <a:cubicBezTo>
                    <a:pt x="11883" y="3268"/>
                    <a:pt x="12004" y="3231"/>
                    <a:pt x="12122" y="3231"/>
                  </a:cubicBezTo>
                  <a:cubicBezTo>
                    <a:pt x="12186" y="3231"/>
                    <a:pt x="12250" y="3242"/>
                    <a:pt x="12309" y="3266"/>
                  </a:cubicBezTo>
                  <a:cubicBezTo>
                    <a:pt x="12542" y="3466"/>
                    <a:pt x="12642" y="3733"/>
                    <a:pt x="12609" y="4000"/>
                  </a:cubicBezTo>
                  <a:cubicBezTo>
                    <a:pt x="12576" y="4767"/>
                    <a:pt x="12209" y="5467"/>
                    <a:pt x="11608" y="5934"/>
                  </a:cubicBezTo>
                  <a:lnTo>
                    <a:pt x="1901" y="11538"/>
                  </a:lnTo>
                  <a:cubicBezTo>
                    <a:pt x="1721" y="11659"/>
                    <a:pt x="1517" y="11719"/>
                    <a:pt x="1311" y="11719"/>
                  </a:cubicBezTo>
                  <a:cubicBezTo>
                    <a:pt x="1173" y="11719"/>
                    <a:pt x="1034" y="11692"/>
                    <a:pt x="901" y="11639"/>
                  </a:cubicBezTo>
                  <a:cubicBezTo>
                    <a:pt x="567" y="11438"/>
                    <a:pt x="367" y="10938"/>
                    <a:pt x="367" y="10271"/>
                  </a:cubicBezTo>
                  <a:cubicBezTo>
                    <a:pt x="367" y="9003"/>
                    <a:pt x="1134" y="7502"/>
                    <a:pt x="2068" y="6935"/>
                  </a:cubicBezTo>
                  <a:lnTo>
                    <a:pt x="2268" y="6835"/>
                  </a:lnTo>
                  <a:cubicBezTo>
                    <a:pt x="2335" y="6802"/>
                    <a:pt x="2368" y="6735"/>
                    <a:pt x="2368" y="6668"/>
                  </a:cubicBezTo>
                  <a:cubicBezTo>
                    <a:pt x="2335" y="6435"/>
                    <a:pt x="2302" y="6201"/>
                    <a:pt x="2302" y="5968"/>
                  </a:cubicBezTo>
                  <a:cubicBezTo>
                    <a:pt x="2302" y="3933"/>
                    <a:pt x="3569" y="1565"/>
                    <a:pt x="5070" y="664"/>
                  </a:cubicBezTo>
                  <a:cubicBezTo>
                    <a:pt x="5404" y="464"/>
                    <a:pt x="5771" y="364"/>
                    <a:pt x="6138" y="364"/>
                  </a:cubicBezTo>
                  <a:close/>
                  <a:moveTo>
                    <a:pt x="6040" y="0"/>
                  </a:moveTo>
                  <a:cubicBezTo>
                    <a:pt x="5640" y="0"/>
                    <a:pt x="5245" y="117"/>
                    <a:pt x="4904" y="364"/>
                  </a:cubicBezTo>
                  <a:cubicBezTo>
                    <a:pt x="3269" y="1298"/>
                    <a:pt x="1968" y="3833"/>
                    <a:pt x="1968" y="5968"/>
                  </a:cubicBezTo>
                  <a:cubicBezTo>
                    <a:pt x="1968" y="6168"/>
                    <a:pt x="1968" y="6368"/>
                    <a:pt x="2001" y="6602"/>
                  </a:cubicBezTo>
                  <a:lnTo>
                    <a:pt x="1901" y="6635"/>
                  </a:lnTo>
                  <a:cubicBezTo>
                    <a:pt x="867" y="7235"/>
                    <a:pt x="0" y="8870"/>
                    <a:pt x="0" y="10271"/>
                  </a:cubicBezTo>
                  <a:cubicBezTo>
                    <a:pt x="0" y="11038"/>
                    <a:pt x="267" y="11639"/>
                    <a:pt x="734" y="11905"/>
                  </a:cubicBezTo>
                  <a:cubicBezTo>
                    <a:pt x="901" y="12005"/>
                    <a:pt x="1101" y="12072"/>
                    <a:pt x="1301" y="12072"/>
                  </a:cubicBezTo>
                  <a:cubicBezTo>
                    <a:pt x="1568" y="12072"/>
                    <a:pt x="1835" y="11972"/>
                    <a:pt x="2102" y="11839"/>
                  </a:cubicBezTo>
                  <a:lnTo>
                    <a:pt x="11775" y="6235"/>
                  </a:lnTo>
                  <a:cubicBezTo>
                    <a:pt x="12509" y="5701"/>
                    <a:pt x="12943" y="4867"/>
                    <a:pt x="12976" y="4000"/>
                  </a:cubicBezTo>
                  <a:cubicBezTo>
                    <a:pt x="13009" y="3599"/>
                    <a:pt x="12843" y="3199"/>
                    <a:pt x="12509" y="2966"/>
                  </a:cubicBezTo>
                  <a:cubicBezTo>
                    <a:pt x="12402" y="2894"/>
                    <a:pt x="12275" y="2861"/>
                    <a:pt x="12145" y="2861"/>
                  </a:cubicBezTo>
                  <a:cubicBezTo>
                    <a:pt x="12032" y="2861"/>
                    <a:pt x="11917" y="2886"/>
                    <a:pt x="11808" y="2932"/>
                  </a:cubicBezTo>
                  <a:lnTo>
                    <a:pt x="11808" y="2599"/>
                  </a:lnTo>
                  <a:cubicBezTo>
                    <a:pt x="11808" y="1665"/>
                    <a:pt x="11508" y="931"/>
                    <a:pt x="10941" y="631"/>
                  </a:cubicBezTo>
                  <a:cubicBezTo>
                    <a:pt x="10704" y="512"/>
                    <a:pt x="10447" y="453"/>
                    <a:pt x="10191" y="453"/>
                  </a:cubicBezTo>
                  <a:cubicBezTo>
                    <a:pt x="9870" y="453"/>
                    <a:pt x="9551" y="545"/>
                    <a:pt x="9273" y="731"/>
                  </a:cubicBezTo>
                  <a:cubicBezTo>
                    <a:pt x="8773" y="1064"/>
                    <a:pt x="8339" y="1498"/>
                    <a:pt x="7972" y="1998"/>
                  </a:cubicBezTo>
                  <a:cubicBezTo>
                    <a:pt x="7939" y="1264"/>
                    <a:pt x="7539" y="597"/>
                    <a:pt x="6938" y="197"/>
                  </a:cubicBezTo>
                  <a:cubicBezTo>
                    <a:pt x="6650" y="68"/>
                    <a:pt x="6344" y="0"/>
                    <a:pt x="6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7"/>
            <p:cNvSpPr/>
            <p:nvPr/>
          </p:nvSpPr>
          <p:spPr>
            <a:xfrm>
              <a:off x="1714725" y="2576675"/>
              <a:ext cx="61750" cy="89650"/>
            </a:xfrm>
            <a:custGeom>
              <a:avLst/>
              <a:gdLst/>
              <a:ahLst/>
              <a:cxnLst/>
              <a:rect l="l" t="t" r="r" b="b"/>
              <a:pathLst>
                <a:path w="2470" h="3586" extrusionOk="0">
                  <a:moveTo>
                    <a:pt x="1238" y="0"/>
                  </a:moveTo>
                  <a:cubicBezTo>
                    <a:pt x="1157" y="0"/>
                    <a:pt x="1088" y="44"/>
                    <a:pt x="1068" y="125"/>
                  </a:cubicBezTo>
                  <a:lnTo>
                    <a:pt x="67" y="2193"/>
                  </a:lnTo>
                  <a:cubicBezTo>
                    <a:pt x="1" y="2327"/>
                    <a:pt x="34" y="2460"/>
                    <a:pt x="167" y="2527"/>
                  </a:cubicBezTo>
                  <a:lnTo>
                    <a:pt x="234" y="2527"/>
                  </a:lnTo>
                  <a:cubicBezTo>
                    <a:pt x="334" y="2527"/>
                    <a:pt x="401" y="2460"/>
                    <a:pt x="434" y="2393"/>
                  </a:cubicBezTo>
                  <a:lnTo>
                    <a:pt x="1035" y="1159"/>
                  </a:lnTo>
                  <a:lnTo>
                    <a:pt x="1035" y="3361"/>
                  </a:lnTo>
                  <a:cubicBezTo>
                    <a:pt x="1035" y="3511"/>
                    <a:pt x="1135" y="3586"/>
                    <a:pt x="1235" y="3586"/>
                  </a:cubicBezTo>
                  <a:cubicBezTo>
                    <a:pt x="1335" y="3586"/>
                    <a:pt x="1435" y="3511"/>
                    <a:pt x="1435" y="3361"/>
                  </a:cubicBezTo>
                  <a:lnTo>
                    <a:pt x="1435" y="692"/>
                  </a:lnTo>
                  <a:lnTo>
                    <a:pt x="2069" y="1326"/>
                  </a:lnTo>
                  <a:cubicBezTo>
                    <a:pt x="2119" y="1359"/>
                    <a:pt x="2177" y="1376"/>
                    <a:pt x="2231" y="1376"/>
                  </a:cubicBezTo>
                  <a:cubicBezTo>
                    <a:pt x="2286" y="1376"/>
                    <a:pt x="2336" y="1359"/>
                    <a:pt x="2369" y="1326"/>
                  </a:cubicBezTo>
                  <a:cubicBezTo>
                    <a:pt x="2469" y="1226"/>
                    <a:pt x="2469" y="1092"/>
                    <a:pt x="2369" y="1026"/>
                  </a:cubicBezTo>
                  <a:lnTo>
                    <a:pt x="1402" y="58"/>
                  </a:lnTo>
                  <a:cubicBezTo>
                    <a:pt x="1349" y="19"/>
                    <a:pt x="1291" y="0"/>
                    <a:pt x="1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7"/>
            <p:cNvSpPr/>
            <p:nvPr/>
          </p:nvSpPr>
          <p:spPr>
            <a:xfrm>
              <a:off x="1704725" y="2623150"/>
              <a:ext cx="82575" cy="85925"/>
            </a:xfrm>
            <a:custGeom>
              <a:avLst/>
              <a:gdLst/>
              <a:ahLst/>
              <a:cxnLst/>
              <a:rect l="l" t="t" r="r" b="b"/>
              <a:pathLst>
                <a:path w="3303" h="3437" extrusionOk="0">
                  <a:moveTo>
                    <a:pt x="3069" y="1"/>
                  </a:moveTo>
                  <a:cubicBezTo>
                    <a:pt x="2936" y="1"/>
                    <a:pt x="2869" y="101"/>
                    <a:pt x="2869" y="201"/>
                  </a:cubicBezTo>
                  <a:lnTo>
                    <a:pt x="2869" y="1468"/>
                  </a:lnTo>
                  <a:lnTo>
                    <a:pt x="434" y="2869"/>
                  </a:lnTo>
                  <a:lnTo>
                    <a:pt x="434" y="1835"/>
                  </a:lnTo>
                  <a:cubicBezTo>
                    <a:pt x="434" y="1735"/>
                    <a:pt x="334" y="1635"/>
                    <a:pt x="201" y="1635"/>
                  </a:cubicBezTo>
                  <a:cubicBezTo>
                    <a:pt x="100" y="1635"/>
                    <a:pt x="0" y="1735"/>
                    <a:pt x="0" y="1835"/>
                  </a:cubicBezTo>
                  <a:lnTo>
                    <a:pt x="0" y="3236"/>
                  </a:lnTo>
                  <a:cubicBezTo>
                    <a:pt x="0" y="3303"/>
                    <a:pt x="34" y="3370"/>
                    <a:pt x="100" y="3403"/>
                  </a:cubicBezTo>
                  <a:cubicBezTo>
                    <a:pt x="134" y="3436"/>
                    <a:pt x="167" y="3436"/>
                    <a:pt x="201" y="3436"/>
                  </a:cubicBezTo>
                  <a:cubicBezTo>
                    <a:pt x="234" y="3436"/>
                    <a:pt x="267" y="3436"/>
                    <a:pt x="301" y="3403"/>
                  </a:cubicBezTo>
                  <a:lnTo>
                    <a:pt x="3203" y="1769"/>
                  </a:lnTo>
                  <a:cubicBezTo>
                    <a:pt x="3236" y="1735"/>
                    <a:pt x="3303" y="1668"/>
                    <a:pt x="3303" y="1602"/>
                  </a:cubicBezTo>
                  <a:lnTo>
                    <a:pt x="3303" y="201"/>
                  </a:lnTo>
                  <a:cubicBezTo>
                    <a:pt x="3303" y="101"/>
                    <a:pt x="3169" y="1"/>
                    <a:pt x="30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7"/>
            <p:cNvSpPr/>
            <p:nvPr/>
          </p:nvSpPr>
          <p:spPr>
            <a:xfrm>
              <a:off x="5253925" y="2370475"/>
              <a:ext cx="822275" cy="2105450"/>
            </a:xfrm>
            <a:custGeom>
              <a:avLst/>
              <a:gdLst/>
              <a:ahLst/>
              <a:cxnLst/>
              <a:rect l="l" t="t" r="r" b="b"/>
              <a:pathLst>
                <a:path w="32891" h="84218" extrusionOk="0">
                  <a:moveTo>
                    <a:pt x="7472" y="0"/>
                  </a:moveTo>
                  <a:cubicBezTo>
                    <a:pt x="5471" y="8640"/>
                    <a:pt x="4871" y="27487"/>
                    <a:pt x="4937" y="36393"/>
                  </a:cubicBezTo>
                  <a:cubicBezTo>
                    <a:pt x="4971" y="40930"/>
                    <a:pt x="6805" y="65214"/>
                    <a:pt x="6839" y="65781"/>
                  </a:cubicBezTo>
                  <a:cubicBezTo>
                    <a:pt x="6972" y="67749"/>
                    <a:pt x="6805" y="68516"/>
                    <a:pt x="6005" y="69350"/>
                  </a:cubicBezTo>
                  <a:cubicBezTo>
                    <a:pt x="4370" y="71118"/>
                    <a:pt x="2035" y="72752"/>
                    <a:pt x="0" y="74287"/>
                  </a:cubicBezTo>
                  <a:cubicBezTo>
                    <a:pt x="142" y="74694"/>
                    <a:pt x="903" y="74885"/>
                    <a:pt x="1766" y="74885"/>
                  </a:cubicBezTo>
                  <a:cubicBezTo>
                    <a:pt x="2530" y="74885"/>
                    <a:pt x="3373" y="74736"/>
                    <a:pt x="3937" y="74454"/>
                  </a:cubicBezTo>
                  <a:cubicBezTo>
                    <a:pt x="5538" y="73620"/>
                    <a:pt x="7039" y="72652"/>
                    <a:pt x="8473" y="71552"/>
                  </a:cubicBezTo>
                  <a:cubicBezTo>
                    <a:pt x="10141" y="70317"/>
                    <a:pt x="12276" y="69317"/>
                    <a:pt x="12309" y="67449"/>
                  </a:cubicBezTo>
                  <a:cubicBezTo>
                    <a:pt x="12309" y="67315"/>
                    <a:pt x="12343" y="67215"/>
                    <a:pt x="12376" y="67115"/>
                  </a:cubicBezTo>
                  <a:cubicBezTo>
                    <a:pt x="12409" y="66014"/>
                    <a:pt x="14978" y="49769"/>
                    <a:pt x="15178" y="46000"/>
                  </a:cubicBezTo>
                  <a:cubicBezTo>
                    <a:pt x="15378" y="42731"/>
                    <a:pt x="14978" y="37227"/>
                    <a:pt x="14978" y="37227"/>
                  </a:cubicBezTo>
                  <a:lnTo>
                    <a:pt x="17046" y="23517"/>
                  </a:lnTo>
                  <a:cubicBezTo>
                    <a:pt x="17046" y="23517"/>
                    <a:pt x="18647" y="33925"/>
                    <a:pt x="19981" y="39462"/>
                  </a:cubicBezTo>
                  <a:cubicBezTo>
                    <a:pt x="21049" y="43965"/>
                    <a:pt x="22783" y="51671"/>
                    <a:pt x="23984" y="57241"/>
                  </a:cubicBezTo>
                  <a:cubicBezTo>
                    <a:pt x="25118" y="63613"/>
                    <a:pt x="26786" y="69850"/>
                    <a:pt x="27053" y="73053"/>
                  </a:cubicBezTo>
                  <a:cubicBezTo>
                    <a:pt x="27153" y="73820"/>
                    <a:pt x="28020" y="81292"/>
                    <a:pt x="28387" y="83026"/>
                  </a:cubicBezTo>
                  <a:cubicBezTo>
                    <a:pt x="28533" y="83784"/>
                    <a:pt x="29334" y="84217"/>
                    <a:pt x="30210" y="84217"/>
                  </a:cubicBezTo>
                  <a:cubicBezTo>
                    <a:pt x="31339" y="84217"/>
                    <a:pt x="32592" y="83498"/>
                    <a:pt x="32724" y="81826"/>
                  </a:cubicBezTo>
                  <a:cubicBezTo>
                    <a:pt x="32891" y="79891"/>
                    <a:pt x="32190" y="73520"/>
                    <a:pt x="32123" y="72586"/>
                  </a:cubicBezTo>
                  <a:cubicBezTo>
                    <a:pt x="31756" y="67582"/>
                    <a:pt x="32357" y="62078"/>
                    <a:pt x="31957" y="54273"/>
                  </a:cubicBezTo>
                  <a:cubicBezTo>
                    <a:pt x="31923" y="52271"/>
                    <a:pt x="31857" y="50136"/>
                    <a:pt x="31723" y="48235"/>
                  </a:cubicBezTo>
                  <a:cubicBezTo>
                    <a:pt x="31256" y="41830"/>
                    <a:pt x="30289" y="39629"/>
                    <a:pt x="30189" y="38395"/>
                  </a:cubicBezTo>
                  <a:cubicBezTo>
                    <a:pt x="30189" y="38395"/>
                    <a:pt x="29688" y="26119"/>
                    <a:pt x="29288" y="12076"/>
                  </a:cubicBezTo>
                  <a:cubicBezTo>
                    <a:pt x="29088" y="5471"/>
                    <a:pt x="27153" y="3503"/>
                    <a:pt x="25652"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7"/>
            <p:cNvSpPr/>
            <p:nvPr/>
          </p:nvSpPr>
          <p:spPr>
            <a:xfrm>
              <a:off x="5160525" y="4175100"/>
              <a:ext cx="425325" cy="174925"/>
            </a:xfrm>
            <a:custGeom>
              <a:avLst/>
              <a:gdLst/>
              <a:ahLst/>
              <a:cxnLst/>
              <a:rect l="l" t="t" r="r" b="b"/>
              <a:pathLst>
                <a:path w="17013" h="6997" extrusionOk="0">
                  <a:moveTo>
                    <a:pt x="16979" y="0"/>
                  </a:moveTo>
                  <a:lnTo>
                    <a:pt x="267" y="4103"/>
                  </a:lnTo>
                  <a:cubicBezTo>
                    <a:pt x="167" y="4103"/>
                    <a:pt x="0" y="5237"/>
                    <a:pt x="534" y="5738"/>
                  </a:cubicBezTo>
                  <a:cubicBezTo>
                    <a:pt x="1112" y="6229"/>
                    <a:pt x="2618" y="6997"/>
                    <a:pt x="4639" y="6997"/>
                  </a:cubicBezTo>
                  <a:cubicBezTo>
                    <a:pt x="4949" y="6997"/>
                    <a:pt x="5271" y="6979"/>
                    <a:pt x="5604" y="6939"/>
                  </a:cubicBezTo>
                  <a:cubicBezTo>
                    <a:pt x="8140" y="6638"/>
                    <a:pt x="9507" y="5871"/>
                    <a:pt x="10541" y="5037"/>
                  </a:cubicBezTo>
                  <a:cubicBezTo>
                    <a:pt x="11542" y="4203"/>
                    <a:pt x="12976" y="3036"/>
                    <a:pt x="14110" y="2802"/>
                  </a:cubicBezTo>
                  <a:cubicBezTo>
                    <a:pt x="15178" y="2569"/>
                    <a:pt x="16345" y="2102"/>
                    <a:pt x="16679" y="1768"/>
                  </a:cubicBezTo>
                  <a:cubicBezTo>
                    <a:pt x="17013" y="1435"/>
                    <a:pt x="16979" y="1"/>
                    <a:pt x="169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7"/>
            <p:cNvSpPr/>
            <p:nvPr/>
          </p:nvSpPr>
          <p:spPr>
            <a:xfrm>
              <a:off x="5155525" y="4035000"/>
              <a:ext cx="431150" cy="297725"/>
            </a:xfrm>
            <a:custGeom>
              <a:avLst/>
              <a:gdLst/>
              <a:ahLst/>
              <a:cxnLst/>
              <a:rect l="l" t="t" r="r" b="b"/>
              <a:pathLst>
                <a:path w="17246" h="11909" extrusionOk="0">
                  <a:moveTo>
                    <a:pt x="16379" y="0"/>
                  </a:moveTo>
                  <a:cubicBezTo>
                    <a:pt x="16345" y="234"/>
                    <a:pt x="16245" y="434"/>
                    <a:pt x="16112" y="634"/>
                  </a:cubicBezTo>
                  <a:cubicBezTo>
                    <a:pt x="15945" y="768"/>
                    <a:pt x="15745" y="801"/>
                    <a:pt x="15611" y="934"/>
                  </a:cubicBezTo>
                  <a:cubicBezTo>
                    <a:pt x="15411" y="1068"/>
                    <a:pt x="15278" y="1235"/>
                    <a:pt x="15144" y="1401"/>
                  </a:cubicBezTo>
                  <a:cubicBezTo>
                    <a:pt x="14978" y="1568"/>
                    <a:pt x="14878" y="1802"/>
                    <a:pt x="14777" y="2002"/>
                  </a:cubicBezTo>
                  <a:cubicBezTo>
                    <a:pt x="14677" y="2202"/>
                    <a:pt x="14644" y="2402"/>
                    <a:pt x="14544" y="2569"/>
                  </a:cubicBezTo>
                  <a:cubicBezTo>
                    <a:pt x="14511" y="2669"/>
                    <a:pt x="14411" y="2902"/>
                    <a:pt x="14310" y="2936"/>
                  </a:cubicBezTo>
                  <a:cubicBezTo>
                    <a:pt x="14300" y="2939"/>
                    <a:pt x="14290" y="2941"/>
                    <a:pt x="14282" y="2941"/>
                  </a:cubicBezTo>
                  <a:cubicBezTo>
                    <a:pt x="14217" y="2941"/>
                    <a:pt x="14244" y="2829"/>
                    <a:pt x="14244" y="2769"/>
                  </a:cubicBezTo>
                  <a:lnTo>
                    <a:pt x="14244" y="2269"/>
                  </a:lnTo>
                  <a:cubicBezTo>
                    <a:pt x="14244" y="1902"/>
                    <a:pt x="14177" y="1535"/>
                    <a:pt x="14010" y="1235"/>
                  </a:cubicBezTo>
                  <a:cubicBezTo>
                    <a:pt x="13777" y="801"/>
                    <a:pt x="13276" y="768"/>
                    <a:pt x="12843" y="668"/>
                  </a:cubicBezTo>
                  <a:cubicBezTo>
                    <a:pt x="12476" y="601"/>
                    <a:pt x="12109" y="534"/>
                    <a:pt x="11742" y="501"/>
                  </a:cubicBezTo>
                  <a:cubicBezTo>
                    <a:pt x="11620" y="479"/>
                    <a:pt x="11501" y="467"/>
                    <a:pt x="11385" y="467"/>
                  </a:cubicBezTo>
                  <a:cubicBezTo>
                    <a:pt x="11153" y="467"/>
                    <a:pt x="10930" y="512"/>
                    <a:pt x="10708" y="601"/>
                  </a:cubicBezTo>
                  <a:cubicBezTo>
                    <a:pt x="10474" y="768"/>
                    <a:pt x="10441" y="1101"/>
                    <a:pt x="10408" y="1335"/>
                  </a:cubicBezTo>
                  <a:cubicBezTo>
                    <a:pt x="10341" y="1568"/>
                    <a:pt x="10274" y="1802"/>
                    <a:pt x="10208" y="2035"/>
                  </a:cubicBezTo>
                  <a:cubicBezTo>
                    <a:pt x="10174" y="2102"/>
                    <a:pt x="10141" y="2169"/>
                    <a:pt x="10107" y="2269"/>
                  </a:cubicBezTo>
                  <a:cubicBezTo>
                    <a:pt x="9907" y="2602"/>
                    <a:pt x="9674" y="2902"/>
                    <a:pt x="9374" y="3203"/>
                  </a:cubicBezTo>
                  <a:cubicBezTo>
                    <a:pt x="9107" y="3503"/>
                    <a:pt x="8807" y="3770"/>
                    <a:pt x="8473" y="4037"/>
                  </a:cubicBezTo>
                  <a:cubicBezTo>
                    <a:pt x="7873" y="4570"/>
                    <a:pt x="7205" y="5071"/>
                    <a:pt x="6505" y="5471"/>
                  </a:cubicBezTo>
                  <a:cubicBezTo>
                    <a:pt x="5838" y="5905"/>
                    <a:pt x="3936" y="7005"/>
                    <a:pt x="3369" y="7239"/>
                  </a:cubicBezTo>
                  <a:cubicBezTo>
                    <a:pt x="467" y="8540"/>
                    <a:pt x="0" y="9207"/>
                    <a:pt x="601" y="10308"/>
                  </a:cubicBezTo>
                  <a:cubicBezTo>
                    <a:pt x="1101" y="11242"/>
                    <a:pt x="2702" y="11909"/>
                    <a:pt x="5204" y="11909"/>
                  </a:cubicBezTo>
                  <a:cubicBezTo>
                    <a:pt x="7139" y="11775"/>
                    <a:pt x="8973" y="11108"/>
                    <a:pt x="10541" y="9974"/>
                  </a:cubicBezTo>
                  <a:cubicBezTo>
                    <a:pt x="11642" y="9074"/>
                    <a:pt x="12843" y="8306"/>
                    <a:pt x="14144" y="7773"/>
                  </a:cubicBezTo>
                  <a:cubicBezTo>
                    <a:pt x="15244" y="7339"/>
                    <a:pt x="16979" y="6839"/>
                    <a:pt x="17146" y="6105"/>
                  </a:cubicBezTo>
                  <a:cubicBezTo>
                    <a:pt x="17246" y="4904"/>
                    <a:pt x="17179" y="3736"/>
                    <a:pt x="16912" y="2569"/>
                  </a:cubicBezTo>
                  <a:cubicBezTo>
                    <a:pt x="16779" y="1902"/>
                    <a:pt x="16679" y="734"/>
                    <a:pt x="16612" y="334"/>
                  </a:cubicBezTo>
                  <a:cubicBezTo>
                    <a:pt x="16545" y="0"/>
                    <a:pt x="16379" y="0"/>
                    <a:pt x="16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7"/>
            <p:cNvSpPr/>
            <p:nvPr/>
          </p:nvSpPr>
          <p:spPr>
            <a:xfrm>
              <a:off x="5153025" y="4220975"/>
              <a:ext cx="197650" cy="111750"/>
            </a:xfrm>
            <a:custGeom>
              <a:avLst/>
              <a:gdLst/>
              <a:ahLst/>
              <a:cxnLst/>
              <a:rect l="l" t="t" r="r" b="b"/>
              <a:pathLst>
                <a:path w="7906" h="4470" extrusionOk="0">
                  <a:moveTo>
                    <a:pt x="3002" y="0"/>
                  </a:moveTo>
                  <a:cubicBezTo>
                    <a:pt x="434" y="967"/>
                    <a:pt x="0" y="1801"/>
                    <a:pt x="601" y="2869"/>
                  </a:cubicBezTo>
                  <a:cubicBezTo>
                    <a:pt x="1068" y="3769"/>
                    <a:pt x="2802" y="4470"/>
                    <a:pt x="5304" y="4470"/>
                  </a:cubicBezTo>
                  <a:cubicBezTo>
                    <a:pt x="6205" y="4403"/>
                    <a:pt x="7072" y="4236"/>
                    <a:pt x="7906" y="3936"/>
                  </a:cubicBezTo>
                  <a:cubicBezTo>
                    <a:pt x="7739" y="2569"/>
                    <a:pt x="6638" y="300"/>
                    <a:pt x="300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7"/>
            <p:cNvSpPr/>
            <p:nvPr/>
          </p:nvSpPr>
          <p:spPr>
            <a:xfrm>
              <a:off x="5281450" y="4183300"/>
              <a:ext cx="87575" cy="40200"/>
            </a:xfrm>
            <a:custGeom>
              <a:avLst/>
              <a:gdLst/>
              <a:ahLst/>
              <a:cxnLst/>
              <a:rect l="l" t="t" r="r" b="b"/>
              <a:pathLst>
                <a:path w="3503" h="1608" extrusionOk="0">
                  <a:moveTo>
                    <a:pt x="414" y="0"/>
                  </a:moveTo>
                  <a:cubicBezTo>
                    <a:pt x="343" y="0"/>
                    <a:pt x="272" y="2"/>
                    <a:pt x="200" y="6"/>
                  </a:cubicBezTo>
                  <a:cubicBezTo>
                    <a:pt x="100" y="6"/>
                    <a:pt x="0" y="73"/>
                    <a:pt x="34" y="173"/>
                  </a:cubicBezTo>
                  <a:cubicBezTo>
                    <a:pt x="34" y="259"/>
                    <a:pt x="109" y="346"/>
                    <a:pt x="194" y="346"/>
                  </a:cubicBezTo>
                  <a:cubicBezTo>
                    <a:pt x="207" y="346"/>
                    <a:pt x="220" y="344"/>
                    <a:pt x="234" y="340"/>
                  </a:cubicBezTo>
                  <a:cubicBezTo>
                    <a:pt x="273" y="338"/>
                    <a:pt x="313" y="338"/>
                    <a:pt x="352" y="338"/>
                  </a:cubicBezTo>
                  <a:cubicBezTo>
                    <a:pt x="1411" y="338"/>
                    <a:pt x="2429" y="769"/>
                    <a:pt x="3169" y="1540"/>
                  </a:cubicBezTo>
                  <a:cubicBezTo>
                    <a:pt x="3202" y="1574"/>
                    <a:pt x="3269" y="1607"/>
                    <a:pt x="3303" y="1607"/>
                  </a:cubicBezTo>
                  <a:cubicBezTo>
                    <a:pt x="3336" y="1607"/>
                    <a:pt x="3403" y="1607"/>
                    <a:pt x="3436" y="1574"/>
                  </a:cubicBezTo>
                  <a:cubicBezTo>
                    <a:pt x="3503" y="1507"/>
                    <a:pt x="3503" y="1407"/>
                    <a:pt x="3469" y="1340"/>
                  </a:cubicBezTo>
                  <a:cubicBezTo>
                    <a:pt x="2654" y="493"/>
                    <a:pt x="1543" y="0"/>
                    <a:pt x="41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7"/>
            <p:cNvSpPr/>
            <p:nvPr/>
          </p:nvSpPr>
          <p:spPr>
            <a:xfrm>
              <a:off x="5319800" y="4160775"/>
              <a:ext cx="89250" cy="40200"/>
            </a:xfrm>
            <a:custGeom>
              <a:avLst/>
              <a:gdLst/>
              <a:ahLst/>
              <a:cxnLst/>
              <a:rect l="l" t="t" r="r" b="b"/>
              <a:pathLst>
                <a:path w="3570" h="1608" extrusionOk="0">
                  <a:moveTo>
                    <a:pt x="453" y="0"/>
                  </a:moveTo>
                  <a:cubicBezTo>
                    <a:pt x="380" y="0"/>
                    <a:pt x="307" y="2"/>
                    <a:pt x="234" y="6"/>
                  </a:cubicBezTo>
                  <a:cubicBezTo>
                    <a:pt x="1" y="40"/>
                    <a:pt x="34" y="340"/>
                    <a:pt x="267" y="340"/>
                  </a:cubicBezTo>
                  <a:cubicBezTo>
                    <a:pt x="307" y="339"/>
                    <a:pt x="346" y="338"/>
                    <a:pt x="386" y="338"/>
                  </a:cubicBezTo>
                  <a:cubicBezTo>
                    <a:pt x="1444" y="338"/>
                    <a:pt x="2463" y="769"/>
                    <a:pt x="3203" y="1541"/>
                  </a:cubicBezTo>
                  <a:cubicBezTo>
                    <a:pt x="3236" y="1607"/>
                    <a:pt x="3303" y="1607"/>
                    <a:pt x="3336" y="1607"/>
                  </a:cubicBezTo>
                  <a:cubicBezTo>
                    <a:pt x="3403" y="1607"/>
                    <a:pt x="3436" y="1607"/>
                    <a:pt x="3470" y="1574"/>
                  </a:cubicBezTo>
                  <a:cubicBezTo>
                    <a:pt x="3536" y="1507"/>
                    <a:pt x="3570" y="1407"/>
                    <a:pt x="3503" y="1341"/>
                  </a:cubicBezTo>
                  <a:cubicBezTo>
                    <a:pt x="2687" y="493"/>
                    <a:pt x="1606" y="0"/>
                    <a:pt x="45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7"/>
            <p:cNvSpPr/>
            <p:nvPr/>
          </p:nvSpPr>
          <p:spPr>
            <a:xfrm>
              <a:off x="5355650" y="4135025"/>
              <a:ext cx="89275" cy="40925"/>
            </a:xfrm>
            <a:custGeom>
              <a:avLst/>
              <a:gdLst/>
              <a:ahLst/>
              <a:cxnLst/>
              <a:rect l="l" t="t" r="r" b="b"/>
              <a:pathLst>
                <a:path w="3571" h="1637" extrusionOk="0">
                  <a:moveTo>
                    <a:pt x="358" y="1"/>
                  </a:moveTo>
                  <a:cubicBezTo>
                    <a:pt x="317" y="1"/>
                    <a:pt x="276" y="1"/>
                    <a:pt x="234" y="2"/>
                  </a:cubicBezTo>
                  <a:cubicBezTo>
                    <a:pt x="1" y="36"/>
                    <a:pt x="34" y="369"/>
                    <a:pt x="268" y="369"/>
                  </a:cubicBezTo>
                  <a:cubicBezTo>
                    <a:pt x="309" y="368"/>
                    <a:pt x="349" y="367"/>
                    <a:pt x="390" y="367"/>
                  </a:cubicBezTo>
                  <a:cubicBezTo>
                    <a:pt x="1478" y="367"/>
                    <a:pt x="2497" y="798"/>
                    <a:pt x="3237" y="1570"/>
                  </a:cubicBezTo>
                  <a:cubicBezTo>
                    <a:pt x="3270" y="1603"/>
                    <a:pt x="3337" y="1637"/>
                    <a:pt x="3370" y="1637"/>
                  </a:cubicBezTo>
                  <a:cubicBezTo>
                    <a:pt x="3403" y="1637"/>
                    <a:pt x="3470" y="1603"/>
                    <a:pt x="3503" y="1570"/>
                  </a:cubicBezTo>
                  <a:cubicBezTo>
                    <a:pt x="3570" y="1537"/>
                    <a:pt x="3570" y="1403"/>
                    <a:pt x="3503" y="1337"/>
                  </a:cubicBezTo>
                  <a:cubicBezTo>
                    <a:pt x="2697" y="466"/>
                    <a:pt x="1549" y="1"/>
                    <a:pt x="358"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7"/>
            <p:cNvSpPr/>
            <p:nvPr/>
          </p:nvSpPr>
          <p:spPr>
            <a:xfrm>
              <a:off x="5384850" y="4108750"/>
              <a:ext cx="96750" cy="41350"/>
            </a:xfrm>
            <a:custGeom>
              <a:avLst/>
              <a:gdLst/>
              <a:ahLst/>
              <a:cxnLst/>
              <a:rect l="l" t="t" r="r" b="b"/>
              <a:pathLst>
                <a:path w="3870" h="1654" extrusionOk="0">
                  <a:moveTo>
                    <a:pt x="581" y="1"/>
                  </a:moveTo>
                  <a:cubicBezTo>
                    <a:pt x="453" y="1"/>
                    <a:pt x="326" y="7"/>
                    <a:pt x="201" y="19"/>
                  </a:cubicBezTo>
                  <a:cubicBezTo>
                    <a:pt x="0" y="53"/>
                    <a:pt x="34" y="353"/>
                    <a:pt x="234" y="353"/>
                  </a:cubicBezTo>
                  <a:cubicBezTo>
                    <a:pt x="331" y="345"/>
                    <a:pt x="430" y="341"/>
                    <a:pt x="530" y="341"/>
                  </a:cubicBezTo>
                  <a:cubicBezTo>
                    <a:pt x="1666" y="341"/>
                    <a:pt x="2951" y="851"/>
                    <a:pt x="3503" y="1587"/>
                  </a:cubicBezTo>
                  <a:cubicBezTo>
                    <a:pt x="3536" y="1620"/>
                    <a:pt x="3570" y="1654"/>
                    <a:pt x="3636" y="1654"/>
                  </a:cubicBezTo>
                  <a:cubicBezTo>
                    <a:pt x="3803" y="1654"/>
                    <a:pt x="3870" y="1487"/>
                    <a:pt x="3770" y="1353"/>
                  </a:cubicBezTo>
                  <a:cubicBezTo>
                    <a:pt x="3165" y="567"/>
                    <a:pt x="1821" y="1"/>
                    <a:pt x="581"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7"/>
            <p:cNvSpPr/>
            <p:nvPr/>
          </p:nvSpPr>
          <p:spPr>
            <a:xfrm>
              <a:off x="5934400" y="4436125"/>
              <a:ext cx="185175" cy="168275"/>
            </a:xfrm>
            <a:custGeom>
              <a:avLst/>
              <a:gdLst/>
              <a:ahLst/>
              <a:cxnLst/>
              <a:rect l="l" t="t" r="r" b="b"/>
              <a:pathLst>
                <a:path w="7407" h="6731" extrusionOk="0">
                  <a:moveTo>
                    <a:pt x="7139" y="0"/>
                  </a:moveTo>
                  <a:lnTo>
                    <a:pt x="1" y="1735"/>
                  </a:lnTo>
                  <a:cubicBezTo>
                    <a:pt x="101" y="3469"/>
                    <a:pt x="368" y="4604"/>
                    <a:pt x="968" y="5604"/>
                  </a:cubicBezTo>
                  <a:cubicBezTo>
                    <a:pt x="1431" y="6376"/>
                    <a:pt x="2231" y="6731"/>
                    <a:pt x="3093" y="6731"/>
                  </a:cubicBezTo>
                  <a:cubicBezTo>
                    <a:pt x="3349" y="6731"/>
                    <a:pt x="3610" y="6699"/>
                    <a:pt x="3870" y="6638"/>
                  </a:cubicBezTo>
                  <a:cubicBezTo>
                    <a:pt x="5038" y="6338"/>
                    <a:pt x="6539" y="5538"/>
                    <a:pt x="6872" y="4070"/>
                  </a:cubicBezTo>
                  <a:cubicBezTo>
                    <a:pt x="7206" y="2602"/>
                    <a:pt x="7406" y="1568"/>
                    <a:pt x="71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7"/>
            <p:cNvSpPr/>
            <p:nvPr/>
          </p:nvSpPr>
          <p:spPr>
            <a:xfrm>
              <a:off x="5918575" y="4170100"/>
              <a:ext cx="200150" cy="416325"/>
            </a:xfrm>
            <a:custGeom>
              <a:avLst/>
              <a:gdLst/>
              <a:ahLst/>
              <a:cxnLst/>
              <a:rect l="l" t="t" r="r" b="b"/>
              <a:pathLst>
                <a:path w="8006" h="16653" extrusionOk="0">
                  <a:moveTo>
                    <a:pt x="5504" y="0"/>
                  </a:moveTo>
                  <a:cubicBezTo>
                    <a:pt x="5504" y="134"/>
                    <a:pt x="5504" y="300"/>
                    <a:pt x="5504" y="467"/>
                  </a:cubicBezTo>
                  <a:cubicBezTo>
                    <a:pt x="5504" y="601"/>
                    <a:pt x="5537" y="801"/>
                    <a:pt x="5537" y="968"/>
                  </a:cubicBezTo>
                  <a:cubicBezTo>
                    <a:pt x="5537" y="1134"/>
                    <a:pt x="5604" y="1768"/>
                    <a:pt x="5571" y="2035"/>
                  </a:cubicBezTo>
                  <a:cubicBezTo>
                    <a:pt x="5571" y="2050"/>
                    <a:pt x="5569" y="2056"/>
                    <a:pt x="5565" y="2056"/>
                  </a:cubicBezTo>
                  <a:cubicBezTo>
                    <a:pt x="5543" y="2056"/>
                    <a:pt x="5466" y="1820"/>
                    <a:pt x="5437" y="1535"/>
                  </a:cubicBezTo>
                  <a:cubicBezTo>
                    <a:pt x="5437" y="1301"/>
                    <a:pt x="5404" y="1068"/>
                    <a:pt x="5271" y="868"/>
                  </a:cubicBezTo>
                  <a:cubicBezTo>
                    <a:pt x="5195" y="735"/>
                    <a:pt x="4753" y="699"/>
                    <a:pt x="4318" y="699"/>
                  </a:cubicBezTo>
                  <a:cubicBezTo>
                    <a:pt x="3987" y="699"/>
                    <a:pt x="3661" y="720"/>
                    <a:pt x="3503" y="734"/>
                  </a:cubicBezTo>
                  <a:cubicBezTo>
                    <a:pt x="2735" y="801"/>
                    <a:pt x="2002" y="901"/>
                    <a:pt x="1268" y="1034"/>
                  </a:cubicBezTo>
                  <a:cubicBezTo>
                    <a:pt x="1101" y="1101"/>
                    <a:pt x="801" y="1134"/>
                    <a:pt x="867" y="1768"/>
                  </a:cubicBezTo>
                  <a:cubicBezTo>
                    <a:pt x="867" y="1935"/>
                    <a:pt x="867" y="2068"/>
                    <a:pt x="867" y="2202"/>
                  </a:cubicBezTo>
                  <a:cubicBezTo>
                    <a:pt x="843" y="2275"/>
                    <a:pt x="814" y="2304"/>
                    <a:pt x="785" y="2304"/>
                  </a:cubicBezTo>
                  <a:cubicBezTo>
                    <a:pt x="736" y="2304"/>
                    <a:pt x="688" y="2220"/>
                    <a:pt x="667" y="2135"/>
                  </a:cubicBezTo>
                  <a:cubicBezTo>
                    <a:pt x="567" y="1835"/>
                    <a:pt x="534" y="1535"/>
                    <a:pt x="500" y="1234"/>
                  </a:cubicBezTo>
                  <a:cubicBezTo>
                    <a:pt x="467" y="968"/>
                    <a:pt x="434" y="634"/>
                    <a:pt x="400" y="401"/>
                  </a:cubicBezTo>
                  <a:lnTo>
                    <a:pt x="400" y="401"/>
                  </a:lnTo>
                  <a:cubicBezTo>
                    <a:pt x="0" y="601"/>
                    <a:pt x="367" y="2335"/>
                    <a:pt x="467" y="4070"/>
                  </a:cubicBezTo>
                  <a:cubicBezTo>
                    <a:pt x="634" y="6005"/>
                    <a:pt x="667" y="7939"/>
                    <a:pt x="634" y="9907"/>
                  </a:cubicBezTo>
                  <a:cubicBezTo>
                    <a:pt x="534" y="12209"/>
                    <a:pt x="567" y="14010"/>
                    <a:pt x="1701" y="15645"/>
                  </a:cubicBezTo>
                  <a:cubicBezTo>
                    <a:pt x="2220" y="16369"/>
                    <a:pt x="2927" y="16652"/>
                    <a:pt x="3656" y="16652"/>
                  </a:cubicBezTo>
                  <a:cubicBezTo>
                    <a:pt x="4941" y="16652"/>
                    <a:pt x="6294" y="15772"/>
                    <a:pt x="6805" y="14878"/>
                  </a:cubicBezTo>
                  <a:cubicBezTo>
                    <a:pt x="7606" y="13477"/>
                    <a:pt x="8006" y="12442"/>
                    <a:pt x="7706" y="10141"/>
                  </a:cubicBezTo>
                  <a:cubicBezTo>
                    <a:pt x="7439" y="8106"/>
                    <a:pt x="6705" y="7105"/>
                    <a:pt x="6405" y="4637"/>
                  </a:cubicBezTo>
                  <a:cubicBezTo>
                    <a:pt x="6138" y="2335"/>
                    <a:pt x="5971" y="34"/>
                    <a:pt x="550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7"/>
            <p:cNvSpPr/>
            <p:nvPr/>
          </p:nvSpPr>
          <p:spPr>
            <a:xfrm>
              <a:off x="5934400" y="4439675"/>
              <a:ext cx="181825" cy="149825"/>
            </a:xfrm>
            <a:custGeom>
              <a:avLst/>
              <a:gdLst/>
              <a:ahLst/>
              <a:cxnLst/>
              <a:rect l="l" t="t" r="r" b="b"/>
              <a:pathLst>
                <a:path w="7273" h="5993" extrusionOk="0">
                  <a:moveTo>
                    <a:pt x="4618" y="1"/>
                  </a:moveTo>
                  <a:cubicBezTo>
                    <a:pt x="2730" y="1"/>
                    <a:pt x="528" y="624"/>
                    <a:pt x="1" y="1593"/>
                  </a:cubicBezTo>
                  <a:cubicBezTo>
                    <a:pt x="101" y="2794"/>
                    <a:pt x="268" y="3995"/>
                    <a:pt x="968" y="4995"/>
                  </a:cubicBezTo>
                  <a:cubicBezTo>
                    <a:pt x="1482" y="5712"/>
                    <a:pt x="2210" y="5993"/>
                    <a:pt x="2970" y="5993"/>
                  </a:cubicBezTo>
                  <a:cubicBezTo>
                    <a:pt x="4330" y="5993"/>
                    <a:pt x="5792" y="5094"/>
                    <a:pt x="6305" y="4195"/>
                  </a:cubicBezTo>
                  <a:cubicBezTo>
                    <a:pt x="6973" y="3161"/>
                    <a:pt x="7273" y="1926"/>
                    <a:pt x="7206" y="692"/>
                  </a:cubicBezTo>
                  <a:cubicBezTo>
                    <a:pt x="6714" y="213"/>
                    <a:pt x="5720" y="1"/>
                    <a:pt x="461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7"/>
            <p:cNvSpPr/>
            <p:nvPr/>
          </p:nvSpPr>
          <p:spPr>
            <a:xfrm>
              <a:off x="5954425" y="4394100"/>
              <a:ext cx="122600" cy="22850"/>
            </a:xfrm>
            <a:custGeom>
              <a:avLst/>
              <a:gdLst/>
              <a:ahLst/>
              <a:cxnLst/>
              <a:rect l="l" t="t" r="r" b="b"/>
              <a:pathLst>
                <a:path w="4904" h="914" extrusionOk="0">
                  <a:moveTo>
                    <a:pt x="3236" y="1"/>
                  </a:moveTo>
                  <a:cubicBezTo>
                    <a:pt x="2175" y="1"/>
                    <a:pt x="1124" y="209"/>
                    <a:pt x="134" y="614"/>
                  </a:cubicBezTo>
                  <a:cubicBezTo>
                    <a:pt x="34" y="647"/>
                    <a:pt x="0" y="747"/>
                    <a:pt x="67" y="847"/>
                  </a:cubicBezTo>
                  <a:cubicBezTo>
                    <a:pt x="101" y="881"/>
                    <a:pt x="167" y="914"/>
                    <a:pt x="234" y="914"/>
                  </a:cubicBezTo>
                  <a:lnTo>
                    <a:pt x="301" y="914"/>
                  </a:lnTo>
                  <a:cubicBezTo>
                    <a:pt x="301" y="914"/>
                    <a:pt x="1653" y="349"/>
                    <a:pt x="3258" y="349"/>
                  </a:cubicBezTo>
                  <a:cubicBezTo>
                    <a:pt x="3717" y="349"/>
                    <a:pt x="4196" y="395"/>
                    <a:pt x="4670" y="514"/>
                  </a:cubicBezTo>
                  <a:cubicBezTo>
                    <a:pt x="4771" y="514"/>
                    <a:pt x="4871" y="447"/>
                    <a:pt x="4904" y="380"/>
                  </a:cubicBezTo>
                  <a:cubicBezTo>
                    <a:pt x="4904" y="280"/>
                    <a:pt x="4871" y="180"/>
                    <a:pt x="4771" y="147"/>
                  </a:cubicBezTo>
                  <a:cubicBezTo>
                    <a:pt x="4261" y="49"/>
                    <a:pt x="3747" y="1"/>
                    <a:pt x="323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7"/>
            <p:cNvSpPr/>
            <p:nvPr/>
          </p:nvSpPr>
          <p:spPr>
            <a:xfrm>
              <a:off x="5951100" y="4348100"/>
              <a:ext cx="123425" cy="25000"/>
            </a:xfrm>
            <a:custGeom>
              <a:avLst/>
              <a:gdLst/>
              <a:ahLst/>
              <a:cxnLst/>
              <a:rect l="l" t="t" r="r" b="b"/>
              <a:pathLst>
                <a:path w="4937" h="1000" extrusionOk="0">
                  <a:moveTo>
                    <a:pt x="3132" y="0"/>
                  </a:moveTo>
                  <a:cubicBezTo>
                    <a:pt x="1550" y="0"/>
                    <a:pt x="184" y="627"/>
                    <a:pt x="133" y="652"/>
                  </a:cubicBezTo>
                  <a:cubicBezTo>
                    <a:pt x="33" y="719"/>
                    <a:pt x="0" y="819"/>
                    <a:pt x="67" y="919"/>
                  </a:cubicBezTo>
                  <a:cubicBezTo>
                    <a:pt x="91" y="968"/>
                    <a:pt x="151" y="999"/>
                    <a:pt x="221" y="999"/>
                  </a:cubicBezTo>
                  <a:cubicBezTo>
                    <a:pt x="247" y="999"/>
                    <a:pt x="273" y="995"/>
                    <a:pt x="300" y="986"/>
                  </a:cubicBezTo>
                  <a:cubicBezTo>
                    <a:pt x="300" y="986"/>
                    <a:pt x="1656" y="366"/>
                    <a:pt x="3186" y="366"/>
                  </a:cubicBezTo>
                  <a:cubicBezTo>
                    <a:pt x="3665" y="366"/>
                    <a:pt x="4160" y="427"/>
                    <a:pt x="4637" y="586"/>
                  </a:cubicBezTo>
                  <a:lnTo>
                    <a:pt x="4703" y="586"/>
                  </a:lnTo>
                  <a:cubicBezTo>
                    <a:pt x="4904" y="586"/>
                    <a:pt x="4937" y="286"/>
                    <a:pt x="4737" y="252"/>
                  </a:cubicBezTo>
                  <a:cubicBezTo>
                    <a:pt x="4205" y="69"/>
                    <a:pt x="3657" y="0"/>
                    <a:pt x="3132"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7"/>
            <p:cNvSpPr/>
            <p:nvPr/>
          </p:nvSpPr>
          <p:spPr>
            <a:xfrm>
              <a:off x="5947750" y="4306075"/>
              <a:ext cx="124275" cy="26150"/>
            </a:xfrm>
            <a:custGeom>
              <a:avLst/>
              <a:gdLst/>
              <a:ahLst/>
              <a:cxnLst/>
              <a:rect l="l" t="t" r="r" b="b"/>
              <a:pathLst>
                <a:path w="4971" h="1046" extrusionOk="0">
                  <a:moveTo>
                    <a:pt x="3017" y="0"/>
                  </a:moveTo>
                  <a:cubicBezTo>
                    <a:pt x="1417" y="0"/>
                    <a:pt x="175" y="658"/>
                    <a:pt x="101" y="732"/>
                  </a:cubicBezTo>
                  <a:cubicBezTo>
                    <a:pt x="34" y="766"/>
                    <a:pt x="1" y="866"/>
                    <a:pt x="34" y="966"/>
                  </a:cubicBezTo>
                  <a:cubicBezTo>
                    <a:pt x="83" y="1015"/>
                    <a:pt x="149" y="1046"/>
                    <a:pt x="221" y="1046"/>
                  </a:cubicBezTo>
                  <a:cubicBezTo>
                    <a:pt x="247" y="1046"/>
                    <a:pt x="274" y="1041"/>
                    <a:pt x="301" y="1033"/>
                  </a:cubicBezTo>
                  <a:cubicBezTo>
                    <a:pt x="301" y="1033"/>
                    <a:pt x="1522" y="385"/>
                    <a:pt x="3054" y="385"/>
                  </a:cubicBezTo>
                  <a:cubicBezTo>
                    <a:pt x="3580" y="385"/>
                    <a:pt x="4142" y="461"/>
                    <a:pt x="4704" y="666"/>
                  </a:cubicBezTo>
                  <a:cubicBezTo>
                    <a:pt x="4704" y="666"/>
                    <a:pt x="4737" y="666"/>
                    <a:pt x="4771" y="632"/>
                  </a:cubicBezTo>
                  <a:cubicBezTo>
                    <a:pt x="4937" y="632"/>
                    <a:pt x="4971" y="365"/>
                    <a:pt x="4804" y="299"/>
                  </a:cubicBezTo>
                  <a:cubicBezTo>
                    <a:pt x="4188" y="82"/>
                    <a:pt x="3580" y="0"/>
                    <a:pt x="3017"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7"/>
            <p:cNvSpPr/>
            <p:nvPr/>
          </p:nvSpPr>
          <p:spPr>
            <a:xfrm>
              <a:off x="5943575" y="4267125"/>
              <a:ext cx="125125" cy="26450"/>
            </a:xfrm>
            <a:custGeom>
              <a:avLst/>
              <a:gdLst/>
              <a:ahLst/>
              <a:cxnLst/>
              <a:rect l="l" t="t" r="r" b="b"/>
              <a:pathLst>
                <a:path w="5005" h="1058" extrusionOk="0">
                  <a:moveTo>
                    <a:pt x="3191" y="0"/>
                  </a:moveTo>
                  <a:cubicBezTo>
                    <a:pt x="1573" y="0"/>
                    <a:pt x="209" y="698"/>
                    <a:pt x="134" y="723"/>
                  </a:cubicBezTo>
                  <a:cubicBezTo>
                    <a:pt x="34" y="789"/>
                    <a:pt x="1" y="889"/>
                    <a:pt x="68" y="956"/>
                  </a:cubicBezTo>
                  <a:cubicBezTo>
                    <a:pt x="89" y="1021"/>
                    <a:pt x="152" y="1057"/>
                    <a:pt x="212" y="1057"/>
                  </a:cubicBezTo>
                  <a:cubicBezTo>
                    <a:pt x="245" y="1057"/>
                    <a:pt x="277" y="1046"/>
                    <a:pt x="301" y="1023"/>
                  </a:cubicBezTo>
                  <a:cubicBezTo>
                    <a:pt x="301" y="1023"/>
                    <a:pt x="1643" y="361"/>
                    <a:pt x="3188" y="361"/>
                  </a:cubicBezTo>
                  <a:cubicBezTo>
                    <a:pt x="3696" y="361"/>
                    <a:pt x="4226" y="433"/>
                    <a:pt x="4738" y="622"/>
                  </a:cubicBezTo>
                  <a:lnTo>
                    <a:pt x="4804" y="622"/>
                  </a:lnTo>
                  <a:cubicBezTo>
                    <a:pt x="4871" y="622"/>
                    <a:pt x="4938" y="556"/>
                    <a:pt x="4971" y="522"/>
                  </a:cubicBezTo>
                  <a:cubicBezTo>
                    <a:pt x="5004" y="422"/>
                    <a:pt x="4938" y="322"/>
                    <a:pt x="4871" y="289"/>
                  </a:cubicBezTo>
                  <a:cubicBezTo>
                    <a:pt x="4308" y="79"/>
                    <a:pt x="3735" y="0"/>
                    <a:pt x="31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7"/>
            <p:cNvSpPr/>
            <p:nvPr/>
          </p:nvSpPr>
          <p:spPr>
            <a:xfrm>
              <a:off x="5360675" y="2371300"/>
              <a:ext cx="716350" cy="1621300"/>
            </a:xfrm>
            <a:custGeom>
              <a:avLst/>
              <a:gdLst/>
              <a:ahLst/>
              <a:cxnLst/>
              <a:rect l="l" t="t" r="r" b="b"/>
              <a:pathLst>
                <a:path w="28654" h="64852" extrusionOk="0">
                  <a:moveTo>
                    <a:pt x="21849" y="1"/>
                  </a:moveTo>
                  <a:lnTo>
                    <a:pt x="2769" y="101"/>
                  </a:lnTo>
                  <a:cubicBezTo>
                    <a:pt x="601" y="10275"/>
                    <a:pt x="0" y="27487"/>
                    <a:pt x="0" y="34392"/>
                  </a:cubicBezTo>
                  <a:cubicBezTo>
                    <a:pt x="0" y="41264"/>
                    <a:pt x="2102" y="59343"/>
                    <a:pt x="2102" y="59343"/>
                  </a:cubicBezTo>
                  <a:cubicBezTo>
                    <a:pt x="3102" y="59910"/>
                    <a:pt x="4236" y="60211"/>
                    <a:pt x="5404" y="60211"/>
                  </a:cubicBezTo>
                  <a:cubicBezTo>
                    <a:pt x="6672" y="60211"/>
                    <a:pt x="7939" y="60010"/>
                    <a:pt x="9140" y="59577"/>
                  </a:cubicBezTo>
                  <a:cubicBezTo>
                    <a:pt x="9140" y="59577"/>
                    <a:pt x="10474" y="53372"/>
                    <a:pt x="11241" y="47301"/>
                  </a:cubicBezTo>
                  <a:cubicBezTo>
                    <a:pt x="11975" y="41230"/>
                    <a:pt x="11241" y="37394"/>
                    <a:pt x="11241" y="37394"/>
                  </a:cubicBezTo>
                  <a:lnTo>
                    <a:pt x="12809" y="26253"/>
                  </a:lnTo>
                  <a:cubicBezTo>
                    <a:pt x="12809" y="26253"/>
                    <a:pt x="15811" y="42298"/>
                    <a:pt x="16745" y="46467"/>
                  </a:cubicBezTo>
                  <a:cubicBezTo>
                    <a:pt x="17679" y="50637"/>
                    <a:pt x="21015" y="64113"/>
                    <a:pt x="21015" y="64113"/>
                  </a:cubicBezTo>
                  <a:cubicBezTo>
                    <a:pt x="21015" y="64113"/>
                    <a:pt x="21964" y="64851"/>
                    <a:pt x="23908" y="64851"/>
                  </a:cubicBezTo>
                  <a:cubicBezTo>
                    <a:pt x="24152" y="64851"/>
                    <a:pt x="24410" y="64840"/>
                    <a:pt x="24684" y="64814"/>
                  </a:cubicBezTo>
                  <a:cubicBezTo>
                    <a:pt x="27320" y="64580"/>
                    <a:pt x="28020" y="63346"/>
                    <a:pt x="28020" y="63346"/>
                  </a:cubicBezTo>
                  <a:cubicBezTo>
                    <a:pt x="28020" y="63346"/>
                    <a:pt x="28654" y="55207"/>
                    <a:pt x="27953" y="48302"/>
                  </a:cubicBezTo>
                  <a:cubicBezTo>
                    <a:pt x="27220" y="41364"/>
                    <a:pt x="26419" y="38862"/>
                    <a:pt x="26352" y="37461"/>
                  </a:cubicBezTo>
                  <a:cubicBezTo>
                    <a:pt x="26319" y="36060"/>
                    <a:pt x="26019" y="30456"/>
                    <a:pt x="25819" y="18814"/>
                  </a:cubicBezTo>
                  <a:cubicBezTo>
                    <a:pt x="25618" y="7139"/>
                    <a:pt x="24017" y="3937"/>
                    <a:pt x="218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7"/>
            <p:cNvSpPr/>
            <p:nvPr/>
          </p:nvSpPr>
          <p:spPr>
            <a:xfrm>
              <a:off x="5467400" y="2416350"/>
              <a:ext cx="592950" cy="1560300"/>
            </a:xfrm>
            <a:custGeom>
              <a:avLst/>
              <a:gdLst/>
              <a:ahLst/>
              <a:cxnLst/>
              <a:rect l="l" t="t" r="r" b="b"/>
              <a:pathLst>
                <a:path w="23718" h="62412" extrusionOk="0">
                  <a:moveTo>
                    <a:pt x="1" y="9874"/>
                  </a:moveTo>
                  <a:lnTo>
                    <a:pt x="1" y="9874"/>
                  </a:lnTo>
                  <a:cubicBezTo>
                    <a:pt x="468" y="12142"/>
                    <a:pt x="3503" y="13376"/>
                    <a:pt x="5171" y="13777"/>
                  </a:cubicBezTo>
                  <a:lnTo>
                    <a:pt x="5405" y="15178"/>
                  </a:lnTo>
                  <a:cubicBezTo>
                    <a:pt x="5338" y="16412"/>
                    <a:pt x="5238" y="17713"/>
                    <a:pt x="5138" y="19047"/>
                  </a:cubicBezTo>
                  <a:cubicBezTo>
                    <a:pt x="4637" y="26452"/>
                    <a:pt x="4137" y="34124"/>
                    <a:pt x="4504" y="35859"/>
                  </a:cubicBezTo>
                  <a:cubicBezTo>
                    <a:pt x="5505" y="40396"/>
                    <a:pt x="5205" y="43298"/>
                    <a:pt x="4671" y="48535"/>
                  </a:cubicBezTo>
                  <a:cubicBezTo>
                    <a:pt x="4604" y="49069"/>
                    <a:pt x="4571" y="49602"/>
                    <a:pt x="4504" y="50203"/>
                  </a:cubicBezTo>
                  <a:cubicBezTo>
                    <a:pt x="4204" y="53238"/>
                    <a:pt x="3870" y="56207"/>
                    <a:pt x="3637" y="58108"/>
                  </a:cubicBezTo>
                  <a:lnTo>
                    <a:pt x="4004" y="58042"/>
                  </a:lnTo>
                  <a:cubicBezTo>
                    <a:pt x="4237" y="56107"/>
                    <a:pt x="4537" y="53171"/>
                    <a:pt x="4838" y="50203"/>
                  </a:cubicBezTo>
                  <a:cubicBezTo>
                    <a:pt x="4904" y="49636"/>
                    <a:pt x="4938" y="49069"/>
                    <a:pt x="5004" y="48535"/>
                  </a:cubicBezTo>
                  <a:cubicBezTo>
                    <a:pt x="5538" y="43264"/>
                    <a:pt x="5838" y="40362"/>
                    <a:pt x="4838" y="35759"/>
                  </a:cubicBezTo>
                  <a:cubicBezTo>
                    <a:pt x="4471" y="34091"/>
                    <a:pt x="5004" y="26085"/>
                    <a:pt x="5471" y="19080"/>
                  </a:cubicBezTo>
                  <a:cubicBezTo>
                    <a:pt x="5538" y="18246"/>
                    <a:pt x="5605" y="17379"/>
                    <a:pt x="5672" y="16579"/>
                  </a:cubicBezTo>
                  <a:lnTo>
                    <a:pt x="7139" y="24784"/>
                  </a:lnTo>
                  <a:lnTo>
                    <a:pt x="6972" y="35592"/>
                  </a:lnTo>
                  <a:lnTo>
                    <a:pt x="8574" y="24451"/>
                  </a:lnTo>
                  <a:lnTo>
                    <a:pt x="6539" y="12442"/>
                  </a:lnTo>
                  <a:cubicBezTo>
                    <a:pt x="6539" y="12442"/>
                    <a:pt x="6520" y="12443"/>
                    <a:pt x="6483" y="12443"/>
                  </a:cubicBezTo>
                  <a:cubicBezTo>
                    <a:pt x="5992" y="12443"/>
                    <a:pt x="2390" y="12356"/>
                    <a:pt x="1" y="9874"/>
                  </a:cubicBezTo>
                  <a:close/>
                  <a:moveTo>
                    <a:pt x="16179" y="0"/>
                  </a:moveTo>
                  <a:lnTo>
                    <a:pt x="15879" y="200"/>
                  </a:lnTo>
                  <a:cubicBezTo>
                    <a:pt x="18247" y="3569"/>
                    <a:pt x="19248" y="8239"/>
                    <a:pt x="19648" y="13076"/>
                  </a:cubicBezTo>
                  <a:cubicBezTo>
                    <a:pt x="16146" y="12609"/>
                    <a:pt x="15378" y="9173"/>
                    <a:pt x="14344" y="4403"/>
                  </a:cubicBezTo>
                  <a:cubicBezTo>
                    <a:pt x="14211" y="3769"/>
                    <a:pt x="14044" y="3102"/>
                    <a:pt x="13911" y="2402"/>
                  </a:cubicBezTo>
                  <a:lnTo>
                    <a:pt x="13544" y="2502"/>
                  </a:lnTo>
                  <a:cubicBezTo>
                    <a:pt x="13711" y="3169"/>
                    <a:pt x="13877" y="3836"/>
                    <a:pt x="14011" y="4503"/>
                  </a:cubicBezTo>
                  <a:cubicBezTo>
                    <a:pt x="15045" y="9240"/>
                    <a:pt x="15879" y="12976"/>
                    <a:pt x="19648" y="13410"/>
                  </a:cubicBezTo>
                  <a:cubicBezTo>
                    <a:pt x="19815" y="15544"/>
                    <a:pt x="19882" y="17679"/>
                    <a:pt x="19915" y="19748"/>
                  </a:cubicBezTo>
                  <a:lnTo>
                    <a:pt x="19915" y="24818"/>
                  </a:lnTo>
                  <a:cubicBezTo>
                    <a:pt x="19915" y="30155"/>
                    <a:pt x="20215" y="36693"/>
                    <a:pt x="20882" y="39962"/>
                  </a:cubicBezTo>
                  <a:cubicBezTo>
                    <a:pt x="20983" y="40329"/>
                    <a:pt x="21049" y="40696"/>
                    <a:pt x="21116" y="41096"/>
                  </a:cubicBezTo>
                  <a:cubicBezTo>
                    <a:pt x="22050" y="45266"/>
                    <a:pt x="23384" y="51537"/>
                    <a:pt x="22717" y="62411"/>
                  </a:cubicBezTo>
                  <a:cubicBezTo>
                    <a:pt x="22851" y="62345"/>
                    <a:pt x="22951" y="62245"/>
                    <a:pt x="23084" y="62178"/>
                  </a:cubicBezTo>
                  <a:cubicBezTo>
                    <a:pt x="23718" y="51404"/>
                    <a:pt x="22384" y="45199"/>
                    <a:pt x="21483" y="41029"/>
                  </a:cubicBezTo>
                  <a:cubicBezTo>
                    <a:pt x="21416" y="40629"/>
                    <a:pt x="21316" y="40262"/>
                    <a:pt x="21249" y="39895"/>
                  </a:cubicBezTo>
                  <a:cubicBezTo>
                    <a:pt x="20582" y="36660"/>
                    <a:pt x="20249" y="30155"/>
                    <a:pt x="20282" y="24818"/>
                  </a:cubicBezTo>
                  <a:lnTo>
                    <a:pt x="20282" y="19748"/>
                  </a:lnTo>
                  <a:cubicBezTo>
                    <a:pt x="20215" y="12809"/>
                    <a:pt x="19682" y="5037"/>
                    <a:pt x="161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7"/>
            <p:cNvSpPr/>
            <p:nvPr/>
          </p:nvSpPr>
          <p:spPr>
            <a:xfrm>
              <a:off x="4796925" y="1803150"/>
              <a:ext cx="734725" cy="566425"/>
            </a:xfrm>
            <a:custGeom>
              <a:avLst/>
              <a:gdLst/>
              <a:ahLst/>
              <a:cxnLst/>
              <a:rect l="l" t="t" r="r" b="b"/>
              <a:pathLst>
                <a:path w="29389" h="22657" extrusionOk="0">
                  <a:moveTo>
                    <a:pt x="5374" y="0"/>
                  </a:moveTo>
                  <a:cubicBezTo>
                    <a:pt x="5317" y="0"/>
                    <a:pt x="5261" y="21"/>
                    <a:pt x="5204" y="77"/>
                  </a:cubicBezTo>
                  <a:cubicBezTo>
                    <a:pt x="5104" y="177"/>
                    <a:pt x="5038" y="311"/>
                    <a:pt x="5038" y="477"/>
                  </a:cubicBezTo>
                  <a:cubicBezTo>
                    <a:pt x="5038" y="944"/>
                    <a:pt x="5238" y="1378"/>
                    <a:pt x="5571" y="1712"/>
                  </a:cubicBezTo>
                  <a:cubicBezTo>
                    <a:pt x="5905" y="2012"/>
                    <a:pt x="6272" y="2312"/>
                    <a:pt x="6672" y="2546"/>
                  </a:cubicBezTo>
                  <a:cubicBezTo>
                    <a:pt x="6939" y="2746"/>
                    <a:pt x="6572" y="2879"/>
                    <a:pt x="6372" y="2913"/>
                  </a:cubicBezTo>
                  <a:cubicBezTo>
                    <a:pt x="6277" y="2926"/>
                    <a:pt x="6177" y="2932"/>
                    <a:pt x="6074" y="2932"/>
                  </a:cubicBezTo>
                  <a:cubicBezTo>
                    <a:pt x="5164" y="2932"/>
                    <a:pt x="3982" y="2442"/>
                    <a:pt x="3203" y="2112"/>
                  </a:cubicBezTo>
                  <a:cubicBezTo>
                    <a:pt x="2669" y="1845"/>
                    <a:pt x="2102" y="1612"/>
                    <a:pt x="1535" y="1411"/>
                  </a:cubicBezTo>
                  <a:cubicBezTo>
                    <a:pt x="1381" y="1370"/>
                    <a:pt x="1222" y="1351"/>
                    <a:pt x="1064" y="1351"/>
                  </a:cubicBezTo>
                  <a:cubicBezTo>
                    <a:pt x="845" y="1351"/>
                    <a:pt x="628" y="1387"/>
                    <a:pt x="434" y="1445"/>
                  </a:cubicBezTo>
                  <a:cubicBezTo>
                    <a:pt x="167" y="1545"/>
                    <a:pt x="1" y="1712"/>
                    <a:pt x="134" y="2012"/>
                  </a:cubicBezTo>
                  <a:cubicBezTo>
                    <a:pt x="234" y="2179"/>
                    <a:pt x="368" y="2312"/>
                    <a:pt x="534" y="2446"/>
                  </a:cubicBezTo>
                  <a:cubicBezTo>
                    <a:pt x="901" y="2612"/>
                    <a:pt x="1135" y="2946"/>
                    <a:pt x="1235" y="3313"/>
                  </a:cubicBezTo>
                  <a:cubicBezTo>
                    <a:pt x="1268" y="3613"/>
                    <a:pt x="1302" y="3880"/>
                    <a:pt x="1368" y="4147"/>
                  </a:cubicBezTo>
                  <a:cubicBezTo>
                    <a:pt x="1535" y="4447"/>
                    <a:pt x="1835" y="4680"/>
                    <a:pt x="2002" y="4981"/>
                  </a:cubicBezTo>
                  <a:cubicBezTo>
                    <a:pt x="2102" y="5248"/>
                    <a:pt x="2202" y="5514"/>
                    <a:pt x="2269" y="5815"/>
                  </a:cubicBezTo>
                  <a:cubicBezTo>
                    <a:pt x="2469" y="6115"/>
                    <a:pt x="2736" y="6348"/>
                    <a:pt x="3036" y="6549"/>
                  </a:cubicBezTo>
                  <a:cubicBezTo>
                    <a:pt x="3637" y="6982"/>
                    <a:pt x="4270" y="7349"/>
                    <a:pt x="4938" y="7649"/>
                  </a:cubicBezTo>
                  <a:cubicBezTo>
                    <a:pt x="5705" y="8016"/>
                    <a:pt x="6505" y="8250"/>
                    <a:pt x="7339" y="8383"/>
                  </a:cubicBezTo>
                  <a:cubicBezTo>
                    <a:pt x="7940" y="8517"/>
                    <a:pt x="8807" y="8450"/>
                    <a:pt x="9407" y="9284"/>
                  </a:cubicBezTo>
                  <a:cubicBezTo>
                    <a:pt x="10008" y="10118"/>
                    <a:pt x="10408" y="11485"/>
                    <a:pt x="11609" y="14287"/>
                  </a:cubicBezTo>
                  <a:cubicBezTo>
                    <a:pt x="12710" y="16789"/>
                    <a:pt x="13844" y="20292"/>
                    <a:pt x="16212" y="22126"/>
                  </a:cubicBezTo>
                  <a:cubicBezTo>
                    <a:pt x="16679" y="22503"/>
                    <a:pt x="17180" y="22657"/>
                    <a:pt x="17689" y="22657"/>
                  </a:cubicBezTo>
                  <a:cubicBezTo>
                    <a:pt x="19255" y="22657"/>
                    <a:pt x="20901" y="21206"/>
                    <a:pt x="21883" y="20325"/>
                  </a:cubicBezTo>
                  <a:cubicBezTo>
                    <a:pt x="22750" y="19558"/>
                    <a:pt x="28221" y="12653"/>
                    <a:pt x="28221" y="12653"/>
                  </a:cubicBezTo>
                  <a:lnTo>
                    <a:pt x="29388" y="3446"/>
                  </a:lnTo>
                  <a:lnTo>
                    <a:pt x="29388" y="3446"/>
                  </a:lnTo>
                  <a:cubicBezTo>
                    <a:pt x="26786" y="3913"/>
                    <a:pt x="25152" y="4781"/>
                    <a:pt x="23918" y="6615"/>
                  </a:cubicBezTo>
                  <a:cubicBezTo>
                    <a:pt x="22650" y="8417"/>
                    <a:pt x="18280" y="14387"/>
                    <a:pt x="18280" y="14387"/>
                  </a:cubicBezTo>
                  <a:cubicBezTo>
                    <a:pt x="18280" y="14387"/>
                    <a:pt x="14378" y="8283"/>
                    <a:pt x="13811" y="7316"/>
                  </a:cubicBezTo>
                  <a:cubicBezTo>
                    <a:pt x="13110" y="6248"/>
                    <a:pt x="12009" y="4380"/>
                    <a:pt x="11842" y="4113"/>
                  </a:cubicBezTo>
                  <a:cubicBezTo>
                    <a:pt x="10608" y="2512"/>
                    <a:pt x="8807" y="1512"/>
                    <a:pt x="6972" y="711"/>
                  </a:cubicBezTo>
                  <a:lnTo>
                    <a:pt x="6038" y="311"/>
                  </a:lnTo>
                  <a:cubicBezTo>
                    <a:pt x="5872" y="244"/>
                    <a:pt x="5738" y="177"/>
                    <a:pt x="5605" y="77"/>
                  </a:cubicBezTo>
                  <a:cubicBezTo>
                    <a:pt x="5528" y="39"/>
                    <a:pt x="5451" y="0"/>
                    <a:pt x="5374"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7"/>
            <p:cNvSpPr/>
            <p:nvPr/>
          </p:nvSpPr>
          <p:spPr>
            <a:xfrm>
              <a:off x="5253925" y="2146150"/>
              <a:ext cx="42550" cy="120950"/>
            </a:xfrm>
            <a:custGeom>
              <a:avLst/>
              <a:gdLst/>
              <a:ahLst/>
              <a:cxnLst/>
              <a:rect l="l" t="t" r="r" b="b"/>
              <a:pathLst>
                <a:path w="1702" h="4838" extrusionOk="0">
                  <a:moveTo>
                    <a:pt x="467" y="0"/>
                  </a:moveTo>
                  <a:lnTo>
                    <a:pt x="0" y="667"/>
                  </a:lnTo>
                  <a:cubicBezTo>
                    <a:pt x="734" y="1902"/>
                    <a:pt x="1068" y="3369"/>
                    <a:pt x="934" y="4837"/>
                  </a:cubicBezTo>
                  <a:cubicBezTo>
                    <a:pt x="1702" y="2335"/>
                    <a:pt x="1001" y="734"/>
                    <a:pt x="467"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7"/>
            <p:cNvSpPr/>
            <p:nvPr/>
          </p:nvSpPr>
          <p:spPr>
            <a:xfrm>
              <a:off x="4984575" y="1893475"/>
              <a:ext cx="60050" cy="60050"/>
            </a:xfrm>
            <a:custGeom>
              <a:avLst/>
              <a:gdLst/>
              <a:ahLst/>
              <a:cxnLst/>
              <a:rect l="l" t="t" r="r" b="b"/>
              <a:pathLst>
                <a:path w="2402" h="2402" extrusionOk="0">
                  <a:moveTo>
                    <a:pt x="33" y="0"/>
                  </a:moveTo>
                  <a:lnTo>
                    <a:pt x="33" y="0"/>
                  </a:lnTo>
                  <a:cubicBezTo>
                    <a:pt x="0" y="667"/>
                    <a:pt x="267" y="1301"/>
                    <a:pt x="734" y="1768"/>
                  </a:cubicBezTo>
                  <a:cubicBezTo>
                    <a:pt x="1201" y="2168"/>
                    <a:pt x="1801" y="2402"/>
                    <a:pt x="2402" y="2402"/>
                  </a:cubicBezTo>
                  <a:cubicBezTo>
                    <a:pt x="1401" y="1835"/>
                    <a:pt x="567" y="1001"/>
                    <a:pt x="33"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7"/>
            <p:cNvSpPr/>
            <p:nvPr/>
          </p:nvSpPr>
          <p:spPr>
            <a:xfrm>
              <a:off x="5383175" y="1865125"/>
              <a:ext cx="613800" cy="793400"/>
            </a:xfrm>
            <a:custGeom>
              <a:avLst/>
              <a:gdLst/>
              <a:ahLst/>
              <a:cxnLst/>
              <a:rect l="l" t="t" r="r" b="b"/>
              <a:pathLst>
                <a:path w="24552" h="31736" extrusionOk="0">
                  <a:moveTo>
                    <a:pt x="13116" y="0"/>
                  </a:moveTo>
                  <a:cubicBezTo>
                    <a:pt x="12329" y="0"/>
                    <a:pt x="11538" y="35"/>
                    <a:pt x="10742" y="100"/>
                  </a:cubicBezTo>
                  <a:cubicBezTo>
                    <a:pt x="10275" y="133"/>
                    <a:pt x="7940" y="534"/>
                    <a:pt x="7940" y="534"/>
                  </a:cubicBezTo>
                  <a:cubicBezTo>
                    <a:pt x="7239" y="700"/>
                    <a:pt x="5972" y="934"/>
                    <a:pt x="5972" y="967"/>
                  </a:cubicBezTo>
                  <a:cubicBezTo>
                    <a:pt x="4704" y="2101"/>
                    <a:pt x="3670" y="3469"/>
                    <a:pt x="2869" y="4970"/>
                  </a:cubicBezTo>
                  <a:cubicBezTo>
                    <a:pt x="1702" y="7005"/>
                    <a:pt x="1068" y="8706"/>
                    <a:pt x="868" y="13109"/>
                  </a:cubicBezTo>
                  <a:cubicBezTo>
                    <a:pt x="601" y="18680"/>
                    <a:pt x="468" y="24918"/>
                    <a:pt x="1" y="29288"/>
                  </a:cubicBezTo>
                  <a:cubicBezTo>
                    <a:pt x="2337" y="30726"/>
                    <a:pt x="7130" y="31736"/>
                    <a:pt x="12043" y="31736"/>
                  </a:cubicBezTo>
                  <a:cubicBezTo>
                    <a:pt x="16811" y="31736"/>
                    <a:pt x="21693" y="30785"/>
                    <a:pt x="24552" y="28354"/>
                  </a:cubicBezTo>
                  <a:cubicBezTo>
                    <a:pt x="23718" y="24618"/>
                    <a:pt x="22684" y="20448"/>
                    <a:pt x="22584" y="19647"/>
                  </a:cubicBezTo>
                  <a:cubicBezTo>
                    <a:pt x="21950" y="14911"/>
                    <a:pt x="22784" y="12476"/>
                    <a:pt x="23117" y="10407"/>
                  </a:cubicBezTo>
                  <a:cubicBezTo>
                    <a:pt x="23784" y="5904"/>
                    <a:pt x="22484" y="2135"/>
                    <a:pt x="21449" y="1234"/>
                  </a:cubicBezTo>
                  <a:cubicBezTo>
                    <a:pt x="21449" y="1234"/>
                    <a:pt x="20349" y="1001"/>
                    <a:pt x="19048" y="667"/>
                  </a:cubicBezTo>
                  <a:cubicBezTo>
                    <a:pt x="18280" y="500"/>
                    <a:pt x="17547" y="367"/>
                    <a:pt x="16779" y="267"/>
                  </a:cubicBezTo>
                  <a:cubicBezTo>
                    <a:pt x="15561" y="84"/>
                    <a:pt x="14342" y="0"/>
                    <a:pt x="1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7"/>
            <p:cNvSpPr/>
            <p:nvPr/>
          </p:nvSpPr>
          <p:spPr>
            <a:xfrm>
              <a:off x="5434050" y="1290325"/>
              <a:ext cx="472025" cy="486525"/>
            </a:xfrm>
            <a:custGeom>
              <a:avLst/>
              <a:gdLst/>
              <a:ahLst/>
              <a:cxnLst/>
              <a:rect l="l" t="t" r="r" b="b"/>
              <a:pathLst>
                <a:path w="18881" h="19461" extrusionOk="0">
                  <a:moveTo>
                    <a:pt x="7828" y="1"/>
                  </a:moveTo>
                  <a:cubicBezTo>
                    <a:pt x="7742" y="1"/>
                    <a:pt x="7657" y="4"/>
                    <a:pt x="7573" y="9"/>
                  </a:cubicBezTo>
                  <a:cubicBezTo>
                    <a:pt x="7006" y="76"/>
                    <a:pt x="6539" y="442"/>
                    <a:pt x="6305" y="943"/>
                  </a:cubicBezTo>
                  <a:cubicBezTo>
                    <a:pt x="6272" y="1110"/>
                    <a:pt x="6205" y="1276"/>
                    <a:pt x="6138" y="1410"/>
                  </a:cubicBezTo>
                  <a:cubicBezTo>
                    <a:pt x="5993" y="1585"/>
                    <a:pt x="5796" y="1683"/>
                    <a:pt x="5571" y="1683"/>
                  </a:cubicBezTo>
                  <a:cubicBezTo>
                    <a:pt x="5538" y="1683"/>
                    <a:pt x="5505" y="1681"/>
                    <a:pt x="5471" y="1677"/>
                  </a:cubicBezTo>
                  <a:cubicBezTo>
                    <a:pt x="4934" y="1617"/>
                    <a:pt x="4502" y="1592"/>
                    <a:pt x="4151" y="1592"/>
                  </a:cubicBezTo>
                  <a:cubicBezTo>
                    <a:pt x="3127" y="1592"/>
                    <a:pt x="2793" y="1803"/>
                    <a:pt x="2569" y="1977"/>
                  </a:cubicBezTo>
                  <a:cubicBezTo>
                    <a:pt x="2135" y="2377"/>
                    <a:pt x="2002" y="3011"/>
                    <a:pt x="2235" y="3545"/>
                  </a:cubicBezTo>
                  <a:cubicBezTo>
                    <a:pt x="2402" y="3845"/>
                    <a:pt x="2469" y="4212"/>
                    <a:pt x="2436" y="4579"/>
                  </a:cubicBezTo>
                  <a:cubicBezTo>
                    <a:pt x="2436" y="4846"/>
                    <a:pt x="2302" y="5112"/>
                    <a:pt x="2135" y="5313"/>
                  </a:cubicBezTo>
                  <a:cubicBezTo>
                    <a:pt x="1995" y="5476"/>
                    <a:pt x="1790" y="5558"/>
                    <a:pt x="1588" y="5558"/>
                  </a:cubicBezTo>
                  <a:cubicBezTo>
                    <a:pt x="1501" y="5558"/>
                    <a:pt x="1415" y="5543"/>
                    <a:pt x="1335" y="5513"/>
                  </a:cubicBezTo>
                  <a:cubicBezTo>
                    <a:pt x="1068" y="5379"/>
                    <a:pt x="968" y="5079"/>
                    <a:pt x="1068" y="4812"/>
                  </a:cubicBezTo>
                  <a:lnTo>
                    <a:pt x="1068" y="4812"/>
                  </a:lnTo>
                  <a:cubicBezTo>
                    <a:pt x="434" y="5012"/>
                    <a:pt x="1" y="5579"/>
                    <a:pt x="1" y="6247"/>
                  </a:cubicBezTo>
                  <a:cubicBezTo>
                    <a:pt x="29" y="6785"/>
                    <a:pt x="563" y="7372"/>
                    <a:pt x="1440" y="7372"/>
                  </a:cubicBezTo>
                  <a:cubicBezTo>
                    <a:pt x="1595" y="7372"/>
                    <a:pt x="1760" y="7354"/>
                    <a:pt x="1935" y="7314"/>
                  </a:cubicBezTo>
                  <a:lnTo>
                    <a:pt x="1935" y="7314"/>
                  </a:lnTo>
                  <a:cubicBezTo>
                    <a:pt x="1502" y="7614"/>
                    <a:pt x="1301" y="8482"/>
                    <a:pt x="1802" y="9382"/>
                  </a:cubicBezTo>
                  <a:cubicBezTo>
                    <a:pt x="2369" y="10450"/>
                    <a:pt x="3970" y="11917"/>
                    <a:pt x="4404" y="12418"/>
                  </a:cubicBezTo>
                  <a:cubicBezTo>
                    <a:pt x="5238" y="13385"/>
                    <a:pt x="6172" y="14319"/>
                    <a:pt x="7139" y="15186"/>
                  </a:cubicBezTo>
                  <a:cubicBezTo>
                    <a:pt x="8106" y="16120"/>
                    <a:pt x="9040" y="17088"/>
                    <a:pt x="10074" y="17922"/>
                  </a:cubicBezTo>
                  <a:cubicBezTo>
                    <a:pt x="10775" y="18489"/>
                    <a:pt x="11542" y="18956"/>
                    <a:pt x="12376" y="19256"/>
                  </a:cubicBezTo>
                  <a:cubicBezTo>
                    <a:pt x="12543" y="19323"/>
                    <a:pt x="12710" y="19356"/>
                    <a:pt x="12876" y="19389"/>
                  </a:cubicBezTo>
                  <a:cubicBezTo>
                    <a:pt x="13000" y="19436"/>
                    <a:pt x="13138" y="19461"/>
                    <a:pt x="13278" y="19461"/>
                  </a:cubicBezTo>
                  <a:cubicBezTo>
                    <a:pt x="13439" y="19461"/>
                    <a:pt x="13601" y="19427"/>
                    <a:pt x="13744" y="19356"/>
                  </a:cubicBezTo>
                  <a:cubicBezTo>
                    <a:pt x="13830" y="19296"/>
                    <a:pt x="13918" y="19278"/>
                    <a:pt x="14003" y="19278"/>
                  </a:cubicBezTo>
                  <a:cubicBezTo>
                    <a:pt x="14133" y="19278"/>
                    <a:pt x="14258" y="19319"/>
                    <a:pt x="14361" y="19319"/>
                  </a:cubicBezTo>
                  <a:cubicBezTo>
                    <a:pt x="14454" y="19319"/>
                    <a:pt x="14531" y="19285"/>
                    <a:pt x="14578" y="19156"/>
                  </a:cubicBezTo>
                  <a:cubicBezTo>
                    <a:pt x="14911" y="18222"/>
                    <a:pt x="17713" y="14319"/>
                    <a:pt x="18180" y="13318"/>
                  </a:cubicBezTo>
                  <a:cubicBezTo>
                    <a:pt x="18647" y="12184"/>
                    <a:pt x="18881" y="10983"/>
                    <a:pt x="18881" y="9749"/>
                  </a:cubicBezTo>
                  <a:cubicBezTo>
                    <a:pt x="18781" y="7948"/>
                    <a:pt x="17880" y="6914"/>
                    <a:pt x="17013" y="6614"/>
                  </a:cubicBezTo>
                  <a:cubicBezTo>
                    <a:pt x="17747" y="6046"/>
                    <a:pt x="17813" y="4946"/>
                    <a:pt x="17146" y="4312"/>
                  </a:cubicBezTo>
                  <a:cubicBezTo>
                    <a:pt x="16846" y="4112"/>
                    <a:pt x="16612" y="3878"/>
                    <a:pt x="16446" y="3611"/>
                  </a:cubicBezTo>
                  <a:cubicBezTo>
                    <a:pt x="16212" y="3211"/>
                    <a:pt x="16346" y="2611"/>
                    <a:pt x="16045" y="2277"/>
                  </a:cubicBezTo>
                  <a:cubicBezTo>
                    <a:pt x="15345" y="1443"/>
                    <a:pt x="14744" y="1810"/>
                    <a:pt x="14244" y="1643"/>
                  </a:cubicBezTo>
                  <a:cubicBezTo>
                    <a:pt x="13243" y="1343"/>
                    <a:pt x="13010" y="242"/>
                    <a:pt x="11976" y="242"/>
                  </a:cubicBezTo>
                  <a:cubicBezTo>
                    <a:pt x="11409" y="242"/>
                    <a:pt x="10908" y="609"/>
                    <a:pt x="10341" y="609"/>
                  </a:cubicBezTo>
                  <a:cubicBezTo>
                    <a:pt x="9941" y="543"/>
                    <a:pt x="9541" y="442"/>
                    <a:pt x="9174" y="276"/>
                  </a:cubicBezTo>
                  <a:cubicBezTo>
                    <a:pt x="8753" y="79"/>
                    <a:pt x="8284" y="1"/>
                    <a:pt x="7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7"/>
            <p:cNvSpPr/>
            <p:nvPr/>
          </p:nvSpPr>
          <p:spPr>
            <a:xfrm>
              <a:off x="5490750" y="1436875"/>
              <a:ext cx="405325" cy="509000"/>
            </a:xfrm>
            <a:custGeom>
              <a:avLst/>
              <a:gdLst/>
              <a:ahLst/>
              <a:cxnLst/>
              <a:rect l="l" t="t" r="r" b="b"/>
              <a:pathLst>
                <a:path w="16213" h="20360" extrusionOk="0">
                  <a:moveTo>
                    <a:pt x="4793" y="1"/>
                  </a:moveTo>
                  <a:cubicBezTo>
                    <a:pt x="3274" y="1"/>
                    <a:pt x="1918" y="483"/>
                    <a:pt x="901" y="1352"/>
                  </a:cubicBezTo>
                  <a:cubicBezTo>
                    <a:pt x="268" y="3487"/>
                    <a:pt x="1" y="5688"/>
                    <a:pt x="68" y="7923"/>
                  </a:cubicBezTo>
                  <a:cubicBezTo>
                    <a:pt x="234" y="11859"/>
                    <a:pt x="1268" y="13761"/>
                    <a:pt x="2536" y="14395"/>
                  </a:cubicBezTo>
                  <a:cubicBezTo>
                    <a:pt x="3148" y="14738"/>
                    <a:pt x="3743" y="14883"/>
                    <a:pt x="4597" y="14883"/>
                  </a:cubicBezTo>
                  <a:cubicBezTo>
                    <a:pt x="4906" y="14883"/>
                    <a:pt x="5248" y="14864"/>
                    <a:pt x="5638" y="14828"/>
                  </a:cubicBezTo>
                  <a:lnTo>
                    <a:pt x="5638" y="14828"/>
                  </a:lnTo>
                  <a:lnTo>
                    <a:pt x="5571" y="16062"/>
                  </a:lnTo>
                  <a:cubicBezTo>
                    <a:pt x="5538" y="16696"/>
                    <a:pt x="5605" y="17163"/>
                    <a:pt x="5004" y="17363"/>
                  </a:cubicBezTo>
                  <a:cubicBezTo>
                    <a:pt x="4571" y="17497"/>
                    <a:pt x="3637" y="17664"/>
                    <a:pt x="3637" y="17664"/>
                  </a:cubicBezTo>
                  <a:cubicBezTo>
                    <a:pt x="3637" y="17664"/>
                    <a:pt x="2236" y="20099"/>
                    <a:pt x="6072" y="20332"/>
                  </a:cubicBezTo>
                  <a:cubicBezTo>
                    <a:pt x="6415" y="20351"/>
                    <a:pt x="6746" y="20359"/>
                    <a:pt x="7066" y="20359"/>
                  </a:cubicBezTo>
                  <a:cubicBezTo>
                    <a:pt x="12510" y="20359"/>
                    <a:pt x="14711" y="17830"/>
                    <a:pt x="14711" y="17830"/>
                  </a:cubicBezTo>
                  <a:lnTo>
                    <a:pt x="13344" y="17397"/>
                  </a:lnTo>
                  <a:cubicBezTo>
                    <a:pt x="12376" y="17063"/>
                    <a:pt x="12276" y="16763"/>
                    <a:pt x="12243" y="16029"/>
                  </a:cubicBezTo>
                  <a:cubicBezTo>
                    <a:pt x="12243" y="15262"/>
                    <a:pt x="12343" y="11559"/>
                    <a:pt x="12343" y="11559"/>
                  </a:cubicBezTo>
                  <a:cubicBezTo>
                    <a:pt x="12361" y="11723"/>
                    <a:pt x="12766" y="12015"/>
                    <a:pt x="13325" y="12015"/>
                  </a:cubicBezTo>
                  <a:cubicBezTo>
                    <a:pt x="13791" y="12015"/>
                    <a:pt x="14365" y="11812"/>
                    <a:pt x="14912" y="11159"/>
                  </a:cubicBezTo>
                  <a:cubicBezTo>
                    <a:pt x="16112" y="9691"/>
                    <a:pt x="16212" y="8190"/>
                    <a:pt x="15479" y="7223"/>
                  </a:cubicBezTo>
                  <a:cubicBezTo>
                    <a:pt x="15135" y="6765"/>
                    <a:pt x="14552" y="6509"/>
                    <a:pt x="13985" y="6509"/>
                  </a:cubicBezTo>
                  <a:cubicBezTo>
                    <a:pt x="13231" y="6509"/>
                    <a:pt x="12505" y="6962"/>
                    <a:pt x="12410" y="7990"/>
                  </a:cubicBezTo>
                  <a:cubicBezTo>
                    <a:pt x="11342" y="7957"/>
                    <a:pt x="10842" y="7523"/>
                    <a:pt x="11276" y="5788"/>
                  </a:cubicBezTo>
                  <a:cubicBezTo>
                    <a:pt x="11142" y="4621"/>
                    <a:pt x="9808" y="4254"/>
                    <a:pt x="9841" y="1652"/>
                  </a:cubicBezTo>
                  <a:cubicBezTo>
                    <a:pt x="8112" y="516"/>
                    <a:pt x="6365" y="1"/>
                    <a:pt x="4793"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7"/>
            <p:cNvSpPr/>
            <p:nvPr/>
          </p:nvSpPr>
          <p:spPr>
            <a:xfrm>
              <a:off x="5604175" y="1691650"/>
              <a:ext cx="63400" cy="40575"/>
            </a:xfrm>
            <a:custGeom>
              <a:avLst/>
              <a:gdLst/>
              <a:ahLst/>
              <a:cxnLst/>
              <a:rect l="l" t="t" r="r" b="b"/>
              <a:pathLst>
                <a:path w="2536" h="1623" extrusionOk="0">
                  <a:moveTo>
                    <a:pt x="2335" y="1"/>
                  </a:moveTo>
                  <a:lnTo>
                    <a:pt x="0" y="734"/>
                  </a:lnTo>
                  <a:cubicBezTo>
                    <a:pt x="136" y="1279"/>
                    <a:pt x="627" y="1623"/>
                    <a:pt x="1148" y="1623"/>
                  </a:cubicBezTo>
                  <a:cubicBezTo>
                    <a:pt x="1265" y="1623"/>
                    <a:pt x="1385" y="1605"/>
                    <a:pt x="1501" y="1568"/>
                  </a:cubicBezTo>
                  <a:cubicBezTo>
                    <a:pt x="2169" y="1335"/>
                    <a:pt x="2536" y="634"/>
                    <a:pt x="2335"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7"/>
            <p:cNvSpPr/>
            <p:nvPr/>
          </p:nvSpPr>
          <p:spPr>
            <a:xfrm>
              <a:off x="5625025" y="1704950"/>
              <a:ext cx="37550" cy="27175"/>
            </a:xfrm>
            <a:custGeom>
              <a:avLst/>
              <a:gdLst/>
              <a:ahLst/>
              <a:cxnLst/>
              <a:rect l="l" t="t" r="r" b="b"/>
              <a:pathLst>
                <a:path w="1502" h="1087" extrusionOk="0">
                  <a:moveTo>
                    <a:pt x="1271" y="1"/>
                  </a:moveTo>
                  <a:cubicBezTo>
                    <a:pt x="663" y="1"/>
                    <a:pt x="129" y="456"/>
                    <a:pt x="0" y="1036"/>
                  </a:cubicBezTo>
                  <a:cubicBezTo>
                    <a:pt x="117" y="1070"/>
                    <a:pt x="234" y="1086"/>
                    <a:pt x="346" y="1086"/>
                  </a:cubicBezTo>
                  <a:cubicBezTo>
                    <a:pt x="459" y="1086"/>
                    <a:pt x="567" y="1070"/>
                    <a:pt x="667" y="1036"/>
                  </a:cubicBezTo>
                  <a:cubicBezTo>
                    <a:pt x="1134" y="903"/>
                    <a:pt x="1435" y="503"/>
                    <a:pt x="1501" y="36"/>
                  </a:cubicBezTo>
                  <a:cubicBezTo>
                    <a:pt x="1468" y="2"/>
                    <a:pt x="1401" y="2"/>
                    <a:pt x="1335" y="2"/>
                  </a:cubicBezTo>
                  <a:cubicBezTo>
                    <a:pt x="1313" y="1"/>
                    <a:pt x="1292" y="1"/>
                    <a:pt x="127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7"/>
            <p:cNvSpPr/>
            <p:nvPr/>
          </p:nvSpPr>
          <p:spPr>
            <a:xfrm>
              <a:off x="5516600" y="1517200"/>
              <a:ext cx="42575" cy="31875"/>
            </a:xfrm>
            <a:custGeom>
              <a:avLst/>
              <a:gdLst/>
              <a:ahLst/>
              <a:cxnLst/>
              <a:rect l="l" t="t" r="r" b="b"/>
              <a:pathLst>
                <a:path w="1703" h="1275" extrusionOk="0">
                  <a:moveTo>
                    <a:pt x="967" y="0"/>
                  </a:moveTo>
                  <a:cubicBezTo>
                    <a:pt x="831" y="0"/>
                    <a:pt x="693" y="34"/>
                    <a:pt x="568" y="107"/>
                  </a:cubicBezTo>
                  <a:cubicBezTo>
                    <a:pt x="168" y="341"/>
                    <a:pt x="1" y="874"/>
                    <a:pt x="234" y="1275"/>
                  </a:cubicBezTo>
                  <a:lnTo>
                    <a:pt x="1702" y="441"/>
                  </a:lnTo>
                  <a:cubicBezTo>
                    <a:pt x="1564" y="165"/>
                    <a:pt x="1269" y="0"/>
                    <a:pt x="9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7"/>
            <p:cNvSpPr/>
            <p:nvPr/>
          </p:nvSpPr>
          <p:spPr>
            <a:xfrm>
              <a:off x="5657550" y="1523925"/>
              <a:ext cx="43375" cy="27650"/>
            </a:xfrm>
            <a:custGeom>
              <a:avLst/>
              <a:gdLst/>
              <a:ahLst/>
              <a:cxnLst/>
              <a:rect l="l" t="t" r="r" b="b"/>
              <a:pathLst>
                <a:path w="1735" h="1106" extrusionOk="0">
                  <a:moveTo>
                    <a:pt x="773" y="1"/>
                  </a:moveTo>
                  <a:cubicBezTo>
                    <a:pt x="405" y="1"/>
                    <a:pt x="82" y="226"/>
                    <a:pt x="0" y="605"/>
                  </a:cubicBezTo>
                  <a:lnTo>
                    <a:pt x="1601" y="1106"/>
                  </a:lnTo>
                  <a:cubicBezTo>
                    <a:pt x="1735" y="639"/>
                    <a:pt x="1468" y="172"/>
                    <a:pt x="1034" y="38"/>
                  </a:cubicBezTo>
                  <a:cubicBezTo>
                    <a:pt x="946" y="13"/>
                    <a:pt x="859"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7"/>
            <p:cNvSpPr/>
            <p:nvPr/>
          </p:nvSpPr>
          <p:spPr>
            <a:xfrm>
              <a:off x="5528275" y="1569825"/>
              <a:ext cx="36725" cy="34525"/>
            </a:xfrm>
            <a:custGeom>
              <a:avLst/>
              <a:gdLst/>
              <a:ahLst/>
              <a:cxnLst/>
              <a:rect l="l" t="t" r="r" b="b"/>
              <a:pathLst>
                <a:path w="1469" h="1381" extrusionOk="0">
                  <a:moveTo>
                    <a:pt x="735" y="1"/>
                  </a:moveTo>
                  <a:cubicBezTo>
                    <a:pt x="713" y="1"/>
                    <a:pt x="691" y="2"/>
                    <a:pt x="668" y="3"/>
                  </a:cubicBezTo>
                  <a:cubicBezTo>
                    <a:pt x="301" y="37"/>
                    <a:pt x="1" y="370"/>
                    <a:pt x="34" y="771"/>
                  </a:cubicBezTo>
                  <a:cubicBezTo>
                    <a:pt x="64" y="1103"/>
                    <a:pt x="341" y="1380"/>
                    <a:pt x="690" y="1380"/>
                  </a:cubicBezTo>
                  <a:cubicBezTo>
                    <a:pt x="726" y="1380"/>
                    <a:pt x="764" y="1377"/>
                    <a:pt x="801" y="1371"/>
                  </a:cubicBezTo>
                  <a:cubicBezTo>
                    <a:pt x="1168" y="1338"/>
                    <a:pt x="1469" y="1004"/>
                    <a:pt x="1435" y="604"/>
                  </a:cubicBezTo>
                  <a:cubicBezTo>
                    <a:pt x="1404" y="258"/>
                    <a:pt x="1105" y="1"/>
                    <a:pt x="7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7"/>
            <p:cNvSpPr/>
            <p:nvPr/>
          </p:nvSpPr>
          <p:spPr>
            <a:xfrm>
              <a:off x="5655050" y="1572325"/>
              <a:ext cx="35875" cy="35200"/>
            </a:xfrm>
            <a:custGeom>
              <a:avLst/>
              <a:gdLst/>
              <a:ahLst/>
              <a:cxnLst/>
              <a:rect l="l" t="t" r="r" b="b"/>
              <a:pathLst>
                <a:path w="1435" h="1408" extrusionOk="0">
                  <a:moveTo>
                    <a:pt x="729" y="1"/>
                  </a:moveTo>
                  <a:cubicBezTo>
                    <a:pt x="709" y="1"/>
                    <a:pt x="688" y="2"/>
                    <a:pt x="667" y="4"/>
                  </a:cubicBezTo>
                  <a:cubicBezTo>
                    <a:pt x="267" y="70"/>
                    <a:pt x="0" y="404"/>
                    <a:pt x="0" y="771"/>
                  </a:cubicBezTo>
                  <a:cubicBezTo>
                    <a:pt x="32" y="1148"/>
                    <a:pt x="330" y="1407"/>
                    <a:pt x="700" y="1407"/>
                  </a:cubicBezTo>
                  <a:cubicBezTo>
                    <a:pt x="722" y="1407"/>
                    <a:pt x="745" y="1406"/>
                    <a:pt x="767" y="1405"/>
                  </a:cubicBezTo>
                  <a:cubicBezTo>
                    <a:pt x="1134" y="1338"/>
                    <a:pt x="1435" y="1004"/>
                    <a:pt x="1401" y="637"/>
                  </a:cubicBezTo>
                  <a:cubicBezTo>
                    <a:pt x="1370" y="260"/>
                    <a:pt x="1071" y="1"/>
                    <a:pt x="7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7"/>
            <p:cNvSpPr/>
            <p:nvPr/>
          </p:nvSpPr>
          <p:spPr>
            <a:xfrm>
              <a:off x="5549975" y="1560725"/>
              <a:ext cx="65900" cy="105925"/>
            </a:xfrm>
            <a:custGeom>
              <a:avLst/>
              <a:gdLst/>
              <a:ahLst/>
              <a:cxnLst/>
              <a:rect l="l" t="t" r="r" b="b"/>
              <a:pathLst>
                <a:path w="2636" h="4237" extrusionOk="0">
                  <a:moveTo>
                    <a:pt x="2635" y="1"/>
                  </a:moveTo>
                  <a:lnTo>
                    <a:pt x="2635" y="1"/>
                  </a:lnTo>
                  <a:cubicBezTo>
                    <a:pt x="1768" y="34"/>
                    <a:pt x="901" y="1468"/>
                    <a:pt x="0" y="3203"/>
                  </a:cubicBezTo>
                  <a:lnTo>
                    <a:pt x="2202" y="4237"/>
                  </a:lnTo>
                  <a:lnTo>
                    <a:pt x="2635" y="1"/>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7"/>
            <p:cNvSpPr/>
            <p:nvPr/>
          </p:nvSpPr>
          <p:spPr>
            <a:xfrm>
              <a:off x="5630850" y="1749200"/>
              <a:ext cx="145125" cy="82650"/>
            </a:xfrm>
            <a:custGeom>
              <a:avLst/>
              <a:gdLst/>
              <a:ahLst/>
              <a:cxnLst/>
              <a:rect l="l" t="t" r="r" b="b"/>
              <a:pathLst>
                <a:path w="5805" h="3306" extrusionOk="0">
                  <a:moveTo>
                    <a:pt x="5805" y="0"/>
                  </a:moveTo>
                  <a:lnTo>
                    <a:pt x="5805" y="0"/>
                  </a:lnTo>
                  <a:cubicBezTo>
                    <a:pt x="5205" y="1201"/>
                    <a:pt x="2703" y="2068"/>
                    <a:pt x="34" y="2335"/>
                  </a:cubicBezTo>
                  <a:lnTo>
                    <a:pt x="1" y="3303"/>
                  </a:lnTo>
                  <a:cubicBezTo>
                    <a:pt x="1" y="3303"/>
                    <a:pt x="69" y="3306"/>
                    <a:pt x="191" y="3306"/>
                  </a:cubicBezTo>
                  <a:cubicBezTo>
                    <a:pt x="878" y="3306"/>
                    <a:pt x="3265" y="3209"/>
                    <a:pt x="4738" y="1935"/>
                  </a:cubicBezTo>
                  <a:cubicBezTo>
                    <a:pt x="5338" y="1435"/>
                    <a:pt x="5705" y="767"/>
                    <a:pt x="580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5967775" y="2569400"/>
              <a:ext cx="140950" cy="160750"/>
            </a:xfrm>
            <a:custGeom>
              <a:avLst/>
              <a:gdLst/>
              <a:ahLst/>
              <a:cxnLst/>
              <a:rect l="l" t="t" r="r" b="b"/>
              <a:pathLst>
                <a:path w="5638" h="6430" extrusionOk="0">
                  <a:moveTo>
                    <a:pt x="4078" y="0"/>
                  </a:moveTo>
                  <a:cubicBezTo>
                    <a:pt x="3972" y="0"/>
                    <a:pt x="3848" y="26"/>
                    <a:pt x="3703" y="82"/>
                  </a:cubicBezTo>
                  <a:cubicBezTo>
                    <a:pt x="2502" y="549"/>
                    <a:pt x="0" y="3785"/>
                    <a:pt x="2335" y="6387"/>
                  </a:cubicBezTo>
                  <a:cubicBezTo>
                    <a:pt x="2442" y="6416"/>
                    <a:pt x="2552" y="6430"/>
                    <a:pt x="2664" y="6430"/>
                  </a:cubicBezTo>
                  <a:cubicBezTo>
                    <a:pt x="3705" y="6430"/>
                    <a:pt x="4906" y="5271"/>
                    <a:pt x="5237" y="4819"/>
                  </a:cubicBezTo>
                  <a:cubicBezTo>
                    <a:pt x="5638" y="4352"/>
                    <a:pt x="5137" y="3185"/>
                    <a:pt x="4904" y="2217"/>
                  </a:cubicBezTo>
                  <a:cubicBezTo>
                    <a:pt x="4698" y="1367"/>
                    <a:pt x="4854" y="0"/>
                    <a:pt x="407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7"/>
            <p:cNvSpPr/>
            <p:nvPr/>
          </p:nvSpPr>
          <p:spPr>
            <a:xfrm>
              <a:off x="5852675" y="1895975"/>
              <a:ext cx="400325" cy="853450"/>
            </a:xfrm>
            <a:custGeom>
              <a:avLst/>
              <a:gdLst/>
              <a:ahLst/>
              <a:cxnLst/>
              <a:rect l="l" t="t" r="r" b="b"/>
              <a:pathLst>
                <a:path w="16013" h="34138" extrusionOk="0">
                  <a:moveTo>
                    <a:pt x="2669" y="0"/>
                  </a:moveTo>
                  <a:cubicBezTo>
                    <a:pt x="1" y="2769"/>
                    <a:pt x="2836" y="9040"/>
                    <a:pt x="2836" y="9040"/>
                  </a:cubicBezTo>
                  <a:lnTo>
                    <a:pt x="8073" y="18347"/>
                  </a:lnTo>
                  <a:cubicBezTo>
                    <a:pt x="8073" y="18347"/>
                    <a:pt x="5171" y="24151"/>
                    <a:pt x="3804" y="26252"/>
                  </a:cubicBezTo>
                  <a:cubicBezTo>
                    <a:pt x="2669" y="27987"/>
                    <a:pt x="2036" y="29221"/>
                    <a:pt x="2803" y="30789"/>
                  </a:cubicBezTo>
                  <a:cubicBezTo>
                    <a:pt x="3970" y="33257"/>
                    <a:pt x="5238" y="33991"/>
                    <a:pt x="6072" y="34125"/>
                  </a:cubicBezTo>
                  <a:cubicBezTo>
                    <a:pt x="6122" y="34133"/>
                    <a:pt x="6174" y="34137"/>
                    <a:pt x="6227" y="34137"/>
                  </a:cubicBezTo>
                  <a:cubicBezTo>
                    <a:pt x="7213" y="34137"/>
                    <a:pt x="8774" y="32757"/>
                    <a:pt x="8774" y="32757"/>
                  </a:cubicBezTo>
                  <a:lnTo>
                    <a:pt x="8774" y="32757"/>
                  </a:lnTo>
                  <a:cubicBezTo>
                    <a:pt x="8616" y="32780"/>
                    <a:pt x="8467" y="32791"/>
                    <a:pt x="8328" y="32791"/>
                  </a:cubicBezTo>
                  <a:cubicBezTo>
                    <a:pt x="6459" y="32791"/>
                    <a:pt x="6183" y="30836"/>
                    <a:pt x="6772" y="30122"/>
                  </a:cubicBezTo>
                  <a:cubicBezTo>
                    <a:pt x="7540" y="29288"/>
                    <a:pt x="12610" y="23384"/>
                    <a:pt x="14244" y="21149"/>
                  </a:cubicBezTo>
                  <a:cubicBezTo>
                    <a:pt x="16012" y="18680"/>
                    <a:pt x="15078" y="17546"/>
                    <a:pt x="14611" y="15912"/>
                  </a:cubicBezTo>
                  <a:cubicBezTo>
                    <a:pt x="14111" y="14177"/>
                    <a:pt x="10909" y="8606"/>
                    <a:pt x="8907" y="4637"/>
                  </a:cubicBezTo>
                  <a:cubicBezTo>
                    <a:pt x="7206" y="1201"/>
                    <a:pt x="5772" y="434"/>
                    <a:pt x="2669"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7"/>
            <p:cNvSpPr/>
            <p:nvPr/>
          </p:nvSpPr>
          <p:spPr>
            <a:xfrm>
              <a:off x="5349825" y="605875"/>
              <a:ext cx="661325" cy="607950"/>
            </a:xfrm>
            <a:custGeom>
              <a:avLst/>
              <a:gdLst/>
              <a:ahLst/>
              <a:cxnLst/>
              <a:rect l="l" t="t" r="r" b="b"/>
              <a:pathLst>
                <a:path w="26453" h="24318" extrusionOk="0">
                  <a:moveTo>
                    <a:pt x="12910" y="201"/>
                  </a:moveTo>
                  <a:cubicBezTo>
                    <a:pt x="17446" y="201"/>
                    <a:pt x="20782" y="1568"/>
                    <a:pt x="23150" y="4370"/>
                  </a:cubicBezTo>
                  <a:cubicBezTo>
                    <a:pt x="26019" y="7739"/>
                    <a:pt x="26186" y="12776"/>
                    <a:pt x="24685" y="15478"/>
                  </a:cubicBezTo>
                  <a:cubicBezTo>
                    <a:pt x="22850" y="18814"/>
                    <a:pt x="19748" y="20549"/>
                    <a:pt x="14978" y="20916"/>
                  </a:cubicBezTo>
                  <a:lnTo>
                    <a:pt x="14911" y="20916"/>
                  </a:lnTo>
                  <a:lnTo>
                    <a:pt x="13510" y="23918"/>
                  </a:lnTo>
                  <a:cubicBezTo>
                    <a:pt x="13460" y="24001"/>
                    <a:pt x="13377" y="24043"/>
                    <a:pt x="13297" y="24043"/>
                  </a:cubicBezTo>
                  <a:cubicBezTo>
                    <a:pt x="13218" y="24043"/>
                    <a:pt x="13143" y="24001"/>
                    <a:pt x="13110" y="23918"/>
                  </a:cubicBezTo>
                  <a:lnTo>
                    <a:pt x="11709" y="20882"/>
                  </a:lnTo>
                  <a:lnTo>
                    <a:pt x="11642" y="20882"/>
                  </a:lnTo>
                  <a:cubicBezTo>
                    <a:pt x="8907" y="20682"/>
                    <a:pt x="4003" y="19715"/>
                    <a:pt x="1935" y="15545"/>
                  </a:cubicBezTo>
                  <a:cubicBezTo>
                    <a:pt x="301" y="12243"/>
                    <a:pt x="534" y="8306"/>
                    <a:pt x="2602" y="5271"/>
                  </a:cubicBezTo>
                  <a:cubicBezTo>
                    <a:pt x="4604" y="2202"/>
                    <a:pt x="8673" y="201"/>
                    <a:pt x="12910" y="201"/>
                  </a:cubicBezTo>
                  <a:close/>
                  <a:moveTo>
                    <a:pt x="12910" y="1"/>
                  </a:moveTo>
                  <a:cubicBezTo>
                    <a:pt x="8573" y="1"/>
                    <a:pt x="4437" y="2035"/>
                    <a:pt x="2369" y="5171"/>
                  </a:cubicBezTo>
                  <a:cubicBezTo>
                    <a:pt x="267" y="8273"/>
                    <a:pt x="0" y="12309"/>
                    <a:pt x="1702" y="15678"/>
                  </a:cubicBezTo>
                  <a:cubicBezTo>
                    <a:pt x="3269" y="18814"/>
                    <a:pt x="6739" y="20749"/>
                    <a:pt x="11542" y="21149"/>
                  </a:cubicBezTo>
                  <a:lnTo>
                    <a:pt x="12876" y="24018"/>
                  </a:lnTo>
                  <a:cubicBezTo>
                    <a:pt x="12943" y="24185"/>
                    <a:pt x="13110" y="24285"/>
                    <a:pt x="13310" y="24318"/>
                  </a:cubicBezTo>
                  <a:cubicBezTo>
                    <a:pt x="13477" y="24318"/>
                    <a:pt x="13677" y="24185"/>
                    <a:pt x="13744" y="24018"/>
                  </a:cubicBezTo>
                  <a:lnTo>
                    <a:pt x="15078" y="21149"/>
                  </a:lnTo>
                  <a:cubicBezTo>
                    <a:pt x="19815" y="20782"/>
                    <a:pt x="23050" y="18947"/>
                    <a:pt x="24885" y="15612"/>
                  </a:cubicBezTo>
                  <a:cubicBezTo>
                    <a:pt x="26453" y="12776"/>
                    <a:pt x="26319" y="7739"/>
                    <a:pt x="23351" y="4237"/>
                  </a:cubicBezTo>
                  <a:cubicBezTo>
                    <a:pt x="20915" y="1402"/>
                    <a:pt x="17513" y="1"/>
                    <a:pt x="12910" y="1"/>
                  </a:cubicBezTo>
                  <a:close/>
                </a:path>
              </a:pathLst>
            </a:custGeom>
            <a:solidFill>
              <a:srgbClr val="BA68C8"/>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7"/>
            <p:cNvSpPr/>
            <p:nvPr/>
          </p:nvSpPr>
          <p:spPr>
            <a:xfrm>
              <a:off x="5526625" y="732700"/>
              <a:ext cx="316900" cy="316850"/>
            </a:xfrm>
            <a:custGeom>
              <a:avLst/>
              <a:gdLst/>
              <a:ahLst/>
              <a:cxnLst/>
              <a:rect l="l" t="t" r="r" b="b"/>
              <a:pathLst>
                <a:path w="12676" h="12674" extrusionOk="0">
                  <a:moveTo>
                    <a:pt x="6317" y="0"/>
                  </a:moveTo>
                  <a:cubicBezTo>
                    <a:pt x="5722" y="0"/>
                    <a:pt x="5113" y="85"/>
                    <a:pt x="4503" y="265"/>
                  </a:cubicBezTo>
                  <a:lnTo>
                    <a:pt x="6338" y="6369"/>
                  </a:lnTo>
                  <a:lnTo>
                    <a:pt x="6338" y="6369"/>
                  </a:lnTo>
                  <a:lnTo>
                    <a:pt x="0" y="6169"/>
                  </a:lnTo>
                  <a:lnTo>
                    <a:pt x="0" y="6369"/>
                  </a:lnTo>
                  <a:cubicBezTo>
                    <a:pt x="0" y="9838"/>
                    <a:pt x="2836" y="12674"/>
                    <a:pt x="6338" y="12674"/>
                  </a:cubicBezTo>
                  <a:cubicBezTo>
                    <a:pt x="9841" y="12674"/>
                    <a:pt x="12676" y="9838"/>
                    <a:pt x="12676" y="6369"/>
                  </a:cubicBezTo>
                  <a:cubicBezTo>
                    <a:pt x="12648" y="2738"/>
                    <a:pt x="9701" y="0"/>
                    <a:pt x="6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484075" y="707625"/>
              <a:ext cx="157650" cy="151800"/>
            </a:xfrm>
            <a:custGeom>
              <a:avLst/>
              <a:gdLst/>
              <a:ahLst/>
              <a:cxnLst/>
              <a:rect l="l" t="t" r="r" b="b"/>
              <a:pathLst>
                <a:path w="6306" h="6072" extrusionOk="0">
                  <a:moveTo>
                    <a:pt x="4504" y="0"/>
                  </a:moveTo>
                  <a:cubicBezTo>
                    <a:pt x="1869" y="801"/>
                    <a:pt x="68" y="3169"/>
                    <a:pt x="1" y="5904"/>
                  </a:cubicBezTo>
                  <a:lnTo>
                    <a:pt x="6305" y="6071"/>
                  </a:lnTo>
                  <a:lnTo>
                    <a:pt x="45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7"/>
            <p:cNvSpPr/>
            <p:nvPr/>
          </p:nvSpPr>
          <p:spPr>
            <a:xfrm>
              <a:off x="4613475" y="2128625"/>
              <a:ext cx="173475" cy="100100"/>
            </a:xfrm>
            <a:custGeom>
              <a:avLst/>
              <a:gdLst/>
              <a:ahLst/>
              <a:cxnLst/>
              <a:rect l="l" t="t" r="r" b="b"/>
              <a:pathLst>
                <a:path w="6939" h="4004" extrusionOk="0">
                  <a:moveTo>
                    <a:pt x="5170" y="1"/>
                  </a:moveTo>
                  <a:lnTo>
                    <a:pt x="0" y="2970"/>
                  </a:lnTo>
                  <a:lnTo>
                    <a:pt x="1801" y="4004"/>
                  </a:lnTo>
                  <a:lnTo>
                    <a:pt x="6938" y="1002"/>
                  </a:lnTo>
                  <a:lnTo>
                    <a:pt x="5170"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6" name="Google Shape;1156;p48"/>
          <p:cNvSpPr txBox="1">
            <a:spLocks noGrp="1"/>
          </p:cNvSpPr>
          <p:nvPr>
            <p:ph type="subTitle" idx="1"/>
          </p:nvPr>
        </p:nvSpPr>
        <p:spPr>
          <a:xfrm>
            <a:off x="5065878" y="2287275"/>
            <a:ext cx="3765900" cy="1807549"/>
          </a:xfrm>
          <a:prstGeom prst="rect">
            <a:avLst/>
          </a:prstGeom>
        </p:spPr>
        <p:txBody>
          <a:bodyPr spcFirstLastPara="1" wrap="square" lIns="91425" tIns="91425" rIns="91425" bIns="91425" anchor="t"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Desempeño alto.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Actualizaciones.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Multiplataforma.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Gestión de base de datos.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Uso y variedad de compiladores.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Multiparadigma.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Versatilidad.</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Gráficos.</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Múltiples estilos.</a:t>
            </a:r>
            <a:endParaRPr kumimoji="0" lang="es-CL" sz="1200" b="0" i="0" u="none" strike="noStrike" kern="0" cap="none" spc="0" normalizeH="0" baseline="0" noProof="0" dirty="0">
              <a:ln>
                <a:noFill/>
              </a:ln>
              <a:solidFill>
                <a:srgbClr val="666666"/>
              </a:solidFill>
              <a:effectLst/>
              <a:uLnTx/>
              <a:uFillTx/>
              <a:latin typeface="Barlow"/>
              <a:sym typeface="Barlow"/>
            </a:endParaRPr>
          </a:p>
          <a:p>
            <a:pPr marL="0" lvl="0" indent="0" algn="ctr" rtl="0">
              <a:spcBef>
                <a:spcPts val="0"/>
              </a:spcBef>
              <a:spcAft>
                <a:spcPts val="0"/>
              </a:spcAft>
              <a:buNone/>
            </a:pPr>
            <a:endParaRPr dirty="0"/>
          </a:p>
        </p:txBody>
      </p:sp>
      <p:sp>
        <p:nvSpPr>
          <p:cNvPr id="1157" name="Google Shape;1157;p48"/>
          <p:cNvSpPr txBox="1">
            <a:spLocks noGrp="1"/>
          </p:cNvSpPr>
          <p:nvPr>
            <p:ph type="title"/>
          </p:nvPr>
        </p:nvSpPr>
        <p:spPr>
          <a:xfrm>
            <a:off x="4664725" y="1020893"/>
            <a:ext cx="3765900" cy="11525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Ventajas del lenguaje</a:t>
            </a:r>
            <a:endParaRPr sz="3200" dirty="0"/>
          </a:p>
        </p:txBody>
      </p:sp>
      <p:grpSp>
        <p:nvGrpSpPr>
          <p:cNvPr id="1158" name="Google Shape;1158;p48"/>
          <p:cNvGrpSpPr/>
          <p:nvPr/>
        </p:nvGrpSpPr>
        <p:grpSpPr>
          <a:xfrm>
            <a:off x="4664716" y="3950185"/>
            <a:ext cx="216300" cy="965800"/>
            <a:chOff x="4664716" y="3950185"/>
            <a:chExt cx="216300" cy="965800"/>
          </a:xfrm>
        </p:grpSpPr>
        <p:sp>
          <p:nvSpPr>
            <p:cNvPr id="1159" name="Google Shape;1159;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8"/>
          <p:cNvGrpSpPr/>
          <p:nvPr/>
        </p:nvGrpSpPr>
        <p:grpSpPr>
          <a:xfrm>
            <a:off x="3387291" y="116735"/>
            <a:ext cx="216300" cy="965800"/>
            <a:chOff x="4664716" y="3950185"/>
            <a:chExt cx="216300" cy="965800"/>
          </a:xfrm>
        </p:grpSpPr>
        <p:sp>
          <p:nvSpPr>
            <p:cNvPr id="1162" name="Google Shape;1162;p48"/>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4" name="Google Shape;1164;p48"/>
          <p:cNvGrpSpPr/>
          <p:nvPr/>
        </p:nvGrpSpPr>
        <p:grpSpPr>
          <a:xfrm>
            <a:off x="554214" y="1287490"/>
            <a:ext cx="2878371" cy="2935066"/>
            <a:chOff x="554214" y="1287490"/>
            <a:chExt cx="2878371" cy="2935066"/>
          </a:xfrm>
        </p:grpSpPr>
        <p:sp>
          <p:nvSpPr>
            <p:cNvPr id="1165" name="Google Shape;1165;p48"/>
            <p:cNvSpPr/>
            <p:nvPr/>
          </p:nvSpPr>
          <p:spPr>
            <a:xfrm>
              <a:off x="581465" y="3004816"/>
              <a:ext cx="1753454" cy="1006387"/>
            </a:xfrm>
            <a:custGeom>
              <a:avLst/>
              <a:gdLst/>
              <a:ahLst/>
              <a:cxnLst/>
              <a:rect l="l" t="t" r="r" b="b"/>
              <a:pathLst>
                <a:path w="115950" h="66549" extrusionOk="0">
                  <a:moveTo>
                    <a:pt x="110095" y="0"/>
                  </a:moveTo>
                  <a:cubicBezTo>
                    <a:pt x="109245" y="0"/>
                    <a:pt x="108394" y="201"/>
                    <a:pt x="107610" y="601"/>
                  </a:cubicBezTo>
                  <a:lnTo>
                    <a:pt x="1368" y="61945"/>
                  </a:lnTo>
                  <a:cubicBezTo>
                    <a:pt x="0" y="62712"/>
                    <a:pt x="0" y="64013"/>
                    <a:pt x="1368" y="64780"/>
                  </a:cubicBezTo>
                  <a:lnTo>
                    <a:pt x="3369" y="65948"/>
                  </a:lnTo>
                  <a:cubicBezTo>
                    <a:pt x="4153" y="66348"/>
                    <a:pt x="5004" y="66548"/>
                    <a:pt x="5850" y="66548"/>
                  </a:cubicBezTo>
                  <a:cubicBezTo>
                    <a:pt x="6697" y="66548"/>
                    <a:pt x="7539" y="66348"/>
                    <a:pt x="8306" y="65948"/>
                  </a:cubicBezTo>
                  <a:lnTo>
                    <a:pt x="40596" y="47301"/>
                  </a:lnTo>
                  <a:lnTo>
                    <a:pt x="54973" y="55607"/>
                  </a:lnTo>
                  <a:cubicBezTo>
                    <a:pt x="56824" y="56674"/>
                    <a:pt x="59259" y="57208"/>
                    <a:pt x="61694" y="57208"/>
                  </a:cubicBezTo>
                  <a:cubicBezTo>
                    <a:pt x="64129" y="57208"/>
                    <a:pt x="66564" y="56674"/>
                    <a:pt x="68416" y="55607"/>
                  </a:cubicBezTo>
                  <a:lnTo>
                    <a:pt x="93233" y="41263"/>
                  </a:lnTo>
                  <a:cubicBezTo>
                    <a:pt x="96369" y="39462"/>
                    <a:pt x="96369" y="36460"/>
                    <a:pt x="93233" y="34625"/>
                  </a:cubicBezTo>
                  <a:lnTo>
                    <a:pt x="77856" y="25786"/>
                  </a:lnTo>
                  <a:lnTo>
                    <a:pt x="114549" y="4604"/>
                  </a:lnTo>
                  <a:cubicBezTo>
                    <a:pt x="115950" y="3803"/>
                    <a:pt x="115950" y="2536"/>
                    <a:pt x="114582" y="1735"/>
                  </a:cubicBezTo>
                  <a:lnTo>
                    <a:pt x="112580" y="601"/>
                  </a:lnTo>
                  <a:cubicBezTo>
                    <a:pt x="111797" y="201"/>
                    <a:pt x="110946" y="0"/>
                    <a:pt x="110095"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a:off x="984011" y="3786196"/>
              <a:ext cx="807118" cy="436360"/>
            </a:xfrm>
            <a:custGeom>
              <a:avLst/>
              <a:gdLst/>
              <a:ahLst/>
              <a:cxnLst/>
              <a:rect l="l" t="t" r="r" b="b"/>
              <a:pathLst>
                <a:path w="53372" h="28855" extrusionOk="0">
                  <a:moveTo>
                    <a:pt x="4999" y="0"/>
                  </a:moveTo>
                  <a:cubicBezTo>
                    <a:pt x="4611" y="0"/>
                    <a:pt x="4221" y="92"/>
                    <a:pt x="3870" y="268"/>
                  </a:cubicBezTo>
                  <a:lnTo>
                    <a:pt x="667" y="2136"/>
                  </a:lnTo>
                  <a:cubicBezTo>
                    <a:pt x="0" y="2503"/>
                    <a:pt x="0" y="3103"/>
                    <a:pt x="701" y="3437"/>
                  </a:cubicBezTo>
                  <a:lnTo>
                    <a:pt x="19848" y="13344"/>
                  </a:lnTo>
                  <a:cubicBezTo>
                    <a:pt x="18413" y="14845"/>
                    <a:pt x="17579" y="16579"/>
                    <a:pt x="17579" y="18414"/>
                  </a:cubicBezTo>
                  <a:cubicBezTo>
                    <a:pt x="17579" y="24185"/>
                    <a:pt x="25585" y="28855"/>
                    <a:pt x="35492" y="28855"/>
                  </a:cubicBezTo>
                  <a:cubicBezTo>
                    <a:pt x="45366" y="28855"/>
                    <a:pt x="53372" y="24185"/>
                    <a:pt x="53372" y="18414"/>
                  </a:cubicBezTo>
                  <a:cubicBezTo>
                    <a:pt x="53372" y="12643"/>
                    <a:pt x="45366" y="7973"/>
                    <a:pt x="35492" y="7973"/>
                  </a:cubicBezTo>
                  <a:cubicBezTo>
                    <a:pt x="30522" y="7973"/>
                    <a:pt x="26052" y="9141"/>
                    <a:pt x="22816" y="11042"/>
                  </a:cubicBezTo>
                  <a:lnTo>
                    <a:pt x="6205" y="334"/>
                  </a:lnTo>
                  <a:cubicBezTo>
                    <a:pt x="5840" y="108"/>
                    <a:pt x="5420" y="0"/>
                    <a:pt x="499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a:off x="2344491" y="3172797"/>
              <a:ext cx="706735" cy="408111"/>
            </a:xfrm>
            <a:custGeom>
              <a:avLst/>
              <a:gdLst/>
              <a:ahLst/>
              <a:cxnLst/>
              <a:rect l="l" t="t" r="r" b="b"/>
              <a:pathLst>
                <a:path w="46734" h="26987" extrusionOk="0">
                  <a:moveTo>
                    <a:pt x="23384" y="0"/>
                  </a:moveTo>
                  <a:cubicBezTo>
                    <a:pt x="10474" y="0"/>
                    <a:pt x="0" y="6038"/>
                    <a:pt x="0" y="13477"/>
                  </a:cubicBezTo>
                  <a:cubicBezTo>
                    <a:pt x="0" y="20949"/>
                    <a:pt x="10474" y="26986"/>
                    <a:pt x="23384" y="26986"/>
                  </a:cubicBezTo>
                  <a:cubicBezTo>
                    <a:pt x="36293" y="26986"/>
                    <a:pt x="46734" y="20949"/>
                    <a:pt x="46734" y="13477"/>
                  </a:cubicBezTo>
                  <a:cubicBezTo>
                    <a:pt x="46734" y="6038"/>
                    <a:pt x="36293" y="0"/>
                    <a:pt x="2338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a:off x="1773965" y="3382516"/>
              <a:ext cx="1506277" cy="834490"/>
            </a:xfrm>
            <a:custGeom>
              <a:avLst/>
              <a:gdLst/>
              <a:ahLst/>
              <a:cxnLst/>
              <a:rect l="l" t="t" r="r" b="b"/>
              <a:pathLst>
                <a:path w="99605" h="55182" extrusionOk="0">
                  <a:moveTo>
                    <a:pt x="82576" y="1"/>
                  </a:moveTo>
                  <a:cubicBezTo>
                    <a:pt x="81267" y="1"/>
                    <a:pt x="79957" y="292"/>
                    <a:pt x="78957" y="876"/>
                  </a:cubicBezTo>
                  <a:lnTo>
                    <a:pt x="58876" y="12485"/>
                  </a:lnTo>
                  <a:lnTo>
                    <a:pt x="49602" y="7114"/>
                  </a:lnTo>
                  <a:cubicBezTo>
                    <a:pt x="49319" y="6964"/>
                    <a:pt x="49010" y="6889"/>
                    <a:pt x="48702" y="6889"/>
                  </a:cubicBezTo>
                  <a:cubicBezTo>
                    <a:pt x="48393" y="6889"/>
                    <a:pt x="48085" y="6964"/>
                    <a:pt x="47801" y="7114"/>
                  </a:cubicBezTo>
                  <a:lnTo>
                    <a:pt x="501" y="34434"/>
                  </a:lnTo>
                  <a:cubicBezTo>
                    <a:pt x="0" y="34600"/>
                    <a:pt x="0" y="35301"/>
                    <a:pt x="501" y="35468"/>
                  </a:cubicBezTo>
                  <a:lnTo>
                    <a:pt x="34258" y="54982"/>
                  </a:lnTo>
                  <a:cubicBezTo>
                    <a:pt x="34542" y="55115"/>
                    <a:pt x="34850" y="55182"/>
                    <a:pt x="35163" y="55182"/>
                  </a:cubicBezTo>
                  <a:cubicBezTo>
                    <a:pt x="35476" y="55182"/>
                    <a:pt x="35793" y="55115"/>
                    <a:pt x="36093" y="54982"/>
                  </a:cubicBezTo>
                  <a:lnTo>
                    <a:pt x="83360" y="27662"/>
                  </a:lnTo>
                  <a:cubicBezTo>
                    <a:pt x="83860" y="27495"/>
                    <a:pt x="83860" y="26795"/>
                    <a:pt x="83360" y="26628"/>
                  </a:cubicBezTo>
                  <a:lnTo>
                    <a:pt x="77489" y="23226"/>
                  </a:lnTo>
                  <a:lnTo>
                    <a:pt x="97603" y="11617"/>
                  </a:lnTo>
                  <a:cubicBezTo>
                    <a:pt x="99605" y="10483"/>
                    <a:pt x="99605" y="8615"/>
                    <a:pt x="97603" y="7448"/>
                  </a:cubicBezTo>
                  <a:lnTo>
                    <a:pt x="86195" y="876"/>
                  </a:lnTo>
                  <a:cubicBezTo>
                    <a:pt x="85195" y="292"/>
                    <a:pt x="83885" y="1"/>
                    <a:pt x="8257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a:off x="1272049" y="1337742"/>
              <a:ext cx="236592" cy="343523"/>
            </a:xfrm>
            <a:custGeom>
              <a:avLst/>
              <a:gdLst/>
              <a:ahLst/>
              <a:cxnLst/>
              <a:rect l="l" t="t" r="r" b="b"/>
              <a:pathLst>
                <a:path w="15645" h="22716" extrusionOk="0">
                  <a:moveTo>
                    <a:pt x="10433" y="1804"/>
                  </a:moveTo>
                  <a:cubicBezTo>
                    <a:pt x="12750" y="1804"/>
                    <a:pt x="14377" y="3956"/>
                    <a:pt x="14377" y="7532"/>
                  </a:cubicBezTo>
                  <a:cubicBezTo>
                    <a:pt x="14377" y="12368"/>
                    <a:pt x="11442" y="18006"/>
                    <a:pt x="7839" y="20107"/>
                  </a:cubicBezTo>
                  <a:cubicBezTo>
                    <a:pt x="6922" y="20634"/>
                    <a:pt x="6046" y="20884"/>
                    <a:pt x="5249" y="20884"/>
                  </a:cubicBezTo>
                  <a:cubicBezTo>
                    <a:pt x="2917" y="20884"/>
                    <a:pt x="1268" y="18742"/>
                    <a:pt x="1268" y="15137"/>
                  </a:cubicBezTo>
                  <a:cubicBezTo>
                    <a:pt x="1268" y="10300"/>
                    <a:pt x="4236" y="4663"/>
                    <a:pt x="7839" y="2595"/>
                  </a:cubicBezTo>
                  <a:cubicBezTo>
                    <a:pt x="8760" y="2057"/>
                    <a:pt x="9637" y="1804"/>
                    <a:pt x="10433" y="1804"/>
                  </a:cubicBezTo>
                  <a:close/>
                  <a:moveTo>
                    <a:pt x="10925" y="1"/>
                  </a:moveTo>
                  <a:cubicBezTo>
                    <a:pt x="9978" y="1"/>
                    <a:pt x="8934" y="299"/>
                    <a:pt x="7839" y="927"/>
                  </a:cubicBezTo>
                  <a:cubicBezTo>
                    <a:pt x="3536" y="3429"/>
                    <a:pt x="0" y="10100"/>
                    <a:pt x="0" y="15871"/>
                  </a:cubicBezTo>
                  <a:cubicBezTo>
                    <a:pt x="0" y="20144"/>
                    <a:pt x="1962" y="22715"/>
                    <a:pt x="4741" y="22715"/>
                  </a:cubicBezTo>
                  <a:cubicBezTo>
                    <a:pt x="5693" y="22715"/>
                    <a:pt x="6741" y="22413"/>
                    <a:pt x="7839" y="21775"/>
                  </a:cubicBezTo>
                  <a:cubicBezTo>
                    <a:pt x="12142" y="19273"/>
                    <a:pt x="15645" y="12568"/>
                    <a:pt x="15645" y="6831"/>
                  </a:cubicBezTo>
                  <a:cubicBezTo>
                    <a:pt x="15645" y="2554"/>
                    <a:pt x="13698" y="1"/>
                    <a:pt x="10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a:off x="1325008" y="1500536"/>
              <a:ext cx="131173" cy="110727"/>
            </a:xfrm>
            <a:custGeom>
              <a:avLst/>
              <a:gdLst/>
              <a:ahLst/>
              <a:cxnLst/>
              <a:rect l="l" t="t" r="r" b="b"/>
              <a:pathLst>
                <a:path w="8674" h="7322" extrusionOk="0">
                  <a:moveTo>
                    <a:pt x="8205" y="0"/>
                  </a:moveTo>
                  <a:cubicBezTo>
                    <a:pt x="7939" y="0"/>
                    <a:pt x="7566" y="357"/>
                    <a:pt x="7406" y="836"/>
                  </a:cubicBezTo>
                  <a:cubicBezTo>
                    <a:pt x="6805" y="2704"/>
                    <a:pt x="5638" y="4339"/>
                    <a:pt x="4304" y="5106"/>
                  </a:cubicBezTo>
                  <a:cubicBezTo>
                    <a:pt x="3812" y="5396"/>
                    <a:pt x="3339" y="5538"/>
                    <a:pt x="2908" y="5538"/>
                  </a:cubicBezTo>
                  <a:cubicBezTo>
                    <a:pt x="2197" y="5538"/>
                    <a:pt x="1596" y="5152"/>
                    <a:pt x="1201" y="4405"/>
                  </a:cubicBezTo>
                  <a:cubicBezTo>
                    <a:pt x="1145" y="4278"/>
                    <a:pt x="1039" y="4216"/>
                    <a:pt x="914" y="4216"/>
                  </a:cubicBezTo>
                  <a:cubicBezTo>
                    <a:pt x="745" y="4216"/>
                    <a:pt x="540" y="4328"/>
                    <a:pt x="367" y="4539"/>
                  </a:cubicBezTo>
                  <a:cubicBezTo>
                    <a:pt x="101" y="4906"/>
                    <a:pt x="1" y="5373"/>
                    <a:pt x="134" y="5806"/>
                  </a:cubicBezTo>
                  <a:cubicBezTo>
                    <a:pt x="632" y="6803"/>
                    <a:pt x="1454" y="7321"/>
                    <a:pt x="2429" y="7321"/>
                  </a:cubicBezTo>
                  <a:cubicBezTo>
                    <a:pt x="3021" y="7321"/>
                    <a:pt x="3670" y="7131"/>
                    <a:pt x="4337" y="6740"/>
                  </a:cubicBezTo>
                  <a:cubicBezTo>
                    <a:pt x="6072" y="5740"/>
                    <a:pt x="7706" y="3505"/>
                    <a:pt x="8507" y="970"/>
                  </a:cubicBezTo>
                  <a:cubicBezTo>
                    <a:pt x="8673" y="469"/>
                    <a:pt x="8540" y="36"/>
                    <a:pt x="8240" y="2"/>
                  </a:cubicBezTo>
                  <a:cubicBezTo>
                    <a:pt x="8228" y="1"/>
                    <a:pt x="8217" y="0"/>
                    <a:pt x="8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a:off x="1415804" y="1430594"/>
              <a:ext cx="32816" cy="47636"/>
            </a:xfrm>
            <a:custGeom>
              <a:avLst/>
              <a:gdLst/>
              <a:ahLst/>
              <a:cxnLst/>
              <a:rect l="l" t="t" r="r" b="b"/>
              <a:pathLst>
                <a:path w="2170" h="3150" extrusionOk="0">
                  <a:moveTo>
                    <a:pt x="1494" y="1"/>
                  </a:moveTo>
                  <a:cubicBezTo>
                    <a:pt x="1362" y="1"/>
                    <a:pt x="1218" y="41"/>
                    <a:pt x="1068" y="124"/>
                  </a:cubicBezTo>
                  <a:cubicBezTo>
                    <a:pt x="401" y="591"/>
                    <a:pt x="1" y="1358"/>
                    <a:pt x="1" y="2192"/>
                  </a:cubicBezTo>
                  <a:cubicBezTo>
                    <a:pt x="1" y="2793"/>
                    <a:pt x="264" y="3149"/>
                    <a:pt x="648" y="3149"/>
                  </a:cubicBezTo>
                  <a:cubicBezTo>
                    <a:pt x="776" y="3149"/>
                    <a:pt x="918" y="3109"/>
                    <a:pt x="1068" y="3026"/>
                  </a:cubicBezTo>
                  <a:cubicBezTo>
                    <a:pt x="1735" y="2526"/>
                    <a:pt x="2136" y="1758"/>
                    <a:pt x="2169" y="958"/>
                  </a:cubicBezTo>
                  <a:cubicBezTo>
                    <a:pt x="2169" y="357"/>
                    <a:pt x="1888" y="1"/>
                    <a:pt x="1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a:off x="1330059" y="1479213"/>
              <a:ext cx="36838" cy="47228"/>
            </a:xfrm>
            <a:custGeom>
              <a:avLst/>
              <a:gdLst/>
              <a:ahLst/>
              <a:cxnLst/>
              <a:rect l="l" t="t" r="r" b="b"/>
              <a:pathLst>
                <a:path w="2436" h="3123" extrusionOk="0">
                  <a:moveTo>
                    <a:pt x="1648" y="1"/>
                  </a:moveTo>
                  <a:cubicBezTo>
                    <a:pt x="1209" y="1"/>
                    <a:pt x="679" y="469"/>
                    <a:pt x="367" y="1179"/>
                  </a:cubicBezTo>
                  <a:cubicBezTo>
                    <a:pt x="0" y="2013"/>
                    <a:pt x="100" y="2880"/>
                    <a:pt x="567" y="3080"/>
                  </a:cubicBezTo>
                  <a:cubicBezTo>
                    <a:pt x="638" y="3109"/>
                    <a:pt x="713" y="3122"/>
                    <a:pt x="790" y="3122"/>
                  </a:cubicBezTo>
                  <a:cubicBezTo>
                    <a:pt x="1251" y="3122"/>
                    <a:pt x="1787" y="2628"/>
                    <a:pt x="2102" y="1913"/>
                  </a:cubicBezTo>
                  <a:cubicBezTo>
                    <a:pt x="2435" y="1079"/>
                    <a:pt x="2335" y="245"/>
                    <a:pt x="1868" y="45"/>
                  </a:cubicBezTo>
                  <a:cubicBezTo>
                    <a:pt x="1799" y="15"/>
                    <a:pt x="1725" y="1"/>
                    <a:pt x="1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a:off x="922462" y="1539945"/>
              <a:ext cx="236092" cy="343099"/>
            </a:xfrm>
            <a:custGeom>
              <a:avLst/>
              <a:gdLst/>
              <a:ahLst/>
              <a:cxnLst/>
              <a:rect l="l" t="t" r="r" b="b"/>
              <a:pathLst>
                <a:path w="15612" h="22688" extrusionOk="0">
                  <a:moveTo>
                    <a:pt x="10402" y="1781"/>
                  </a:moveTo>
                  <a:cubicBezTo>
                    <a:pt x="12743" y="1781"/>
                    <a:pt x="14377" y="3961"/>
                    <a:pt x="14377" y="7570"/>
                  </a:cubicBezTo>
                  <a:cubicBezTo>
                    <a:pt x="14377" y="12374"/>
                    <a:pt x="11442" y="17978"/>
                    <a:pt x="7806" y="20046"/>
                  </a:cubicBezTo>
                  <a:cubicBezTo>
                    <a:pt x="6877" y="20583"/>
                    <a:pt x="5993" y="20837"/>
                    <a:pt x="5192" y="20837"/>
                  </a:cubicBezTo>
                  <a:cubicBezTo>
                    <a:pt x="2861" y="20837"/>
                    <a:pt x="1235" y="18684"/>
                    <a:pt x="1235" y="15109"/>
                  </a:cubicBezTo>
                  <a:cubicBezTo>
                    <a:pt x="1235" y="10272"/>
                    <a:pt x="4170" y="4635"/>
                    <a:pt x="7806" y="2567"/>
                  </a:cubicBezTo>
                  <a:cubicBezTo>
                    <a:pt x="8729" y="2033"/>
                    <a:pt x="9606" y="1781"/>
                    <a:pt x="10402" y="1781"/>
                  </a:cubicBezTo>
                  <a:close/>
                  <a:moveTo>
                    <a:pt x="10907" y="1"/>
                  </a:moveTo>
                  <a:cubicBezTo>
                    <a:pt x="9956" y="1"/>
                    <a:pt x="8907" y="300"/>
                    <a:pt x="7806" y="932"/>
                  </a:cubicBezTo>
                  <a:cubicBezTo>
                    <a:pt x="3503" y="3400"/>
                    <a:pt x="1" y="10072"/>
                    <a:pt x="1" y="15843"/>
                  </a:cubicBezTo>
                  <a:cubicBezTo>
                    <a:pt x="1" y="20116"/>
                    <a:pt x="1944" y="22687"/>
                    <a:pt x="4713" y="22687"/>
                  </a:cubicBezTo>
                  <a:cubicBezTo>
                    <a:pt x="5662" y="22687"/>
                    <a:pt x="6708" y="22385"/>
                    <a:pt x="7806" y="21747"/>
                  </a:cubicBezTo>
                  <a:cubicBezTo>
                    <a:pt x="12109" y="19245"/>
                    <a:pt x="15612" y="12574"/>
                    <a:pt x="15612" y="6803"/>
                  </a:cubicBezTo>
                  <a:cubicBezTo>
                    <a:pt x="15612" y="2534"/>
                    <a:pt x="13672" y="1"/>
                    <a:pt x="109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a:off x="984510" y="1723366"/>
              <a:ext cx="111997" cy="81041"/>
            </a:xfrm>
            <a:custGeom>
              <a:avLst/>
              <a:gdLst/>
              <a:ahLst/>
              <a:cxnLst/>
              <a:rect l="l" t="t" r="r" b="b"/>
              <a:pathLst>
                <a:path w="7406" h="5359" extrusionOk="0">
                  <a:moveTo>
                    <a:pt x="7050" y="1"/>
                  </a:moveTo>
                  <a:cubicBezTo>
                    <a:pt x="6975" y="1"/>
                    <a:pt x="6892" y="25"/>
                    <a:pt x="6805" y="78"/>
                  </a:cubicBezTo>
                  <a:lnTo>
                    <a:pt x="634" y="3647"/>
                  </a:lnTo>
                  <a:cubicBezTo>
                    <a:pt x="234" y="3914"/>
                    <a:pt x="0" y="4348"/>
                    <a:pt x="0" y="4815"/>
                  </a:cubicBezTo>
                  <a:cubicBezTo>
                    <a:pt x="0" y="5159"/>
                    <a:pt x="146" y="5359"/>
                    <a:pt x="370" y="5359"/>
                  </a:cubicBezTo>
                  <a:cubicBezTo>
                    <a:pt x="449" y="5359"/>
                    <a:pt x="538" y="5334"/>
                    <a:pt x="634" y="5282"/>
                  </a:cubicBezTo>
                  <a:lnTo>
                    <a:pt x="6805" y="1746"/>
                  </a:lnTo>
                  <a:cubicBezTo>
                    <a:pt x="7172" y="1445"/>
                    <a:pt x="7406" y="1012"/>
                    <a:pt x="7406" y="545"/>
                  </a:cubicBezTo>
                  <a:cubicBezTo>
                    <a:pt x="7406" y="200"/>
                    <a:pt x="7260" y="1"/>
                    <a:pt x="705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a:off x="1066232" y="1632661"/>
              <a:ext cx="32302" cy="47333"/>
            </a:xfrm>
            <a:custGeom>
              <a:avLst/>
              <a:gdLst/>
              <a:ahLst/>
              <a:cxnLst/>
              <a:rect l="l" t="t" r="r" b="b"/>
              <a:pathLst>
                <a:path w="2136" h="3130" extrusionOk="0">
                  <a:moveTo>
                    <a:pt x="1466" y="0"/>
                  </a:moveTo>
                  <a:cubicBezTo>
                    <a:pt x="1344" y="0"/>
                    <a:pt x="1210" y="34"/>
                    <a:pt x="1068" y="105"/>
                  </a:cubicBezTo>
                  <a:cubicBezTo>
                    <a:pt x="401" y="605"/>
                    <a:pt x="0" y="1372"/>
                    <a:pt x="0" y="2173"/>
                  </a:cubicBezTo>
                  <a:cubicBezTo>
                    <a:pt x="0" y="2773"/>
                    <a:pt x="263" y="3130"/>
                    <a:pt x="648" y="3130"/>
                  </a:cubicBezTo>
                  <a:cubicBezTo>
                    <a:pt x="776" y="3130"/>
                    <a:pt x="918" y="3090"/>
                    <a:pt x="1068" y="3007"/>
                  </a:cubicBezTo>
                  <a:cubicBezTo>
                    <a:pt x="1735" y="2540"/>
                    <a:pt x="2135" y="1773"/>
                    <a:pt x="2135" y="939"/>
                  </a:cubicBezTo>
                  <a:cubicBezTo>
                    <a:pt x="2135" y="353"/>
                    <a:pt x="1863" y="0"/>
                    <a:pt x="146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a:off x="982998" y="1681310"/>
              <a:ext cx="32302" cy="47122"/>
            </a:xfrm>
            <a:custGeom>
              <a:avLst/>
              <a:gdLst/>
              <a:ahLst/>
              <a:cxnLst/>
              <a:rect l="l" t="t" r="r" b="b"/>
              <a:pathLst>
                <a:path w="2136" h="3116" extrusionOk="0">
                  <a:moveTo>
                    <a:pt x="1488" y="0"/>
                  </a:moveTo>
                  <a:cubicBezTo>
                    <a:pt x="1360" y="0"/>
                    <a:pt x="1218" y="40"/>
                    <a:pt x="1068" y="123"/>
                  </a:cubicBezTo>
                  <a:cubicBezTo>
                    <a:pt x="401" y="590"/>
                    <a:pt x="0" y="1358"/>
                    <a:pt x="0" y="2158"/>
                  </a:cubicBezTo>
                  <a:cubicBezTo>
                    <a:pt x="0" y="2759"/>
                    <a:pt x="263" y="3115"/>
                    <a:pt x="648" y="3115"/>
                  </a:cubicBezTo>
                  <a:cubicBezTo>
                    <a:pt x="776" y="3115"/>
                    <a:pt x="918" y="3076"/>
                    <a:pt x="1068" y="2992"/>
                  </a:cubicBezTo>
                  <a:cubicBezTo>
                    <a:pt x="1735" y="2525"/>
                    <a:pt x="2135" y="1758"/>
                    <a:pt x="2135" y="957"/>
                  </a:cubicBezTo>
                  <a:cubicBezTo>
                    <a:pt x="2135" y="357"/>
                    <a:pt x="1873" y="0"/>
                    <a:pt x="14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a:off x="572376" y="1741014"/>
              <a:ext cx="236607" cy="343795"/>
            </a:xfrm>
            <a:custGeom>
              <a:avLst/>
              <a:gdLst/>
              <a:ahLst/>
              <a:cxnLst/>
              <a:rect l="l" t="t" r="r" b="b"/>
              <a:pathLst>
                <a:path w="15646" h="22734" extrusionOk="0">
                  <a:moveTo>
                    <a:pt x="10434" y="1822"/>
                  </a:moveTo>
                  <a:cubicBezTo>
                    <a:pt x="12751" y="1822"/>
                    <a:pt x="14378" y="3975"/>
                    <a:pt x="14378" y="7550"/>
                  </a:cubicBezTo>
                  <a:cubicBezTo>
                    <a:pt x="14378" y="12387"/>
                    <a:pt x="11442" y="18024"/>
                    <a:pt x="7840" y="20126"/>
                  </a:cubicBezTo>
                  <a:cubicBezTo>
                    <a:pt x="6920" y="20649"/>
                    <a:pt x="6045" y="20897"/>
                    <a:pt x="5251" y="20897"/>
                  </a:cubicBezTo>
                  <a:cubicBezTo>
                    <a:pt x="2906" y="20897"/>
                    <a:pt x="1268" y="18736"/>
                    <a:pt x="1268" y="15122"/>
                  </a:cubicBezTo>
                  <a:cubicBezTo>
                    <a:pt x="1268" y="10319"/>
                    <a:pt x="4204" y="4682"/>
                    <a:pt x="7840" y="2613"/>
                  </a:cubicBezTo>
                  <a:cubicBezTo>
                    <a:pt x="8761" y="2076"/>
                    <a:pt x="9638" y="1822"/>
                    <a:pt x="10434" y="1822"/>
                  </a:cubicBezTo>
                  <a:close/>
                  <a:moveTo>
                    <a:pt x="10945" y="1"/>
                  </a:moveTo>
                  <a:cubicBezTo>
                    <a:pt x="9993" y="1"/>
                    <a:pt x="8942" y="304"/>
                    <a:pt x="7840" y="946"/>
                  </a:cubicBezTo>
                  <a:cubicBezTo>
                    <a:pt x="3503" y="3447"/>
                    <a:pt x="1" y="10119"/>
                    <a:pt x="1" y="15890"/>
                  </a:cubicBezTo>
                  <a:cubicBezTo>
                    <a:pt x="1" y="20163"/>
                    <a:pt x="1944" y="22734"/>
                    <a:pt x="4727" y="22734"/>
                  </a:cubicBezTo>
                  <a:cubicBezTo>
                    <a:pt x="5681" y="22734"/>
                    <a:pt x="6733" y="22432"/>
                    <a:pt x="7840" y="21794"/>
                  </a:cubicBezTo>
                  <a:cubicBezTo>
                    <a:pt x="12143" y="19292"/>
                    <a:pt x="15645" y="12587"/>
                    <a:pt x="15645" y="6850"/>
                  </a:cubicBezTo>
                  <a:cubicBezTo>
                    <a:pt x="15645" y="2558"/>
                    <a:pt x="13708" y="1"/>
                    <a:pt x="10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624836" y="1913486"/>
              <a:ext cx="131173" cy="111211"/>
            </a:xfrm>
            <a:custGeom>
              <a:avLst/>
              <a:gdLst/>
              <a:ahLst/>
              <a:cxnLst/>
              <a:rect l="l" t="t" r="r" b="b"/>
              <a:pathLst>
                <a:path w="8674" h="7354" extrusionOk="0">
                  <a:moveTo>
                    <a:pt x="6245" y="1"/>
                  </a:moveTo>
                  <a:cubicBezTo>
                    <a:pt x="5653" y="1"/>
                    <a:pt x="5005" y="191"/>
                    <a:pt x="4337" y="582"/>
                  </a:cubicBezTo>
                  <a:cubicBezTo>
                    <a:pt x="2603" y="1583"/>
                    <a:pt x="968" y="3817"/>
                    <a:pt x="134" y="6353"/>
                  </a:cubicBezTo>
                  <a:cubicBezTo>
                    <a:pt x="1" y="6853"/>
                    <a:pt x="101" y="7287"/>
                    <a:pt x="401" y="7353"/>
                  </a:cubicBezTo>
                  <a:cubicBezTo>
                    <a:pt x="501" y="7353"/>
                    <a:pt x="601" y="7320"/>
                    <a:pt x="701" y="7253"/>
                  </a:cubicBezTo>
                  <a:cubicBezTo>
                    <a:pt x="968" y="7086"/>
                    <a:pt x="1168" y="6820"/>
                    <a:pt x="1268" y="6486"/>
                  </a:cubicBezTo>
                  <a:cubicBezTo>
                    <a:pt x="1869" y="4618"/>
                    <a:pt x="3070" y="2950"/>
                    <a:pt x="4371" y="2216"/>
                  </a:cubicBezTo>
                  <a:cubicBezTo>
                    <a:pt x="4862" y="1926"/>
                    <a:pt x="5335" y="1784"/>
                    <a:pt x="5767" y="1784"/>
                  </a:cubicBezTo>
                  <a:cubicBezTo>
                    <a:pt x="6478" y="1784"/>
                    <a:pt x="7079" y="2170"/>
                    <a:pt x="7473" y="2917"/>
                  </a:cubicBezTo>
                  <a:cubicBezTo>
                    <a:pt x="7528" y="3042"/>
                    <a:pt x="7630" y="3103"/>
                    <a:pt x="7752" y="3103"/>
                  </a:cubicBezTo>
                  <a:cubicBezTo>
                    <a:pt x="7923" y="3103"/>
                    <a:pt x="8132" y="2983"/>
                    <a:pt x="8307" y="2750"/>
                  </a:cubicBezTo>
                  <a:cubicBezTo>
                    <a:pt x="8574" y="2416"/>
                    <a:pt x="8674" y="1949"/>
                    <a:pt x="8540" y="1516"/>
                  </a:cubicBezTo>
                  <a:cubicBezTo>
                    <a:pt x="8042" y="519"/>
                    <a:pt x="7220" y="1"/>
                    <a:pt x="6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32413" y="1882364"/>
              <a:ext cx="32801" cy="47333"/>
            </a:xfrm>
            <a:custGeom>
              <a:avLst/>
              <a:gdLst/>
              <a:ahLst/>
              <a:cxnLst/>
              <a:rect l="l" t="t" r="r" b="b"/>
              <a:pathLst>
                <a:path w="2169" h="3130" extrusionOk="0">
                  <a:moveTo>
                    <a:pt x="1500" y="0"/>
                  </a:moveTo>
                  <a:cubicBezTo>
                    <a:pt x="1377" y="0"/>
                    <a:pt x="1243" y="34"/>
                    <a:pt x="1101" y="105"/>
                  </a:cubicBezTo>
                  <a:cubicBezTo>
                    <a:pt x="434" y="605"/>
                    <a:pt x="34" y="1372"/>
                    <a:pt x="0" y="2173"/>
                  </a:cubicBezTo>
                  <a:cubicBezTo>
                    <a:pt x="0" y="2773"/>
                    <a:pt x="282" y="3130"/>
                    <a:pt x="676" y="3130"/>
                  </a:cubicBezTo>
                  <a:cubicBezTo>
                    <a:pt x="807" y="3130"/>
                    <a:pt x="951" y="3090"/>
                    <a:pt x="1101" y="3007"/>
                  </a:cubicBezTo>
                  <a:cubicBezTo>
                    <a:pt x="1768" y="2540"/>
                    <a:pt x="2168" y="1773"/>
                    <a:pt x="2168" y="939"/>
                  </a:cubicBezTo>
                  <a:cubicBezTo>
                    <a:pt x="2168" y="353"/>
                    <a:pt x="1896" y="0"/>
                    <a:pt x="1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716146" y="1833926"/>
              <a:ext cx="32801" cy="47424"/>
            </a:xfrm>
            <a:custGeom>
              <a:avLst/>
              <a:gdLst/>
              <a:ahLst/>
              <a:cxnLst/>
              <a:rect l="l" t="t" r="r" b="b"/>
              <a:pathLst>
                <a:path w="2169" h="3136" extrusionOk="0">
                  <a:moveTo>
                    <a:pt x="1471" y="1"/>
                  </a:moveTo>
                  <a:cubicBezTo>
                    <a:pt x="1346" y="1"/>
                    <a:pt x="1210" y="34"/>
                    <a:pt x="1068" y="105"/>
                  </a:cubicBezTo>
                  <a:cubicBezTo>
                    <a:pt x="401" y="606"/>
                    <a:pt x="0" y="1340"/>
                    <a:pt x="0" y="2174"/>
                  </a:cubicBezTo>
                  <a:cubicBezTo>
                    <a:pt x="0" y="2792"/>
                    <a:pt x="257" y="3135"/>
                    <a:pt x="635" y="3135"/>
                  </a:cubicBezTo>
                  <a:cubicBezTo>
                    <a:pt x="767" y="3135"/>
                    <a:pt x="913" y="3094"/>
                    <a:pt x="1068" y="3007"/>
                  </a:cubicBezTo>
                  <a:cubicBezTo>
                    <a:pt x="1735" y="2540"/>
                    <a:pt x="2135" y="1773"/>
                    <a:pt x="2169" y="939"/>
                  </a:cubicBezTo>
                  <a:cubicBezTo>
                    <a:pt x="2169" y="353"/>
                    <a:pt x="1877" y="1"/>
                    <a:pt x="14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2980090" y="1410073"/>
              <a:ext cx="208857" cy="355938"/>
            </a:xfrm>
            <a:custGeom>
              <a:avLst/>
              <a:gdLst/>
              <a:ahLst/>
              <a:cxnLst/>
              <a:rect l="l" t="t" r="r" b="b"/>
              <a:pathLst>
                <a:path w="13811" h="23537" extrusionOk="0">
                  <a:moveTo>
                    <a:pt x="7153" y="709"/>
                  </a:moveTo>
                  <a:cubicBezTo>
                    <a:pt x="7493" y="709"/>
                    <a:pt x="7792" y="924"/>
                    <a:pt x="7873" y="1247"/>
                  </a:cubicBezTo>
                  <a:cubicBezTo>
                    <a:pt x="8340" y="2482"/>
                    <a:pt x="8406" y="3716"/>
                    <a:pt x="8106" y="5417"/>
                  </a:cubicBezTo>
                  <a:cubicBezTo>
                    <a:pt x="8106" y="5517"/>
                    <a:pt x="8106" y="5617"/>
                    <a:pt x="8173" y="5684"/>
                  </a:cubicBezTo>
                  <a:cubicBezTo>
                    <a:pt x="8190" y="5701"/>
                    <a:pt x="8223" y="5709"/>
                    <a:pt x="8260" y="5709"/>
                  </a:cubicBezTo>
                  <a:cubicBezTo>
                    <a:pt x="8298" y="5709"/>
                    <a:pt x="8340" y="5701"/>
                    <a:pt x="8373" y="5684"/>
                  </a:cubicBezTo>
                  <a:lnTo>
                    <a:pt x="12276" y="3416"/>
                  </a:lnTo>
                  <a:cubicBezTo>
                    <a:pt x="12418" y="3335"/>
                    <a:pt x="12539" y="3300"/>
                    <a:pt x="12642" y="3300"/>
                  </a:cubicBezTo>
                  <a:cubicBezTo>
                    <a:pt x="13049" y="3300"/>
                    <a:pt x="13176" y="3837"/>
                    <a:pt x="13176" y="4183"/>
                  </a:cubicBezTo>
                  <a:cubicBezTo>
                    <a:pt x="13176" y="4750"/>
                    <a:pt x="13010" y="5284"/>
                    <a:pt x="12676" y="5717"/>
                  </a:cubicBezTo>
                  <a:cubicBezTo>
                    <a:pt x="12576" y="5851"/>
                    <a:pt x="12543" y="5984"/>
                    <a:pt x="12576" y="6151"/>
                  </a:cubicBezTo>
                  <a:cubicBezTo>
                    <a:pt x="12576" y="6262"/>
                    <a:pt x="12622" y="6326"/>
                    <a:pt x="12694" y="6326"/>
                  </a:cubicBezTo>
                  <a:cubicBezTo>
                    <a:pt x="12709" y="6326"/>
                    <a:pt x="12726" y="6323"/>
                    <a:pt x="12743" y="6318"/>
                  </a:cubicBezTo>
                  <a:cubicBezTo>
                    <a:pt x="12750" y="6318"/>
                    <a:pt x="12784" y="6311"/>
                    <a:pt x="12832" y="6311"/>
                  </a:cubicBezTo>
                  <a:cubicBezTo>
                    <a:pt x="13000" y="6311"/>
                    <a:pt x="13343" y="6392"/>
                    <a:pt x="13343" y="7118"/>
                  </a:cubicBezTo>
                  <a:cubicBezTo>
                    <a:pt x="13310" y="7752"/>
                    <a:pt x="13043" y="8353"/>
                    <a:pt x="12576" y="8820"/>
                  </a:cubicBezTo>
                  <a:cubicBezTo>
                    <a:pt x="12476" y="8886"/>
                    <a:pt x="12443" y="9020"/>
                    <a:pt x="12409" y="9120"/>
                  </a:cubicBezTo>
                  <a:cubicBezTo>
                    <a:pt x="12376" y="9220"/>
                    <a:pt x="12376" y="9353"/>
                    <a:pt x="12443" y="9420"/>
                  </a:cubicBezTo>
                  <a:cubicBezTo>
                    <a:pt x="12443" y="9420"/>
                    <a:pt x="12643" y="9653"/>
                    <a:pt x="12643" y="10354"/>
                  </a:cubicBezTo>
                  <a:cubicBezTo>
                    <a:pt x="12609" y="10754"/>
                    <a:pt x="12142" y="11822"/>
                    <a:pt x="11775" y="12055"/>
                  </a:cubicBezTo>
                  <a:cubicBezTo>
                    <a:pt x="11675" y="12122"/>
                    <a:pt x="11609" y="12189"/>
                    <a:pt x="11575" y="12322"/>
                  </a:cubicBezTo>
                  <a:cubicBezTo>
                    <a:pt x="11509" y="12422"/>
                    <a:pt x="11509" y="12522"/>
                    <a:pt x="11542" y="12656"/>
                  </a:cubicBezTo>
                  <a:cubicBezTo>
                    <a:pt x="11642" y="12956"/>
                    <a:pt x="11709" y="13289"/>
                    <a:pt x="11709" y="13623"/>
                  </a:cubicBezTo>
                  <a:cubicBezTo>
                    <a:pt x="11642" y="14424"/>
                    <a:pt x="11175" y="15157"/>
                    <a:pt x="10508" y="15591"/>
                  </a:cubicBezTo>
                  <a:lnTo>
                    <a:pt x="4270" y="19194"/>
                  </a:lnTo>
                  <a:lnTo>
                    <a:pt x="4270" y="9854"/>
                  </a:lnTo>
                  <a:cubicBezTo>
                    <a:pt x="4570" y="9053"/>
                    <a:pt x="6038" y="5350"/>
                    <a:pt x="6205" y="4683"/>
                  </a:cubicBezTo>
                  <a:cubicBezTo>
                    <a:pt x="6338" y="4150"/>
                    <a:pt x="6305" y="2949"/>
                    <a:pt x="6238" y="1648"/>
                  </a:cubicBezTo>
                  <a:lnTo>
                    <a:pt x="6238" y="1147"/>
                  </a:lnTo>
                  <a:cubicBezTo>
                    <a:pt x="6405" y="947"/>
                    <a:pt x="6672" y="814"/>
                    <a:pt x="6905" y="747"/>
                  </a:cubicBezTo>
                  <a:cubicBezTo>
                    <a:pt x="6988" y="722"/>
                    <a:pt x="7072" y="709"/>
                    <a:pt x="7153" y="709"/>
                  </a:cubicBezTo>
                  <a:close/>
                  <a:moveTo>
                    <a:pt x="7342" y="0"/>
                  </a:moveTo>
                  <a:cubicBezTo>
                    <a:pt x="6931" y="0"/>
                    <a:pt x="6497" y="223"/>
                    <a:pt x="6205" y="480"/>
                  </a:cubicBezTo>
                  <a:cubicBezTo>
                    <a:pt x="5905" y="680"/>
                    <a:pt x="5738" y="1014"/>
                    <a:pt x="5704" y="1381"/>
                  </a:cubicBezTo>
                  <a:cubicBezTo>
                    <a:pt x="5704" y="1481"/>
                    <a:pt x="5704" y="1714"/>
                    <a:pt x="5738" y="1981"/>
                  </a:cubicBezTo>
                  <a:cubicBezTo>
                    <a:pt x="5804" y="2915"/>
                    <a:pt x="5804" y="3816"/>
                    <a:pt x="5738" y="4717"/>
                  </a:cubicBezTo>
                  <a:cubicBezTo>
                    <a:pt x="5604" y="5184"/>
                    <a:pt x="4504" y="8052"/>
                    <a:pt x="3803" y="9854"/>
                  </a:cubicBezTo>
                  <a:cubicBezTo>
                    <a:pt x="3770" y="9920"/>
                    <a:pt x="3770" y="9987"/>
                    <a:pt x="3770" y="10054"/>
                  </a:cubicBezTo>
                  <a:lnTo>
                    <a:pt x="3770" y="19827"/>
                  </a:lnTo>
                  <a:cubicBezTo>
                    <a:pt x="3770" y="19966"/>
                    <a:pt x="3816" y="20036"/>
                    <a:pt x="3909" y="20036"/>
                  </a:cubicBezTo>
                  <a:cubicBezTo>
                    <a:pt x="3927" y="20036"/>
                    <a:pt x="3948" y="20033"/>
                    <a:pt x="3970" y="20028"/>
                  </a:cubicBezTo>
                  <a:lnTo>
                    <a:pt x="4003" y="20028"/>
                  </a:lnTo>
                  <a:lnTo>
                    <a:pt x="10474" y="16258"/>
                  </a:lnTo>
                  <a:cubicBezTo>
                    <a:pt x="11509" y="15624"/>
                    <a:pt x="12142" y="14524"/>
                    <a:pt x="12209" y="13323"/>
                  </a:cubicBezTo>
                  <a:cubicBezTo>
                    <a:pt x="12209" y="13023"/>
                    <a:pt x="12176" y="12722"/>
                    <a:pt x="12109" y="12455"/>
                  </a:cubicBezTo>
                  <a:cubicBezTo>
                    <a:pt x="12676" y="11788"/>
                    <a:pt x="13043" y="10954"/>
                    <a:pt x="13110" y="10087"/>
                  </a:cubicBezTo>
                  <a:cubicBezTo>
                    <a:pt x="13143" y="9754"/>
                    <a:pt x="13076" y="9420"/>
                    <a:pt x="12976" y="9086"/>
                  </a:cubicBezTo>
                  <a:cubicBezTo>
                    <a:pt x="13477" y="8453"/>
                    <a:pt x="13777" y="7652"/>
                    <a:pt x="13810" y="6851"/>
                  </a:cubicBezTo>
                  <a:cubicBezTo>
                    <a:pt x="13810" y="6051"/>
                    <a:pt x="13510" y="5751"/>
                    <a:pt x="13243" y="5651"/>
                  </a:cubicBezTo>
                  <a:cubicBezTo>
                    <a:pt x="13510" y="5117"/>
                    <a:pt x="13643" y="4516"/>
                    <a:pt x="13643" y="3949"/>
                  </a:cubicBezTo>
                  <a:cubicBezTo>
                    <a:pt x="13643" y="3320"/>
                    <a:pt x="13375" y="2608"/>
                    <a:pt x="12791" y="2608"/>
                  </a:cubicBezTo>
                  <a:cubicBezTo>
                    <a:pt x="12632" y="2608"/>
                    <a:pt x="12449" y="2661"/>
                    <a:pt x="12242" y="2782"/>
                  </a:cubicBezTo>
                  <a:lnTo>
                    <a:pt x="8640" y="4883"/>
                  </a:lnTo>
                  <a:cubicBezTo>
                    <a:pt x="8873" y="3482"/>
                    <a:pt x="8773" y="2081"/>
                    <a:pt x="8306" y="747"/>
                  </a:cubicBezTo>
                  <a:cubicBezTo>
                    <a:pt x="8096" y="197"/>
                    <a:pt x="7729" y="0"/>
                    <a:pt x="7342" y="0"/>
                  </a:cubicBezTo>
                  <a:close/>
                  <a:moveTo>
                    <a:pt x="2836" y="10621"/>
                  </a:moveTo>
                  <a:lnTo>
                    <a:pt x="2836" y="21329"/>
                  </a:lnTo>
                  <a:lnTo>
                    <a:pt x="534" y="22696"/>
                  </a:lnTo>
                  <a:lnTo>
                    <a:pt x="534" y="11988"/>
                  </a:lnTo>
                  <a:lnTo>
                    <a:pt x="2836" y="10621"/>
                  </a:lnTo>
                  <a:close/>
                  <a:moveTo>
                    <a:pt x="3181" y="9795"/>
                  </a:moveTo>
                  <a:cubicBezTo>
                    <a:pt x="3148" y="9795"/>
                    <a:pt x="3111" y="9804"/>
                    <a:pt x="3069" y="9820"/>
                  </a:cubicBezTo>
                  <a:lnTo>
                    <a:pt x="267" y="11455"/>
                  </a:lnTo>
                  <a:cubicBezTo>
                    <a:pt x="167" y="11521"/>
                    <a:pt x="134" y="11588"/>
                    <a:pt x="67" y="11655"/>
                  </a:cubicBezTo>
                  <a:cubicBezTo>
                    <a:pt x="34" y="11755"/>
                    <a:pt x="0" y="11822"/>
                    <a:pt x="0" y="11922"/>
                  </a:cubicBezTo>
                  <a:lnTo>
                    <a:pt x="0" y="23297"/>
                  </a:lnTo>
                  <a:cubicBezTo>
                    <a:pt x="0" y="23442"/>
                    <a:pt x="76" y="23536"/>
                    <a:pt x="162" y="23536"/>
                  </a:cubicBezTo>
                  <a:cubicBezTo>
                    <a:pt x="175" y="23536"/>
                    <a:pt x="188" y="23534"/>
                    <a:pt x="200" y="23530"/>
                  </a:cubicBezTo>
                  <a:cubicBezTo>
                    <a:pt x="234" y="23497"/>
                    <a:pt x="234" y="23497"/>
                    <a:pt x="267" y="23497"/>
                  </a:cubicBezTo>
                  <a:lnTo>
                    <a:pt x="3069" y="21862"/>
                  </a:lnTo>
                  <a:cubicBezTo>
                    <a:pt x="3169" y="21829"/>
                    <a:pt x="3203" y="21762"/>
                    <a:pt x="3269" y="21662"/>
                  </a:cubicBezTo>
                  <a:cubicBezTo>
                    <a:pt x="3303" y="21595"/>
                    <a:pt x="3336" y="21495"/>
                    <a:pt x="3336" y="21395"/>
                  </a:cubicBezTo>
                  <a:lnTo>
                    <a:pt x="3336" y="10020"/>
                  </a:lnTo>
                  <a:cubicBezTo>
                    <a:pt x="3336" y="9870"/>
                    <a:pt x="3280" y="9795"/>
                    <a:pt x="3181" y="979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3223729" y="1341024"/>
              <a:ext cx="208857" cy="355787"/>
            </a:xfrm>
            <a:custGeom>
              <a:avLst/>
              <a:gdLst/>
              <a:ahLst/>
              <a:cxnLst/>
              <a:rect l="l" t="t" r="r" b="b"/>
              <a:pathLst>
                <a:path w="13811" h="23527" extrusionOk="0">
                  <a:moveTo>
                    <a:pt x="13277" y="843"/>
                  </a:moveTo>
                  <a:lnTo>
                    <a:pt x="13277" y="11551"/>
                  </a:lnTo>
                  <a:lnTo>
                    <a:pt x="10975" y="12885"/>
                  </a:lnTo>
                  <a:lnTo>
                    <a:pt x="10975" y="2178"/>
                  </a:lnTo>
                  <a:lnTo>
                    <a:pt x="13277" y="843"/>
                  </a:lnTo>
                  <a:close/>
                  <a:moveTo>
                    <a:pt x="13660" y="1"/>
                  </a:moveTo>
                  <a:cubicBezTo>
                    <a:pt x="13644" y="1"/>
                    <a:pt x="13627" y="4"/>
                    <a:pt x="13611" y="9"/>
                  </a:cubicBezTo>
                  <a:lnTo>
                    <a:pt x="13544" y="43"/>
                  </a:lnTo>
                  <a:lnTo>
                    <a:pt x="10709" y="1677"/>
                  </a:lnTo>
                  <a:cubicBezTo>
                    <a:pt x="10642" y="1711"/>
                    <a:pt x="10575" y="1777"/>
                    <a:pt x="10542" y="1877"/>
                  </a:cubicBezTo>
                  <a:cubicBezTo>
                    <a:pt x="10508" y="1944"/>
                    <a:pt x="10475" y="2044"/>
                    <a:pt x="10475" y="2144"/>
                  </a:cubicBezTo>
                  <a:lnTo>
                    <a:pt x="10475" y="13519"/>
                  </a:lnTo>
                  <a:cubicBezTo>
                    <a:pt x="10475" y="13669"/>
                    <a:pt x="10531" y="13744"/>
                    <a:pt x="10616" y="13744"/>
                  </a:cubicBezTo>
                  <a:cubicBezTo>
                    <a:pt x="10644" y="13744"/>
                    <a:pt x="10675" y="13736"/>
                    <a:pt x="10709" y="13719"/>
                  </a:cubicBezTo>
                  <a:lnTo>
                    <a:pt x="13544" y="12085"/>
                  </a:lnTo>
                  <a:cubicBezTo>
                    <a:pt x="13644" y="12018"/>
                    <a:pt x="13677" y="11951"/>
                    <a:pt x="13744" y="11884"/>
                  </a:cubicBezTo>
                  <a:cubicBezTo>
                    <a:pt x="13777" y="11784"/>
                    <a:pt x="13811" y="11684"/>
                    <a:pt x="13811" y="11584"/>
                  </a:cubicBezTo>
                  <a:lnTo>
                    <a:pt x="13811" y="209"/>
                  </a:lnTo>
                  <a:cubicBezTo>
                    <a:pt x="13811" y="70"/>
                    <a:pt x="13741" y="1"/>
                    <a:pt x="13660" y="1"/>
                  </a:cubicBezTo>
                  <a:close/>
                  <a:moveTo>
                    <a:pt x="9541" y="4346"/>
                  </a:moveTo>
                  <a:lnTo>
                    <a:pt x="9541" y="13652"/>
                  </a:lnTo>
                  <a:cubicBezTo>
                    <a:pt x="9207" y="14453"/>
                    <a:pt x="7773" y="18189"/>
                    <a:pt x="7640" y="18823"/>
                  </a:cubicBezTo>
                  <a:cubicBezTo>
                    <a:pt x="7506" y="19390"/>
                    <a:pt x="7540" y="20591"/>
                    <a:pt x="7606" y="21892"/>
                  </a:cubicBezTo>
                  <a:lnTo>
                    <a:pt x="7606" y="22392"/>
                  </a:lnTo>
                  <a:cubicBezTo>
                    <a:pt x="7406" y="22592"/>
                    <a:pt x="7173" y="22726"/>
                    <a:pt x="6939" y="22792"/>
                  </a:cubicBezTo>
                  <a:cubicBezTo>
                    <a:pt x="6862" y="22816"/>
                    <a:pt x="6786" y="22827"/>
                    <a:pt x="6711" y="22827"/>
                  </a:cubicBezTo>
                  <a:cubicBezTo>
                    <a:pt x="6362" y="22827"/>
                    <a:pt x="6054" y="22588"/>
                    <a:pt x="5972" y="22259"/>
                  </a:cubicBezTo>
                  <a:cubicBezTo>
                    <a:pt x="5505" y="20991"/>
                    <a:pt x="5438" y="19757"/>
                    <a:pt x="5738" y="18089"/>
                  </a:cubicBezTo>
                  <a:cubicBezTo>
                    <a:pt x="5772" y="17989"/>
                    <a:pt x="5738" y="17889"/>
                    <a:pt x="5705" y="17822"/>
                  </a:cubicBezTo>
                  <a:cubicBezTo>
                    <a:pt x="5672" y="17789"/>
                    <a:pt x="5630" y="17772"/>
                    <a:pt x="5592" y="17772"/>
                  </a:cubicBezTo>
                  <a:cubicBezTo>
                    <a:pt x="5555" y="17772"/>
                    <a:pt x="5521" y="17789"/>
                    <a:pt x="5505" y="17822"/>
                  </a:cubicBezTo>
                  <a:lnTo>
                    <a:pt x="1569" y="20090"/>
                  </a:lnTo>
                  <a:cubicBezTo>
                    <a:pt x="1438" y="20169"/>
                    <a:pt x="1324" y="20202"/>
                    <a:pt x="1225" y="20202"/>
                  </a:cubicBezTo>
                  <a:cubicBezTo>
                    <a:pt x="819" y="20202"/>
                    <a:pt x="668" y="19638"/>
                    <a:pt x="668" y="19290"/>
                  </a:cubicBezTo>
                  <a:cubicBezTo>
                    <a:pt x="668" y="18756"/>
                    <a:pt x="868" y="18222"/>
                    <a:pt x="1168" y="17755"/>
                  </a:cubicBezTo>
                  <a:cubicBezTo>
                    <a:pt x="1268" y="17655"/>
                    <a:pt x="1302" y="17488"/>
                    <a:pt x="1302" y="17355"/>
                  </a:cubicBezTo>
                  <a:cubicBezTo>
                    <a:pt x="1274" y="17245"/>
                    <a:pt x="1224" y="17180"/>
                    <a:pt x="1150" y="17180"/>
                  </a:cubicBezTo>
                  <a:cubicBezTo>
                    <a:pt x="1135" y="17180"/>
                    <a:pt x="1119" y="17183"/>
                    <a:pt x="1102" y="17188"/>
                  </a:cubicBezTo>
                  <a:cubicBezTo>
                    <a:pt x="1094" y="17188"/>
                    <a:pt x="1060" y="17195"/>
                    <a:pt x="1012" y="17195"/>
                  </a:cubicBezTo>
                  <a:cubicBezTo>
                    <a:pt x="844" y="17195"/>
                    <a:pt x="501" y="17114"/>
                    <a:pt x="501" y="16388"/>
                  </a:cubicBezTo>
                  <a:cubicBezTo>
                    <a:pt x="535" y="15754"/>
                    <a:pt x="801" y="15120"/>
                    <a:pt x="1268" y="14686"/>
                  </a:cubicBezTo>
                  <a:cubicBezTo>
                    <a:pt x="1369" y="14586"/>
                    <a:pt x="1435" y="14486"/>
                    <a:pt x="1435" y="14353"/>
                  </a:cubicBezTo>
                  <a:cubicBezTo>
                    <a:pt x="1469" y="14253"/>
                    <a:pt x="1469" y="14153"/>
                    <a:pt x="1402" y="14086"/>
                  </a:cubicBezTo>
                  <a:cubicBezTo>
                    <a:pt x="1402" y="14053"/>
                    <a:pt x="1202" y="13853"/>
                    <a:pt x="1202" y="13152"/>
                  </a:cubicBezTo>
                  <a:cubicBezTo>
                    <a:pt x="1202" y="12752"/>
                    <a:pt x="1669" y="11718"/>
                    <a:pt x="2036" y="11484"/>
                  </a:cubicBezTo>
                  <a:cubicBezTo>
                    <a:pt x="2136" y="11417"/>
                    <a:pt x="2202" y="11317"/>
                    <a:pt x="2269" y="11217"/>
                  </a:cubicBezTo>
                  <a:cubicBezTo>
                    <a:pt x="2303" y="11117"/>
                    <a:pt x="2303" y="10984"/>
                    <a:pt x="2269" y="10884"/>
                  </a:cubicBezTo>
                  <a:cubicBezTo>
                    <a:pt x="2169" y="10584"/>
                    <a:pt x="2136" y="10250"/>
                    <a:pt x="2136" y="9916"/>
                  </a:cubicBezTo>
                  <a:cubicBezTo>
                    <a:pt x="2202" y="9116"/>
                    <a:pt x="2636" y="8382"/>
                    <a:pt x="3303" y="7915"/>
                  </a:cubicBezTo>
                  <a:lnTo>
                    <a:pt x="9541" y="4346"/>
                  </a:lnTo>
                  <a:close/>
                  <a:moveTo>
                    <a:pt x="9918" y="3491"/>
                  </a:moveTo>
                  <a:cubicBezTo>
                    <a:pt x="9895" y="3491"/>
                    <a:pt x="9870" y="3498"/>
                    <a:pt x="9841" y="3512"/>
                  </a:cubicBezTo>
                  <a:lnTo>
                    <a:pt x="9775" y="3512"/>
                  </a:lnTo>
                  <a:lnTo>
                    <a:pt x="3303" y="7281"/>
                  </a:lnTo>
                  <a:cubicBezTo>
                    <a:pt x="2303" y="7915"/>
                    <a:pt x="1669" y="9016"/>
                    <a:pt x="1635" y="10217"/>
                  </a:cubicBezTo>
                  <a:cubicBezTo>
                    <a:pt x="1602" y="10517"/>
                    <a:pt x="1635" y="10817"/>
                    <a:pt x="1702" y="11084"/>
                  </a:cubicBezTo>
                  <a:cubicBezTo>
                    <a:pt x="1135" y="11751"/>
                    <a:pt x="768" y="12585"/>
                    <a:pt x="701" y="13452"/>
                  </a:cubicBezTo>
                  <a:cubicBezTo>
                    <a:pt x="668" y="13786"/>
                    <a:pt x="735" y="14119"/>
                    <a:pt x="835" y="14453"/>
                  </a:cubicBezTo>
                  <a:cubicBezTo>
                    <a:pt x="301" y="15087"/>
                    <a:pt x="34" y="15887"/>
                    <a:pt x="1" y="16688"/>
                  </a:cubicBezTo>
                  <a:cubicBezTo>
                    <a:pt x="1" y="17488"/>
                    <a:pt x="268" y="17789"/>
                    <a:pt x="568" y="17889"/>
                  </a:cubicBezTo>
                  <a:cubicBezTo>
                    <a:pt x="301" y="18422"/>
                    <a:pt x="168" y="19023"/>
                    <a:pt x="134" y="19590"/>
                  </a:cubicBezTo>
                  <a:cubicBezTo>
                    <a:pt x="134" y="20219"/>
                    <a:pt x="423" y="20931"/>
                    <a:pt x="1017" y="20931"/>
                  </a:cubicBezTo>
                  <a:cubicBezTo>
                    <a:pt x="1178" y="20931"/>
                    <a:pt x="1362" y="20879"/>
                    <a:pt x="1569" y="20757"/>
                  </a:cubicBezTo>
                  <a:lnTo>
                    <a:pt x="5171" y="18656"/>
                  </a:lnTo>
                  <a:lnTo>
                    <a:pt x="5171" y="18656"/>
                  </a:lnTo>
                  <a:cubicBezTo>
                    <a:pt x="4904" y="20057"/>
                    <a:pt x="5038" y="21458"/>
                    <a:pt x="5505" y="22792"/>
                  </a:cubicBezTo>
                  <a:cubicBezTo>
                    <a:pt x="5717" y="23331"/>
                    <a:pt x="6081" y="23526"/>
                    <a:pt x="6468" y="23526"/>
                  </a:cubicBezTo>
                  <a:cubicBezTo>
                    <a:pt x="6872" y="23526"/>
                    <a:pt x="7300" y="23314"/>
                    <a:pt x="7606" y="23059"/>
                  </a:cubicBezTo>
                  <a:cubicBezTo>
                    <a:pt x="7873" y="22859"/>
                    <a:pt x="8073" y="22525"/>
                    <a:pt x="8107" y="22158"/>
                  </a:cubicBezTo>
                  <a:cubicBezTo>
                    <a:pt x="8107" y="22058"/>
                    <a:pt x="8073" y="21825"/>
                    <a:pt x="8073" y="21558"/>
                  </a:cubicBezTo>
                  <a:cubicBezTo>
                    <a:pt x="8007" y="20624"/>
                    <a:pt x="8007" y="19723"/>
                    <a:pt x="8073" y="18823"/>
                  </a:cubicBezTo>
                  <a:cubicBezTo>
                    <a:pt x="8207" y="18356"/>
                    <a:pt x="9308" y="15487"/>
                    <a:pt x="10008" y="13686"/>
                  </a:cubicBezTo>
                  <a:cubicBezTo>
                    <a:pt x="10041" y="13619"/>
                    <a:pt x="10041" y="13552"/>
                    <a:pt x="10041" y="13486"/>
                  </a:cubicBezTo>
                  <a:lnTo>
                    <a:pt x="10041" y="3712"/>
                  </a:lnTo>
                  <a:cubicBezTo>
                    <a:pt x="10041" y="3581"/>
                    <a:pt x="10000" y="3491"/>
                    <a:pt x="9918" y="349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580452" y="1354256"/>
              <a:ext cx="253241" cy="321368"/>
            </a:xfrm>
            <a:custGeom>
              <a:avLst/>
              <a:gdLst/>
              <a:ahLst/>
              <a:cxnLst/>
              <a:rect l="l" t="t" r="r" b="b"/>
              <a:pathLst>
                <a:path w="16746" h="21251" extrusionOk="0">
                  <a:moveTo>
                    <a:pt x="10046" y="6333"/>
                  </a:moveTo>
                  <a:cubicBezTo>
                    <a:pt x="10277" y="6333"/>
                    <a:pt x="10505" y="6424"/>
                    <a:pt x="10708" y="6540"/>
                  </a:cubicBezTo>
                  <a:cubicBezTo>
                    <a:pt x="11308" y="6873"/>
                    <a:pt x="11642" y="7607"/>
                    <a:pt x="11642" y="8608"/>
                  </a:cubicBezTo>
                  <a:cubicBezTo>
                    <a:pt x="11642" y="10776"/>
                    <a:pt x="10108" y="13445"/>
                    <a:pt x="8240" y="14512"/>
                  </a:cubicBezTo>
                  <a:cubicBezTo>
                    <a:pt x="7723" y="14810"/>
                    <a:pt x="7230" y="14966"/>
                    <a:pt x="6789" y="14966"/>
                  </a:cubicBezTo>
                  <a:cubicBezTo>
                    <a:pt x="6490" y="14966"/>
                    <a:pt x="6214" y="14894"/>
                    <a:pt x="5971" y="14745"/>
                  </a:cubicBezTo>
                  <a:cubicBezTo>
                    <a:pt x="5404" y="14412"/>
                    <a:pt x="5071" y="13678"/>
                    <a:pt x="5071" y="12677"/>
                  </a:cubicBezTo>
                  <a:cubicBezTo>
                    <a:pt x="5071" y="10509"/>
                    <a:pt x="6605" y="7874"/>
                    <a:pt x="8473" y="6773"/>
                  </a:cubicBezTo>
                  <a:cubicBezTo>
                    <a:pt x="8907" y="6506"/>
                    <a:pt x="9407" y="6339"/>
                    <a:pt x="9941" y="6339"/>
                  </a:cubicBezTo>
                  <a:cubicBezTo>
                    <a:pt x="9976" y="6335"/>
                    <a:pt x="10011" y="6333"/>
                    <a:pt x="10046" y="6333"/>
                  </a:cubicBezTo>
                  <a:close/>
                  <a:moveTo>
                    <a:pt x="9916" y="5870"/>
                  </a:moveTo>
                  <a:cubicBezTo>
                    <a:pt x="9395" y="5870"/>
                    <a:pt x="8823" y="6042"/>
                    <a:pt x="8240" y="6373"/>
                  </a:cubicBezTo>
                  <a:cubicBezTo>
                    <a:pt x="6238" y="7540"/>
                    <a:pt x="4604" y="10376"/>
                    <a:pt x="4604" y="12677"/>
                  </a:cubicBezTo>
                  <a:cubicBezTo>
                    <a:pt x="4604" y="13845"/>
                    <a:pt x="5004" y="14712"/>
                    <a:pt x="5771" y="15146"/>
                  </a:cubicBezTo>
                  <a:cubicBezTo>
                    <a:pt x="6063" y="15308"/>
                    <a:pt x="6419" y="15407"/>
                    <a:pt x="6776" y="15412"/>
                  </a:cubicBezTo>
                  <a:lnTo>
                    <a:pt x="6776" y="15412"/>
                  </a:lnTo>
                  <a:cubicBezTo>
                    <a:pt x="7375" y="15379"/>
                    <a:pt x="7974" y="15212"/>
                    <a:pt x="8473" y="14879"/>
                  </a:cubicBezTo>
                  <a:cubicBezTo>
                    <a:pt x="10475" y="13745"/>
                    <a:pt x="12076" y="10909"/>
                    <a:pt x="12076" y="8608"/>
                  </a:cubicBezTo>
                  <a:cubicBezTo>
                    <a:pt x="12076" y="7440"/>
                    <a:pt x="11675" y="6573"/>
                    <a:pt x="10942" y="6139"/>
                  </a:cubicBezTo>
                  <a:cubicBezTo>
                    <a:pt x="10635" y="5958"/>
                    <a:pt x="10289" y="5870"/>
                    <a:pt x="9916" y="5870"/>
                  </a:cubicBezTo>
                  <a:close/>
                  <a:moveTo>
                    <a:pt x="6776" y="15412"/>
                  </a:moveTo>
                  <a:lnTo>
                    <a:pt x="6776" y="15412"/>
                  </a:lnTo>
                  <a:cubicBezTo>
                    <a:pt x="6774" y="15412"/>
                    <a:pt x="6773" y="15413"/>
                    <a:pt x="6772" y="15413"/>
                  </a:cubicBezTo>
                  <a:lnTo>
                    <a:pt x="6805" y="15413"/>
                  </a:lnTo>
                  <a:cubicBezTo>
                    <a:pt x="6795" y="15413"/>
                    <a:pt x="6786" y="15413"/>
                    <a:pt x="6776" y="15412"/>
                  </a:cubicBezTo>
                  <a:close/>
                  <a:moveTo>
                    <a:pt x="13289" y="477"/>
                  </a:moveTo>
                  <a:cubicBezTo>
                    <a:pt x="13302" y="477"/>
                    <a:pt x="13310" y="485"/>
                    <a:pt x="13310" y="502"/>
                  </a:cubicBezTo>
                  <a:lnTo>
                    <a:pt x="14711" y="1236"/>
                  </a:lnTo>
                  <a:cubicBezTo>
                    <a:pt x="14744" y="1269"/>
                    <a:pt x="14744" y="1303"/>
                    <a:pt x="14711" y="1303"/>
                  </a:cubicBezTo>
                  <a:lnTo>
                    <a:pt x="13477" y="3804"/>
                  </a:lnTo>
                  <a:cubicBezTo>
                    <a:pt x="13377" y="4038"/>
                    <a:pt x="13377" y="4271"/>
                    <a:pt x="13510" y="4471"/>
                  </a:cubicBezTo>
                  <a:cubicBezTo>
                    <a:pt x="13677" y="4738"/>
                    <a:pt x="13810" y="5039"/>
                    <a:pt x="13910" y="5339"/>
                  </a:cubicBezTo>
                  <a:cubicBezTo>
                    <a:pt x="13944" y="5472"/>
                    <a:pt x="14010" y="5572"/>
                    <a:pt x="14144" y="5639"/>
                  </a:cubicBezTo>
                  <a:cubicBezTo>
                    <a:pt x="14194" y="5656"/>
                    <a:pt x="14252" y="5664"/>
                    <a:pt x="14315" y="5664"/>
                  </a:cubicBezTo>
                  <a:cubicBezTo>
                    <a:pt x="14377" y="5664"/>
                    <a:pt x="14444" y="5656"/>
                    <a:pt x="14511" y="5639"/>
                  </a:cubicBezTo>
                  <a:lnTo>
                    <a:pt x="16279" y="4838"/>
                  </a:lnTo>
                  <a:lnTo>
                    <a:pt x="16279" y="7140"/>
                  </a:lnTo>
                  <a:cubicBezTo>
                    <a:pt x="16245" y="7240"/>
                    <a:pt x="16212" y="7307"/>
                    <a:pt x="16145" y="7374"/>
                  </a:cubicBezTo>
                  <a:lnTo>
                    <a:pt x="14244" y="8708"/>
                  </a:lnTo>
                  <a:cubicBezTo>
                    <a:pt x="14077" y="8841"/>
                    <a:pt x="13944" y="9041"/>
                    <a:pt x="13877" y="9242"/>
                  </a:cubicBezTo>
                  <a:cubicBezTo>
                    <a:pt x="13777" y="9775"/>
                    <a:pt x="13610" y="10309"/>
                    <a:pt x="13410" y="10843"/>
                  </a:cubicBezTo>
                  <a:cubicBezTo>
                    <a:pt x="13343" y="11076"/>
                    <a:pt x="13410" y="11310"/>
                    <a:pt x="13577" y="11510"/>
                  </a:cubicBezTo>
                  <a:lnTo>
                    <a:pt x="14678" y="12410"/>
                  </a:lnTo>
                  <a:cubicBezTo>
                    <a:pt x="14711" y="12444"/>
                    <a:pt x="14711" y="12477"/>
                    <a:pt x="14678" y="12511"/>
                  </a:cubicBezTo>
                  <a:lnTo>
                    <a:pt x="13143" y="15179"/>
                  </a:lnTo>
                  <a:cubicBezTo>
                    <a:pt x="13143" y="15212"/>
                    <a:pt x="13076" y="15212"/>
                    <a:pt x="13043" y="15212"/>
                  </a:cubicBezTo>
                  <a:lnTo>
                    <a:pt x="11709" y="14745"/>
                  </a:lnTo>
                  <a:cubicBezTo>
                    <a:pt x="11650" y="14729"/>
                    <a:pt x="11590" y="14720"/>
                    <a:pt x="11530" y="14720"/>
                  </a:cubicBezTo>
                  <a:cubicBezTo>
                    <a:pt x="11350" y="14720"/>
                    <a:pt x="11175" y="14796"/>
                    <a:pt x="11075" y="14946"/>
                  </a:cubicBezTo>
                  <a:cubicBezTo>
                    <a:pt x="10708" y="15346"/>
                    <a:pt x="10341" y="15746"/>
                    <a:pt x="9941" y="16146"/>
                  </a:cubicBezTo>
                  <a:cubicBezTo>
                    <a:pt x="9774" y="16280"/>
                    <a:pt x="9674" y="16480"/>
                    <a:pt x="9641" y="16714"/>
                  </a:cubicBezTo>
                  <a:lnTo>
                    <a:pt x="9407" y="19015"/>
                  </a:lnTo>
                  <a:cubicBezTo>
                    <a:pt x="9407" y="19115"/>
                    <a:pt x="9340" y="19182"/>
                    <a:pt x="9274" y="19249"/>
                  </a:cubicBezTo>
                  <a:lnTo>
                    <a:pt x="7272" y="20383"/>
                  </a:lnTo>
                  <a:lnTo>
                    <a:pt x="7072" y="18448"/>
                  </a:lnTo>
                  <a:cubicBezTo>
                    <a:pt x="7072" y="18348"/>
                    <a:pt x="7005" y="18215"/>
                    <a:pt x="6905" y="18148"/>
                  </a:cubicBezTo>
                  <a:cubicBezTo>
                    <a:pt x="6832" y="18099"/>
                    <a:pt x="6741" y="18068"/>
                    <a:pt x="6645" y="18068"/>
                  </a:cubicBezTo>
                  <a:cubicBezTo>
                    <a:pt x="6610" y="18068"/>
                    <a:pt x="6574" y="18072"/>
                    <a:pt x="6538" y="18081"/>
                  </a:cubicBezTo>
                  <a:cubicBezTo>
                    <a:pt x="6238" y="18148"/>
                    <a:pt x="5905" y="18181"/>
                    <a:pt x="5604" y="18181"/>
                  </a:cubicBezTo>
                  <a:cubicBezTo>
                    <a:pt x="5338" y="18181"/>
                    <a:pt x="5104" y="18281"/>
                    <a:pt x="4971" y="18481"/>
                  </a:cubicBezTo>
                  <a:lnTo>
                    <a:pt x="3436" y="20816"/>
                  </a:lnTo>
                  <a:lnTo>
                    <a:pt x="3369" y="20816"/>
                  </a:lnTo>
                  <a:lnTo>
                    <a:pt x="2035" y="20016"/>
                  </a:lnTo>
                  <a:cubicBezTo>
                    <a:pt x="2002" y="20016"/>
                    <a:pt x="2002" y="19983"/>
                    <a:pt x="2035" y="19949"/>
                  </a:cubicBezTo>
                  <a:lnTo>
                    <a:pt x="3269" y="17447"/>
                  </a:lnTo>
                  <a:cubicBezTo>
                    <a:pt x="3369" y="17247"/>
                    <a:pt x="3369" y="17014"/>
                    <a:pt x="3236" y="16814"/>
                  </a:cubicBezTo>
                  <a:cubicBezTo>
                    <a:pt x="3069" y="16513"/>
                    <a:pt x="2936" y="16247"/>
                    <a:pt x="2836" y="15946"/>
                  </a:cubicBezTo>
                  <a:cubicBezTo>
                    <a:pt x="2802" y="15813"/>
                    <a:pt x="2702" y="15713"/>
                    <a:pt x="2602" y="15646"/>
                  </a:cubicBezTo>
                  <a:cubicBezTo>
                    <a:pt x="2536" y="15613"/>
                    <a:pt x="2469" y="15613"/>
                    <a:pt x="2435" y="15613"/>
                  </a:cubicBezTo>
                  <a:cubicBezTo>
                    <a:pt x="2335" y="15613"/>
                    <a:pt x="2269" y="15646"/>
                    <a:pt x="2235" y="15679"/>
                  </a:cubicBezTo>
                  <a:lnTo>
                    <a:pt x="467" y="16447"/>
                  </a:lnTo>
                  <a:lnTo>
                    <a:pt x="467" y="14145"/>
                  </a:lnTo>
                  <a:cubicBezTo>
                    <a:pt x="467" y="14045"/>
                    <a:pt x="501" y="13978"/>
                    <a:pt x="567" y="13912"/>
                  </a:cubicBezTo>
                  <a:lnTo>
                    <a:pt x="2469" y="12577"/>
                  </a:lnTo>
                  <a:cubicBezTo>
                    <a:pt x="2669" y="12444"/>
                    <a:pt x="2769" y="12244"/>
                    <a:pt x="2836" y="12044"/>
                  </a:cubicBezTo>
                  <a:cubicBezTo>
                    <a:pt x="2936" y="11510"/>
                    <a:pt x="3103" y="10976"/>
                    <a:pt x="3269" y="10442"/>
                  </a:cubicBezTo>
                  <a:cubicBezTo>
                    <a:pt x="3369" y="10209"/>
                    <a:pt x="3303" y="9975"/>
                    <a:pt x="3103" y="9809"/>
                  </a:cubicBezTo>
                  <a:lnTo>
                    <a:pt x="2035" y="8875"/>
                  </a:lnTo>
                  <a:cubicBezTo>
                    <a:pt x="2002" y="8841"/>
                    <a:pt x="2002" y="8808"/>
                    <a:pt x="2035" y="8775"/>
                  </a:cubicBezTo>
                  <a:lnTo>
                    <a:pt x="3570" y="6106"/>
                  </a:lnTo>
                  <a:cubicBezTo>
                    <a:pt x="3603" y="6073"/>
                    <a:pt x="3636" y="6073"/>
                    <a:pt x="3670" y="6073"/>
                  </a:cubicBezTo>
                  <a:lnTo>
                    <a:pt x="5004" y="6540"/>
                  </a:lnTo>
                  <a:cubicBezTo>
                    <a:pt x="5062" y="6556"/>
                    <a:pt x="5123" y="6565"/>
                    <a:pt x="5183" y="6565"/>
                  </a:cubicBezTo>
                  <a:cubicBezTo>
                    <a:pt x="5365" y="6565"/>
                    <a:pt x="5546" y="6490"/>
                    <a:pt x="5671" y="6339"/>
                  </a:cubicBezTo>
                  <a:cubicBezTo>
                    <a:pt x="6005" y="5939"/>
                    <a:pt x="6372" y="5539"/>
                    <a:pt x="6805" y="5139"/>
                  </a:cubicBezTo>
                  <a:cubicBezTo>
                    <a:pt x="6939" y="5005"/>
                    <a:pt x="7039" y="4805"/>
                    <a:pt x="7072" y="4572"/>
                  </a:cubicBezTo>
                  <a:lnTo>
                    <a:pt x="7306" y="2270"/>
                  </a:lnTo>
                  <a:cubicBezTo>
                    <a:pt x="7306" y="2170"/>
                    <a:pt x="7339" y="2103"/>
                    <a:pt x="7439" y="2036"/>
                  </a:cubicBezTo>
                  <a:lnTo>
                    <a:pt x="9440" y="902"/>
                  </a:lnTo>
                  <a:lnTo>
                    <a:pt x="9607" y="2804"/>
                  </a:lnTo>
                  <a:cubicBezTo>
                    <a:pt x="9641" y="2937"/>
                    <a:pt x="9707" y="3070"/>
                    <a:pt x="9807" y="3137"/>
                  </a:cubicBezTo>
                  <a:cubicBezTo>
                    <a:pt x="9881" y="3186"/>
                    <a:pt x="9972" y="3217"/>
                    <a:pt x="10068" y="3217"/>
                  </a:cubicBezTo>
                  <a:cubicBezTo>
                    <a:pt x="10103" y="3217"/>
                    <a:pt x="10139" y="3213"/>
                    <a:pt x="10174" y="3204"/>
                  </a:cubicBezTo>
                  <a:cubicBezTo>
                    <a:pt x="10475" y="3137"/>
                    <a:pt x="10808" y="3104"/>
                    <a:pt x="11108" y="3104"/>
                  </a:cubicBezTo>
                  <a:cubicBezTo>
                    <a:pt x="11132" y="3107"/>
                    <a:pt x="11156" y="3109"/>
                    <a:pt x="11180" y="3109"/>
                  </a:cubicBezTo>
                  <a:cubicBezTo>
                    <a:pt x="11389" y="3109"/>
                    <a:pt x="11589" y="2983"/>
                    <a:pt x="11709" y="2804"/>
                  </a:cubicBezTo>
                  <a:lnTo>
                    <a:pt x="13243" y="502"/>
                  </a:lnTo>
                  <a:cubicBezTo>
                    <a:pt x="13260" y="485"/>
                    <a:pt x="13277" y="477"/>
                    <a:pt x="13289" y="477"/>
                  </a:cubicBezTo>
                  <a:close/>
                  <a:moveTo>
                    <a:pt x="13289" y="0"/>
                  </a:moveTo>
                  <a:cubicBezTo>
                    <a:pt x="13123" y="0"/>
                    <a:pt x="12964" y="82"/>
                    <a:pt x="12876" y="235"/>
                  </a:cubicBezTo>
                  <a:lnTo>
                    <a:pt x="11342" y="2570"/>
                  </a:lnTo>
                  <a:cubicBezTo>
                    <a:pt x="11275" y="2637"/>
                    <a:pt x="11208" y="2670"/>
                    <a:pt x="11142" y="2670"/>
                  </a:cubicBezTo>
                  <a:cubicBezTo>
                    <a:pt x="10775" y="2670"/>
                    <a:pt x="10441" y="2704"/>
                    <a:pt x="10074" y="2770"/>
                  </a:cubicBezTo>
                  <a:lnTo>
                    <a:pt x="9874" y="769"/>
                  </a:lnTo>
                  <a:cubicBezTo>
                    <a:pt x="9874" y="550"/>
                    <a:pt x="9697" y="403"/>
                    <a:pt x="9498" y="403"/>
                  </a:cubicBezTo>
                  <a:cubicBezTo>
                    <a:pt x="9424" y="403"/>
                    <a:pt x="9346" y="423"/>
                    <a:pt x="9274" y="469"/>
                  </a:cubicBezTo>
                  <a:lnTo>
                    <a:pt x="7206" y="1669"/>
                  </a:lnTo>
                  <a:cubicBezTo>
                    <a:pt x="7005" y="1770"/>
                    <a:pt x="6872" y="2003"/>
                    <a:pt x="6839" y="2237"/>
                  </a:cubicBezTo>
                  <a:lnTo>
                    <a:pt x="6638" y="4538"/>
                  </a:lnTo>
                  <a:cubicBezTo>
                    <a:pt x="6605" y="4638"/>
                    <a:pt x="6572" y="4738"/>
                    <a:pt x="6505" y="4838"/>
                  </a:cubicBezTo>
                  <a:cubicBezTo>
                    <a:pt x="6071" y="5205"/>
                    <a:pt x="5671" y="5639"/>
                    <a:pt x="5304" y="6073"/>
                  </a:cubicBezTo>
                  <a:cubicBezTo>
                    <a:pt x="5281" y="6096"/>
                    <a:pt x="5240" y="6120"/>
                    <a:pt x="5207" y="6120"/>
                  </a:cubicBezTo>
                  <a:cubicBezTo>
                    <a:pt x="5193" y="6120"/>
                    <a:pt x="5180" y="6116"/>
                    <a:pt x="5171" y="6106"/>
                  </a:cubicBezTo>
                  <a:lnTo>
                    <a:pt x="3803" y="5672"/>
                  </a:lnTo>
                  <a:cubicBezTo>
                    <a:pt x="3741" y="5646"/>
                    <a:pt x="3678" y="5633"/>
                    <a:pt x="3617" y="5633"/>
                  </a:cubicBezTo>
                  <a:cubicBezTo>
                    <a:pt x="3452" y="5633"/>
                    <a:pt x="3300" y="5726"/>
                    <a:pt x="3203" y="5872"/>
                  </a:cubicBezTo>
                  <a:lnTo>
                    <a:pt x="1668" y="8541"/>
                  </a:lnTo>
                  <a:cubicBezTo>
                    <a:pt x="1535" y="8741"/>
                    <a:pt x="1568" y="9041"/>
                    <a:pt x="1768" y="9208"/>
                  </a:cubicBezTo>
                  <a:lnTo>
                    <a:pt x="2836" y="10142"/>
                  </a:lnTo>
                  <a:cubicBezTo>
                    <a:pt x="2869" y="10176"/>
                    <a:pt x="2902" y="10242"/>
                    <a:pt x="2869" y="10309"/>
                  </a:cubicBezTo>
                  <a:cubicBezTo>
                    <a:pt x="2702" y="10843"/>
                    <a:pt x="2536" y="11376"/>
                    <a:pt x="2402" y="11943"/>
                  </a:cubicBezTo>
                  <a:cubicBezTo>
                    <a:pt x="2369" y="12044"/>
                    <a:pt x="2302" y="12144"/>
                    <a:pt x="2202" y="12210"/>
                  </a:cubicBezTo>
                  <a:lnTo>
                    <a:pt x="334" y="13545"/>
                  </a:lnTo>
                  <a:cubicBezTo>
                    <a:pt x="134" y="13678"/>
                    <a:pt x="34" y="13912"/>
                    <a:pt x="0" y="14145"/>
                  </a:cubicBezTo>
                  <a:lnTo>
                    <a:pt x="0" y="16580"/>
                  </a:lnTo>
                  <a:cubicBezTo>
                    <a:pt x="0" y="16714"/>
                    <a:pt x="67" y="16847"/>
                    <a:pt x="167" y="16914"/>
                  </a:cubicBezTo>
                  <a:cubicBezTo>
                    <a:pt x="234" y="16947"/>
                    <a:pt x="301" y="16964"/>
                    <a:pt x="367" y="16964"/>
                  </a:cubicBezTo>
                  <a:cubicBezTo>
                    <a:pt x="434" y="16964"/>
                    <a:pt x="501" y="16947"/>
                    <a:pt x="567" y="16914"/>
                  </a:cubicBezTo>
                  <a:lnTo>
                    <a:pt x="2435" y="16080"/>
                  </a:lnTo>
                  <a:cubicBezTo>
                    <a:pt x="2536" y="16413"/>
                    <a:pt x="2669" y="16714"/>
                    <a:pt x="2869" y="17014"/>
                  </a:cubicBezTo>
                  <a:cubicBezTo>
                    <a:pt x="2902" y="17080"/>
                    <a:pt x="2902" y="17181"/>
                    <a:pt x="2869" y="17247"/>
                  </a:cubicBezTo>
                  <a:lnTo>
                    <a:pt x="1635" y="19749"/>
                  </a:lnTo>
                  <a:cubicBezTo>
                    <a:pt x="1501" y="19983"/>
                    <a:pt x="1602" y="20283"/>
                    <a:pt x="1835" y="20416"/>
                  </a:cubicBezTo>
                  <a:lnTo>
                    <a:pt x="3169" y="21183"/>
                  </a:lnTo>
                  <a:cubicBezTo>
                    <a:pt x="3236" y="21217"/>
                    <a:pt x="3336" y="21250"/>
                    <a:pt x="3403" y="21250"/>
                  </a:cubicBezTo>
                  <a:cubicBezTo>
                    <a:pt x="3570" y="21250"/>
                    <a:pt x="3736" y="21150"/>
                    <a:pt x="3836" y="21017"/>
                  </a:cubicBezTo>
                  <a:lnTo>
                    <a:pt x="5371" y="18715"/>
                  </a:lnTo>
                  <a:cubicBezTo>
                    <a:pt x="5404" y="18648"/>
                    <a:pt x="5504" y="18615"/>
                    <a:pt x="5571" y="18615"/>
                  </a:cubicBezTo>
                  <a:cubicBezTo>
                    <a:pt x="5938" y="18615"/>
                    <a:pt x="6272" y="18582"/>
                    <a:pt x="6638" y="18515"/>
                  </a:cubicBezTo>
                  <a:lnTo>
                    <a:pt x="6839" y="20516"/>
                  </a:lnTo>
                  <a:cubicBezTo>
                    <a:pt x="6839" y="20650"/>
                    <a:pt x="6939" y="20783"/>
                    <a:pt x="7039" y="20850"/>
                  </a:cubicBezTo>
                  <a:cubicBezTo>
                    <a:pt x="7099" y="20880"/>
                    <a:pt x="7159" y="20896"/>
                    <a:pt x="7219" y="20896"/>
                  </a:cubicBezTo>
                  <a:cubicBezTo>
                    <a:pt x="7292" y="20896"/>
                    <a:pt x="7366" y="20872"/>
                    <a:pt x="7439" y="20816"/>
                  </a:cubicBezTo>
                  <a:lnTo>
                    <a:pt x="9507" y="19616"/>
                  </a:lnTo>
                  <a:cubicBezTo>
                    <a:pt x="9707" y="19516"/>
                    <a:pt x="9841" y="19282"/>
                    <a:pt x="9874" y="19082"/>
                  </a:cubicBezTo>
                  <a:lnTo>
                    <a:pt x="10074" y="16747"/>
                  </a:lnTo>
                  <a:cubicBezTo>
                    <a:pt x="10108" y="16647"/>
                    <a:pt x="10141" y="16547"/>
                    <a:pt x="10208" y="16480"/>
                  </a:cubicBezTo>
                  <a:cubicBezTo>
                    <a:pt x="10641" y="16080"/>
                    <a:pt x="11042" y="15646"/>
                    <a:pt x="11409" y="15212"/>
                  </a:cubicBezTo>
                  <a:cubicBezTo>
                    <a:pt x="11432" y="15189"/>
                    <a:pt x="11472" y="15165"/>
                    <a:pt x="11506" y="15165"/>
                  </a:cubicBezTo>
                  <a:cubicBezTo>
                    <a:pt x="11520" y="15165"/>
                    <a:pt x="11532" y="15169"/>
                    <a:pt x="11542" y="15179"/>
                  </a:cubicBezTo>
                  <a:lnTo>
                    <a:pt x="12910" y="15646"/>
                  </a:lnTo>
                  <a:cubicBezTo>
                    <a:pt x="12957" y="15660"/>
                    <a:pt x="13006" y="15666"/>
                    <a:pt x="13055" y="15666"/>
                  </a:cubicBezTo>
                  <a:cubicBezTo>
                    <a:pt x="13246" y="15666"/>
                    <a:pt x="13437" y="15565"/>
                    <a:pt x="13543" y="15379"/>
                  </a:cubicBezTo>
                  <a:lnTo>
                    <a:pt x="15078" y="12744"/>
                  </a:lnTo>
                  <a:cubicBezTo>
                    <a:pt x="15178" y="12511"/>
                    <a:pt x="15145" y="12244"/>
                    <a:pt x="14944" y="12077"/>
                  </a:cubicBezTo>
                  <a:lnTo>
                    <a:pt x="13877" y="11143"/>
                  </a:lnTo>
                  <a:cubicBezTo>
                    <a:pt x="13844" y="11110"/>
                    <a:pt x="13844" y="11043"/>
                    <a:pt x="13844" y="10976"/>
                  </a:cubicBezTo>
                  <a:cubicBezTo>
                    <a:pt x="14044" y="10442"/>
                    <a:pt x="14211" y="9909"/>
                    <a:pt x="14344" y="9342"/>
                  </a:cubicBezTo>
                  <a:cubicBezTo>
                    <a:pt x="14377" y="9242"/>
                    <a:pt x="14411" y="9141"/>
                    <a:pt x="14511" y="9075"/>
                  </a:cubicBezTo>
                  <a:lnTo>
                    <a:pt x="16412" y="7740"/>
                  </a:lnTo>
                  <a:cubicBezTo>
                    <a:pt x="16612" y="7607"/>
                    <a:pt x="16712" y="7374"/>
                    <a:pt x="16746" y="7140"/>
                  </a:cubicBezTo>
                  <a:lnTo>
                    <a:pt x="16746" y="4738"/>
                  </a:lnTo>
                  <a:cubicBezTo>
                    <a:pt x="16746" y="4605"/>
                    <a:pt x="16679" y="4471"/>
                    <a:pt x="16579" y="4405"/>
                  </a:cubicBezTo>
                  <a:cubicBezTo>
                    <a:pt x="16512" y="4371"/>
                    <a:pt x="16445" y="4355"/>
                    <a:pt x="16379" y="4355"/>
                  </a:cubicBezTo>
                  <a:cubicBezTo>
                    <a:pt x="16312" y="4355"/>
                    <a:pt x="16245" y="4371"/>
                    <a:pt x="16179" y="4405"/>
                  </a:cubicBezTo>
                  <a:lnTo>
                    <a:pt x="14244" y="5205"/>
                  </a:lnTo>
                  <a:cubicBezTo>
                    <a:pt x="14144" y="4872"/>
                    <a:pt x="14010" y="4538"/>
                    <a:pt x="13844" y="4238"/>
                  </a:cubicBezTo>
                  <a:cubicBezTo>
                    <a:pt x="13810" y="4171"/>
                    <a:pt x="13810" y="4071"/>
                    <a:pt x="13844" y="4004"/>
                  </a:cubicBezTo>
                  <a:lnTo>
                    <a:pt x="15078" y="1503"/>
                  </a:lnTo>
                  <a:cubicBezTo>
                    <a:pt x="15211" y="1269"/>
                    <a:pt x="15111" y="969"/>
                    <a:pt x="14878" y="869"/>
                  </a:cubicBezTo>
                  <a:lnTo>
                    <a:pt x="13543" y="68"/>
                  </a:lnTo>
                  <a:cubicBezTo>
                    <a:pt x="13463" y="23"/>
                    <a:pt x="13375" y="0"/>
                    <a:pt x="13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870002" y="1287490"/>
              <a:ext cx="163459" cy="227216"/>
            </a:xfrm>
            <a:custGeom>
              <a:avLst/>
              <a:gdLst/>
              <a:ahLst/>
              <a:cxnLst/>
              <a:rect l="l" t="t" r="r" b="b"/>
              <a:pathLst>
                <a:path w="10809" h="15025" extrusionOk="0">
                  <a:moveTo>
                    <a:pt x="6638" y="4583"/>
                  </a:moveTo>
                  <a:cubicBezTo>
                    <a:pt x="6672" y="4617"/>
                    <a:pt x="6739" y="4617"/>
                    <a:pt x="6772" y="4617"/>
                  </a:cubicBezTo>
                  <a:cubicBezTo>
                    <a:pt x="7039" y="4683"/>
                    <a:pt x="7272" y="4884"/>
                    <a:pt x="7372" y="5184"/>
                  </a:cubicBezTo>
                  <a:cubicBezTo>
                    <a:pt x="7739" y="6185"/>
                    <a:pt x="7139" y="8053"/>
                    <a:pt x="6005" y="9353"/>
                  </a:cubicBezTo>
                  <a:cubicBezTo>
                    <a:pt x="5401" y="10017"/>
                    <a:pt x="4744" y="10435"/>
                    <a:pt x="4229" y="10435"/>
                  </a:cubicBezTo>
                  <a:cubicBezTo>
                    <a:pt x="4174" y="10435"/>
                    <a:pt x="4121" y="10430"/>
                    <a:pt x="4070" y="10421"/>
                  </a:cubicBezTo>
                  <a:cubicBezTo>
                    <a:pt x="3803" y="10354"/>
                    <a:pt x="3570" y="10154"/>
                    <a:pt x="3503" y="9854"/>
                  </a:cubicBezTo>
                  <a:cubicBezTo>
                    <a:pt x="3103" y="8886"/>
                    <a:pt x="3736" y="6952"/>
                    <a:pt x="4837" y="5684"/>
                  </a:cubicBezTo>
                  <a:cubicBezTo>
                    <a:pt x="5438" y="5017"/>
                    <a:pt x="6105" y="4617"/>
                    <a:pt x="6605" y="4617"/>
                  </a:cubicBezTo>
                  <a:lnTo>
                    <a:pt x="6638" y="4583"/>
                  </a:lnTo>
                  <a:close/>
                  <a:moveTo>
                    <a:pt x="6603" y="4161"/>
                  </a:moveTo>
                  <a:cubicBezTo>
                    <a:pt x="5969" y="4161"/>
                    <a:pt x="5184" y="4615"/>
                    <a:pt x="4504" y="5384"/>
                  </a:cubicBezTo>
                  <a:cubicBezTo>
                    <a:pt x="3236" y="6818"/>
                    <a:pt x="2636" y="8853"/>
                    <a:pt x="3069" y="10021"/>
                  </a:cubicBezTo>
                  <a:cubicBezTo>
                    <a:pt x="3203" y="10454"/>
                    <a:pt x="3570" y="10788"/>
                    <a:pt x="4003" y="10855"/>
                  </a:cubicBezTo>
                  <a:cubicBezTo>
                    <a:pt x="4037" y="10871"/>
                    <a:pt x="4078" y="10880"/>
                    <a:pt x="4120" y="10880"/>
                  </a:cubicBezTo>
                  <a:cubicBezTo>
                    <a:pt x="4162" y="10880"/>
                    <a:pt x="4203" y="10871"/>
                    <a:pt x="4237" y="10855"/>
                  </a:cubicBezTo>
                  <a:cubicBezTo>
                    <a:pt x="4904" y="10855"/>
                    <a:pt x="5671" y="10421"/>
                    <a:pt x="6338" y="9654"/>
                  </a:cubicBezTo>
                  <a:cubicBezTo>
                    <a:pt x="7606" y="8219"/>
                    <a:pt x="8240" y="6185"/>
                    <a:pt x="7773" y="5017"/>
                  </a:cubicBezTo>
                  <a:cubicBezTo>
                    <a:pt x="7639" y="4583"/>
                    <a:pt x="7272" y="4283"/>
                    <a:pt x="6839" y="4183"/>
                  </a:cubicBezTo>
                  <a:cubicBezTo>
                    <a:pt x="6763" y="4168"/>
                    <a:pt x="6684" y="4161"/>
                    <a:pt x="6603" y="4161"/>
                  </a:cubicBezTo>
                  <a:close/>
                  <a:moveTo>
                    <a:pt x="8140" y="480"/>
                  </a:moveTo>
                  <a:lnTo>
                    <a:pt x="7773" y="1881"/>
                  </a:lnTo>
                  <a:cubicBezTo>
                    <a:pt x="7739" y="2148"/>
                    <a:pt x="7873" y="2415"/>
                    <a:pt x="8106" y="2549"/>
                  </a:cubicBezTo>
                  <a:cubicBezTo>
                    <a:pt x="8173" y="2582"/>
                    <a:pt x="8240" y="2615"/>
                    <a:pt x="8306" y="2649"/>
                  </a:cubicBezTo>
                  <a:cubicBezTo>
                    <a:pt x="8407" y="2721"/>
                    <a:pt x="8521" y="2755"/>
                    <a:pt x="8633" y="2755"/>
                  </a:cubicBezTo>
                  <a:cubicBezTo>
                    <a:pt x="8781" y="2755"/>
                    <a:pt x="8927" y="2696"/>
                    <a:pt x="9040" y="2582"/>
                  </a:cubicBezTo>
                  <a:lnTo>
                    <a:pt x="10041" y="1581"/>
                  </a:lnTo>
                  <a:lnTo>
                    <a:pt x="10374" y="2415"/>
                  </a:lnTo>
                  <a:cubicBezTo>
                    <a:pt x="10374" y="2515"/>
                    <a:pt x="10341" y="2615"/>
                    <a:pt x="10274" y="2682"/>
                  </a:cubicBezTo>
                  <a:lnTo>
                    <a:pt x="9340" y="3916"/>
                  </a:lnTo>
                  <a:cubicBezTo>
                    <a:pt x="9174" y="4116"/>
                    <a:pt x="9107" y="4350"/>
                    <a:pt x="9107" y="4617"/>
                  </a:cubicBezTo>
                  <a:cubicBezTo>
                    <a:pt x="9107" y="4850"/>
                    <a:pt x="9074" y="5084"/>
                    <a:pt x="9074" y="5284"/>
                  </a:cubicBezTo>
                  <a:cubicBezTo>
                    <a:pt x="9040" y="5584"/>
                    <a:pt x="9274" y="5851"/>
                    <a:pt x="9541" y="5851"/>
                  </a:cubicBezTo>
                  <a:lnTo>
                    <a:pt x="10241" y="5851"/>
                  </a:lnTo>
                  <a:lnTo>
                    <a:pt x="9707" y="7519"/>
                  </a:lnTo>
                  <a:cubicBezTo>
                    <a:pt x="9641" y="7619"/>
                    <a:pt x="9574" y="7719"/>
                    <a:pt x="9440" y="7752"/>
                  </a:cubicBezTo>
                  <a:lnTo>
                    <a:pt x="8640" y="7986"/>
                  </a:lnTo>
                  <a:cubicBezTo>
                    <a:pt x="8406" y="8086"/>
                    <a:pt x="8206" y="8253"/>
                    <a:pt x="8073" y="8486"/>
                  </a:cubicBezTo>
                  <a:cubicBezTo>
                    <a:pt x="7906" y="8786"/>
                    <a:pt x="7773" y="9053"/>
                    <a:pt x="7606" y="9320"/>
                  </a:cubicBezTo>
                  <a:cubicBezTo>
                    <a:pt x="7472" y="9554"/>
                    <a:pt x="7406" y="9787"/>
                    <a:pt x="7472" y="10054"/>
                  </a:cubicBezTo>
                  <a:lnTo>
                    <a:pt x="7673" y="10988"/>
                  </a:lnTo>
                  <a:cubicBezTo>
                    <a:pt x="7673" y="11121"/>
                    <a:pt x="7606" y="11221"/>
                    <a:pt x="7539" y="11322"/>
                  </a:cubicBezTo>
                  <a:lnTo>
                    <a:pt x="6438" y="12589"/>
                  </a:lnTo>
                  <a:lnTo>
                    <a:pt x="6071" y="11955"/>
                  </a:lnTo>
                  <a:cubicBezTo>
                    <a:pt x="6005" y="11822"/>
                    <a:pt x="5905" y="11755"/>
                    <a:pt x="5805" y="11755"/>
                  </a:cubicBezTo>
                  <a:cubicBezTo>
                    <a:pt x="5763" y="11747"/>
                    <a:pt x="5721" y="11743"/>
                    <a:pt x="5680" y="11743"/>
                  </a:cubicBezTo>
                  <a:cubicBezTo>
                    <a:pt x="5556" y="11743"/>
                    <a:pt x="5438" y="11780"/>
                    <a:pt x="5338" y="11855"/>
                  </a:cubicBezTo>
                  <a:cubicBezTo>
                    <a:pt x="5204" y="11955"/>
                    <a:pt x="5037" y="12055"/>
                    <a:pt x="4904" y="12155"/>
                  </a:cubicBezTo>
                  <a:cubicBezTo>
                    <a:pt x="4670" y="12289"/>
                    <a:pt x="4504" y="12489"/>
                    <a:pt x="4404" y="12723"/>
                  </a:cubicBezTo>
                  <a:lnTo>
                    <a:pt x="3836" y="14257"/>
                  </a:lnTo>
                  <a:cubicBezTo>
                    <a:pt x="3770" y="14324"/>
                    <a:pt x="3670" y="14424"/>
                    <a:pt x="3570" y="14457"/>
                  </a:cubicBezTo>
                  <a:lnTo>
                    <a:pt x="2736" y="14557"/>
                  </a:lnTo>
                  <a:lnTo>
                    <a:pt x="3069" y="13156"/>
                  </a:lnTo>
                  <a:cubicBezTo>
                    <a:pt x="3136" y="12889"/>
                    <a:pt x="3003" y="12622"/>
                    <a:pt x="2769" y="12489"/>
                  </a:cubicBezTo>
                  <a:cubicBezTo>
                    <a:pt x="2669" y="12456"/>
                    <a:pt x="2602" y="12422"/>
                    <a:pt x="2536" y="12389"/>
                  </a:cubicBezTo>
                  <a:cubicBezTo>
                    <a:pt x="2469" y="12322"/>
                    <a:pt x="2369" y="12289"/>
                    <a:pt x="2269" y="12289"/>
                  </a:cubicBezTo>
                  <a:cubicBezTo>
                    <a:pt x="2102" y="12289"/>
                    <a:pt x="1935" y="12356"/>
                    <a:pt x="1835" y="12456"/>
                  </a:cubicBezTo>
                  <a:lnTo>
                    <a:pt x="868" y="13456"/>
                  </a:lnTo>
                  <a:lnTo>
                    <a:pt x="534" y="12622"/>
                  </a:lnTo>
                  <a:cubicBezTo>
                    <a:pt x="501" y="12522"/>
                    <a:pt x="534" y="12389"/>
                    <a:pt x="601" y="12322"/>
                  </a:cubicBezTo>
                  <a:lnTo>
                    <a:pt x="1568" y="11088"/>
                  </a:lnTo>
                  <a:cubicBezTo>
                    <a:pt x="1702" y="10888"/>
                    <a:pt x="1802" y="10654"/>
                    <a:pt x="1802" y="10421"/>
                  </a:cubicBezTo>
                  <a:cubicBezTo>
                    <a:pt x="1802" y="10187"/>
                    <a:pt x="1802" y="9954"/>
                    <a:pt x="1835" y="9720"/>
                  </a:cubicBezTo>
                  <a:cubicBezTo>
                    <a:pt x="1835" y="9587"/>
                    <a:pt x="1802" y="9454"/>
                    <a:pt x="1702" y="9353"/>
                  </a:cubicBezTo>
                  <a:cubicBezTo>
                    <a:pt x="1602" y="9253"/>
                    <a:pt x="1468" y="9187"/>
                    <a:pt x="1335" y="9187"/>
                  </a:cubicBezTo>
                  <a:lnTo>
                    <a:pt x="668" y="9187"/>
                  </a:lnTo>
                  <a:lnTo>
                    <a:pt x="1168" y="7519"/>
                  </a:lnTo>
                  <a:cubicBezTo>
                    <a:pt x="1235" y="7385"/>
                    <a:pt x="1335" y="7319"/>
                    <a:pt x="1435" y="7252"/>
                  </a:cubicBezTo>
                  <a:lnTo>
                    <a:pt x="2235" y="7018"/>
                  </a:lnTo>
                  <a:cubicBezTo>
                    <a:pt x="2469" y="6918"/>
                    <a:pt x="2702" y="6752"/>
                    <a:pt x="2836" y="6518"/>
                  </a:cubicBezTo>
                  <a:cubicBezTo>
                    <a:pt x="2969" y="6218"/>
                    <a:pt x="3136" y="5951"/>
                    <a:pt x="3303" y="5684"/>
                  </a:cubicBezTo>
                  <a:cubicBezTo>
                    <a:pt x="3403" y="5484"/>
                    <a:pt x="3436" y="5251"/>
                    <a:pt x="3403" y="5017"/>
                  </a:cubicBezTo>
                  <a:lnTo>
                    <a:pt x="3203" y="4050"/>
                  </a:lnTo>
                  <a:cubicBezTo>
                    <a:pt x="3169" y="3950"/>
                    <a:pt x="3236" y="3816"/>
                    <a:pt x="3303" y="3749"/>
                  </a:cubicBezTo>
                  <a:lnTo>
                    <a:pt x="4404" y="2482"/>
                  </a:lnTo>
                  <a:lnTo>
                    <a:pt x="4404" y="2449"/>
                  </a:lnTo>
                  <a:lnTo>
                    <a:pt x="4770" y="3082"/>
                  </a:lnTo>
                  <a:cubicBezTo>
                    <a:pt x="4804" y="3182"/>
                    <a:pt x="4904" y="3282"/>
                    <a:pt x="5037" y="3282"/>
                  </a:cubicBezTo>
                  <a:cubicBezTo>
                    <a:pt x="5079" y="3291"/>
                    <a:pt x="5121" y="3295"/>
                    <a:pt x="5162" y="3295"/>
                  </a:cubicBezTo>
                  <a:cubicBezTo>
                    <a:pt x="5285" y="3295"/>
                    <a:pt x="5404" y="3257"/>
                    <a:pt x="5504" y="3182"/>
                  </a:cubicBezTo>
                  <a:cubicBezTo>
                    <a:pt x="5638" y="3049"/>
                    <a:pt x="5805" y="2949"/>
                    <a:pt x="5971" y="2882"/>
                  </a:cubicBezTo>
                  <a:cubicBezTo>
                    <a:pt x="6171" y="2749"/>
                    <a:pt x="6372" y="2549"/>
                    <a:pt x="6472" y="2315"/>
                  </a:cubicBezTo>
                  <a:lnTo>
                    <a:pt x="7039" y="814"/>
                  </a:lnTo>
                  <a:cubicBezTo>
                    <a:pt x="7105" y="681"/>
                    <a:pt x="7172" y="614"/>
                    <a:pt x="7306" y="614"/>
                  </a:cubicBezTo>
                  <a:lnTo>
                    <a:pt x="8140" y="480"/>
                  </a:lnTo>
                  <a:close/>
                  <a:moveTo>
                    <a:pt x="8178" y="1"/>
                  </a:moveTo>
                  <a:cubicBezTo>
                    <a:pt x="8142" y="1"/>
                    <a:pt x="8106" y="5"/>
                    <a:pt x="8073" y="13"/>
                  </a:cubicBezTo>
                  <a:lnTo>
                    <a:pt x="7239" y="147"/>
                  </a:lnTo>
                  <a:cubicBezTo>
                    <a:pt x="6972" y="180"/>
                    <a:pt x="6739" y="347"/>
                    <a:pt x="6638" y="614"/>
                  </a:cubicBezTo>
                  <a:lnTo>
                    <a:pt x="6071" y="2115"/>
                  </a:lnTo>
                  <a:cubicBezTo>
                    <a:pt x="5971" y="2248"/>
                    <a:pt x="5871" y="2382"/>
                    <a:pt x="5738" y="2449"/>
                  </a:cubicBezTo>
                  <a:cubicBezTo>
                    <a:pt x="5571" y="2549"/>
                    <a:pt x="5404" y="2649"/>
                    <a:pt x="5237" y="2782"/>
                  </a:cubicBezTo>
                  <a:cubicBezTo>
                    <a:pt x="5204" y="2815"/>
                    <a:pt x="5171" y="2815"/>
                    <a:pt x="5171" y="2815"/>
                  </a:cubicBezTo>
                  <a:lnTo>
                    <a:pt x="4770" y="2148"/>
                  </a:lnTo>
                  <a:cubicBezTo>
                    <a:pt x="4704" y="2048"/>
                    <a:pt x="4604" y="1982"/>
                    <a:pt x="4470" y="1948"/>
                  </a:cubicBezTo>
                  <a:cubicBezTo>
                    <a:pt x="4303" y="1948"/>
                    <a:pt x="4137" y="2015"/>
                    <a:pt x="4037" y="2148"/>
                  </a:cubicBezTo>
                  <a:lnTo>
                    <a:pt x="2969" y="3416"/>
                  </a:lnTo>
                  <a:cubicBezTo>
                    <a:pt x="2802" y="3583"/>
                    <a:pt x="2702" y="3850"/>
                    <a:pt x="2736" y="4116"/>
                  </a:cubicBezTo>
                  <a:lnTo>
                    <a:pt x="2969" y="5084"/>
                  </a:lnTo>
                  <a:cubicBezTo>
                    <a:pt x="2969" y="5217"/>
                    <a:pt x="2936" y="5351"/>
                    <a:pt x="2869" y="5451"/>
                  </a:cubicBezTo>
                  <a:cubicBezTo>
                    <a:pt x="2702" y="5718"/>
                    <a:pt x="2536" y="6018"/>
                    <a:pt x="2402" y="6285"/>
                  </a:cubicBezTo>
                  <a:cubicBezTo>
                    <a:pt x="2335" y="6418"/>
                    <a:pt x="2202" y="6485"/>
                    <a:pt x="2069" y="6551"/>
                  </a:cubicBezTo>
                  <a:lnTo>
                    <a:pt x="1301" y="6785"/>
                  </a:lnTo>
                  <a:cubicBezTo>
                    <a:pt x="1034" y="6885"/>
                    <a:pt x="834" y="7085"/>
                    <a:pt x="734" y="7352"/>
                  </a:cubicBezTo>
                  <a:lnTo>
                    <a:pt x="201" y="9020"/>
                  </a:lnTo>
                  <a:cubicBezTo>
                    <a:pt x="167" y="9153"/>
                    <a:pt x="167" y="9320"/>
                    <a:pt x="267" y="9420"/>
                  </a:cubicBezTo>
                  <a:cubicBezTo>
                    <a:pt x="367" y="9554"/>
                    <a:pt x="501" y="9620"/>
                    <a:pt x="634" y="9620"/>
                  </a:cubicBezTo>
                  <a:lnTo>
                    <a:pt x="1301" y="9620"/>
                  </a:lnTo>
                  <a:cubicBezTo>
                    <a:pt x="1335" y="9620"/>
                    <a:pt x="1368" y="9620"/>
                    <a:pt x="1368" y="9654"/>
                  </a:cubicBezTo>
                  <a:cubicBezTo>
                    <a:pt x="1335" y="9887"/>
                    <a:pt x="1335" y="10154"/>
                    <a:pt x="1335" y="10388"/>
                  </a:cubicBezTo>
                  <a:cubicBezTo>
                    <a:pt x="1301" y="10554"/>
                    <a:pt x="1268" y="10688"/>
                    <a:pt x="1168" y="10821"/>
                  </a:cubicBezTo>
                  <a:lnTo>
                    <a:pt x="234" y="12022"/>
                  </a:lnTo>
                  <a:cubicBezTo>
                    <a:pt x="67" y="12222"/>
                    <a:pt x="0" y="12522"/>
                    <a:pt x="67" y="12756"/>
                  </a:cubicBezTo>
                  <a:lnTo>
                    <a:pt x="434" y="13690"/>
                  </a:lnTo>
                  <a:cubicBezTo>
                    <a:pt x="467" y="13823"/>
                    <a:pt x="567" y="13890"/>
                    <a:pt x="701" y="13923"/>
                  </a:cubicBezTo>
                  <a:cubicBezTo>
                    <a:pt x="729" y="13929"/>
                    <a:pt x="758" y="13932"/>
                    <a:pt x="786" y="13932"/>
                  </a:cubicBezTo>
                  <a:cubicBezTo>
                    <a:pt x="923" y="13932"/>
                    <a:pt x="1052" y="13867"/>
                    <a:pt x="1135" y="13757"/>
                  </a:cubicBezTo>
                  <a:lnTo>
                    <a:pt x="2135" y="12789"/>
                  </a:lnTo>
                  <a:cubicBezTo>
                    <a:pt x="2159" y="12766"/>
                    <a:pt x="2199" y="12742"/>
                    <a:pt x="2232" y="12742"/>
                  </a:cubicBezTo>
                  <a:cubicBezTo>
                    <a:pt x="2246" y="12742"/>
                    <a:pt x="2259" y="12746"/>
                    <a:pt x="2269" y="12756"/>
                  </a:cubicBezTo>
                  <a:cubicBezTo>
                    <a:pt x="2369" y="12823"/>
                    <a:pt x="2469" y="12856"/>
                    <a:pt x="2569" y="12923"/>
                  </a:cubicBezTo>
                  <a:cubicBezTo>
                    <a:pt x="2602" y="12923"/>
                    <a:pt x="2636" y="12989"/>
                    <a:pt x="2636" y="13056"/>
                  </a:cubicBezTo>
                  <a:lnTo>
                    <a:pt x="2269" y="14490"/>
                  </a:lnTo>
                  <a:cubicBezTo>
                    <a:pt x="2235" y="14624"/>
                    <a:pt x="2269" y="14791"/>
                    <a:pt x="2369" y="14891"/>
                  </a:cubicBezTo>
                  <a:cubicBezTo>
                    <a:pt x="2469" y="14991"/>
                    <a:pt x="2569" y="15024"/>
                    <a:pt x="2702" y="15024"/>
                  </a:cubicBezTo>
                  <a:lnTo>
                    <a:pt x="2769" y="14991"/>
                  </a:lnTo>
                  <a:lnTo>
                    <a:pt x="3603" y="14857"/>
                  </a:lnTo>
                  <a:cubicBezTo>
                    <a:pt x="3903" y="14824"/>
                    <a:pt x="4103" y="14624"/>
                    <a:pt x="4237" y="14390"/>
                  </a:cubicBezTo>
                  <a:lnTo>
                    <a:pt x="4804" y="12889"/>
                  </a:lnTo>
                  <a:cubicBezTo>
                    <a:pt x="4871" y="12723"/>
                    <a:pt x="4971" y="12622"/>
                    <a:pt x="5104" y="12522"/>
                  </a:cubicBezTo>
                  <a:cubicBezTo>
                    <a:pt x="5304" y="12422"/>
                    <a:pt x="5471" y="12322"/>
                    <a:pt x="5604" y="12222"/>
                  </a:cubicBezTo>
                  <a:cubicBezTo>
                    <a:pt x="5671" y="12155"/>
                    <a:pt x="5704" y="12155"/>
                    <a:pt x="5704" y="12155"/>
                  </a:cubicBezTo>
                  <a:lnTo>
                    <a:pt x="6105" y="12889"/>
                  </a:lnTo>
                  <a:cubicBezTo>
                    <a:pt x="6138" y="12989"/>
                    <a:pt x="6272" y="13056"/>
                    <a:pt x="6405" y="13056"/>
                  </a:cubicBezTo>
                  <a:cubicBezTo>
                    <a:pt x="6423" y="13061"/>
                    <a:pt x="6441" y="13063"/>
                    <a:pt x="6460" y="13063"/>
                  </a:cubicBezTo>
                  <a:cubicBezTo>
                    <a:pt x="6582" y="13063"/>
                    <a:pt x="6719" y="12976"/>
                    <a:pt x="6805" y="12889"/>
                  </a:cubicBezTo>
                  <a:lnTo>
                    <a:pt x="7906" y="11622"/>
                  </a:lnTo>
                  <a:cubicBezTo>
                    <a:pt x="8073" y="11422"/>
                    <a:pt x="8140" y="11155"/>
                    <a:pt x="8106" y="10921"/>
                  </a:cubicBezTo>
                  <a:lnTo>
                    <a:pt x="7839" y="9921"/>
                  </a:lnTo>
                  <a:cubicBezTo>
                    <a:pt x="7839" y="9787"/>
                    <a:pt x="7873" y="9687"/>
                    <a:pt x="7939" y="9554"/>
                  </a:cubicBezTo>
                  <a:cubicBezTo>
                    <a:pt x="8106" y="9287"/>
                    <a:pt x="8273" y="9020"/>
                    <a:pt x="8406" y="8720"/>
                  </a:cubicBezTo>
                  <a:cubicBezTo>
                    <a:pt x="8506" y="8586"/>
                    <a:pt x="8607" y="8520"/>
                    <a:pt x="8740" y="8453"/>
                  </a:cubicBezTo>
                  <a:lnTo>
                    <a:pt x="9541" y="8219"/>
                  </a:lnTo>
                  <a:cubicBezTo>
                    <a:pt x="9774" y="8119"/>
                    <a:pt x="10008" y="7919"/>
                    <a:pt x="10108" y="7652"/>
                  </a:cubicBezTo>
                  <a:lnTo>
                    <a:pt x="10608" y="6018"/>
                  </a:lnTo>
                  <a:cubicBezTo>
                    <a:pt x="10735" y="5732"/>
                    <a:pt x="10529" y="5415"/>
                    <a:pt x="10249" y="5415"/>
                  </a:cubicBezTo>
                  <a:cubicBezTo>
                    <a:pt x="10236" y="5415"/>
                    <a:pt x="10222" y="5416"/>
                    <a:pt x="10208" y="5417"/>
                  </a:cubicBezTo>
                  <a:lnTo>
                    <a:pt x="9541" y="5417"/>
                  </a:lnTo>
                  <a:cubicBezTo>
                    <a:pt x="9507" y="5417"/>
                    <a:pt x="9474" y="5417"/>
                    <a:pt x="9474" y="5384"/>
                  </a:cubicBezTo>
                  <a:cubicBezTo>
                    <a:pt x="9507" y="5117"/>
                    <a:pt x="9507" y="4884"/>
                    <a:pt x="9507" y="4617"/>
                  </a:cubicBezTo>
                  <a:cubicBezTo>
                    <a:pt x="9507" y="4483"/>
                    <a:pt x="9574" y="4317"/>
                    <a:pt x="9641" y="4216"/>
                  </a:cubicBezTo>
                  <a:lnTo>
                    <a:pt x="10608" y="2982"/>
                  </a:lnTo>
                  <a:cubicBezTo>
                    <a:pt x="10775" y="2782"/>
                    <a:pt x="10808" y="2515"/>
                    <a:pt x="10741" y="2248"/>
                  </a:cubicBezTo>
                  <a:lnTo>
                    <a:pt x="10408" y="1314"/>
                  </a:lnTo>
                  <a:cubicBezTo>
                    <a:pt x="10341" y="1214"/>
                    <a:pt x="10241" y="1114"/>
                    <a:pt x="10108" y="1081"/>
                  </a:cubicBezTo>
                  <a:cubicBezTo>
                    <a:pt x="9974" y="1081"/>
                    <a:pt x="9807" y="1114"/>
                    <a:pt x="9707" y="1248"/>
                  </a:cubicBezTo>
                  <a:lnTo>
                    <a:pt x="8707" y="2215"/>
                  </a:lnTo>
                  <a:cubicBezTo>
                    <a:pt x="8673" y="2282"/>
                    <a:pt x="8573" y="2282"/>
                    <a:pt x="8573" y="2282"/>
                  </a:cubicBezTo>
                  <a:cubicBezTo>
                    <a:pt x="8473" y="2215"/>
                    <a:pt x="8373" y="2148"/>
                    <a:pt x="8273" y="2115"/>
                  </a:cubicBezTo>
                  <a:cubicBezTo>
                    <a:pt x="8240" y="2082"/>
                    <a:pt x="8206" y="2015"/>
                    <a:pt x="8206" y="1982"/>
                  </a:cubicBezTo>
                  <a:lnTo>
                    <a:pt x="8573" y="514"/>
                  </a:lnTo>
                  <a:cubicBezTo>
                    <a:pt x="8607" y="380"/>
                    <a:pt x="8573" y="247"/>
                    <a:pt x="8473" y="114"/>
                  </a:cubicBezTo>
                  <a:cubicBezTo>
                    <a:pt x="8398" y="38"/>
                    <a:pt x="8285" y="1"/>
                    <a:pt x="8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1149466" y="3046176"/>
              <a:ext cx="798045" cy="750636"/>
            </a:xfrm>
            <a:custGeom>
              <a:avLst/>
              <a:gdLst/>
              <a:ahLst/>
              <a:cxnLst/>
              <a:rect l="l" t="t" r="r" b="b"/>
              <a:pathLst>
                <a:path w="52772" h="49637" extrusionOk="0">
                  <a:moveTo>
                    <a:pt x="33057" y="1"/>
                  </a:moveTo>
                  <a:lnTo>
                    <a:pt x="0" y="19114"/>
                  </a:lnTo>
                  <a:lnTo>
                    <a:pt x="0" y="36026"/>
                  </a:lnTo>
                  <a:cubicBezTo>
                    <a:pt x="67" y="37327"/>
                    <a:pt x="767" y="38562"/>
                    <a:pt x="1868" y="39262"/>
                  </a:cubicBezTo>
                  <a:lnTo>
                    <a:pt x="16746" y="47935"/>
                  </a:lnTo>
                  <a:cubicBezTo>
                    <a:pt x="18714" y="49069"/>
                    <a:pt x="21274" y="49636"/>
                    <a:pt x="23830" y="49636"/>
                  </a:cubicBezTo>
                  <a:cubicBezTo>
                    <a:pt x="26386" y="49636"/>
                    <a:pt x="28938" y="49069"/>
                    <a:pt x="30889" y="47935"/>
                  </a:cubicBezTo>
                  <a:lnTo>
                    <a:pt x="49869" y="36994"/>
                  </a:lnTo>
                  <a:cubicBezTo>
                    <a:pt x="51804" y="35860"/>
                    <a:pt x="52771" y="34392"/>
                    <a:pt x="52771" y="32924"/>
                  </a:cubicBezTo>
                  <a:lnTo>
                    <a:pt x="52771" y="30289"/>
                  </a:lnTo>
                  <a:lnTo>
                    <a:pt x="34959" y="20148"/>
                  </a:lnTo>
                  <a:cubicBezTo>
                    <a:pt x="33824" y="19448"/>
                    <a:pt x="33124" y="18214"/>
                    <a:pt x="33057" y="16913"/>
                  </a:cubicBezTo>
                  <a:lnTo>
                    <a:pt x="330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1149466" y="3280741"/>
              <a:ext cx="120073" cy="412149"/>
            </a:xfrm>
            <a:custGeom>
              <a:avLst/>
              <a:gdLst/>
              <a:ahLst/>
              <a:cxnLst/>
              <a:rect l="l" t="t" r="r" b="b"/>
              <a:pathLst>
                <a:path w="7940" h="27254" extrusionOk="0">
                  <a:moveTo>
                    <a:pt x="6271" y="1"/>
                  </a:moveTo>
                  <a:lnTo>
                    <a:pt x="0" y="3637"/>
                  </a:lnTo>
                  <a:lnTo>
                    <a:pt x="0" y="20515"/>
                  </a:lnTo>
                  <a:cubicBezTo>
                    <a:pt x="67" y="21850"/>
                    <a:pt x="767" y="23051"/>
                    <a:pt x="1868" y="23784"/>
                  </a:cubicBezTo>
                  <a:lnTo>
                    <a:pt x="7939" y="27254"/>
                  </a:lnTo>
                  <a:lnTo>
                    <a:pt x="7939" y="24618"/>
                  </a:lnTo>
                  <a:lnTo>
                    <a:pt x="4170" y="22450"/>
                  </a:lnTo>
                  <a:cubicBezTo>
                    <a:pt x="3036" y="21750"/>
                    <a:pt x="2335" y="20515"/>
                    <a:pt x="2269" y="19215"/>
                  </a:cubicBezTo>
                  <a:lnTo>
                    <a:pt x="2269" y="7406"/>
                  </a:lnTo>
                  <a:lnTo>
                    <a:pt x="6705" y="4871"/>
                  </a:lnTo>
                  <a:cubicBezTo>
                    <a:pt x="6572" y="3236"/>
                    <a:pt x="6405" y="1602"/>
                    <a:pt x="6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1183764" y="3103687"/>
              <a:ext cx="778869" cy="653398"/>
            </a:xfrm>
            <a:custGeom>
              <a:avLst/>
              <a:gdLst/>
              <a:ahLst/>
              <a:cxnLst/>
              <a:rect l="l" t="t" r="r" b="b"/>
              <a:pathLst>
                <a:path w="51504" h="43207" extrusionOk="0">
                  <a:moveTo>
                    <a:pt x="33091" y="0"/>
                  </a:moveTo>
                  <a:lnTo>
                    <a:pt x="1" y="19114"/>
                  </a:lnTo>
                  <a:lnTo>
                    <a:pt x="1" y="30923"/>
                  </a:lnTo>
                  <a:cubicBezTo>
                    <a:pt x="67" y="32223"/>
                    <a:pt x="768" y="33458"/>
                    <a:pt x="1902" y="34158"/>
                  </a:cubicBezTo>
                  <a:lnTo>
                    <a:pt x="14478" y="41530"/>
                  </a:lnTo>
                  <a:cubicBezTo>
                    <a:pt x="16429" y="42648"/>
                    <a:pt x="18989" y="43206"/>
                    <a:pt x="21549" y="43206"/>
                  </a:cubicBezTo>
                  <a:cubicBezTo>
                    <a:pt x="24109" y="43206"/>
                    <a:pt x="26670" y="42648"/>
                    <a:pt x="28621" y="41530"/>
                  </a:cubicBezTo>
                  <a:lnTo>
                    <a:pt x="47601" y="30556"/>
                  </a:lnTo>
                  <a:cubicBezTo>
                    <a:pt x="51504" y="28321"/>
                    <a:pt x="51504" y="24651"/>
                    <a:pt x="47601" y="22383"/>
                  </a:cubicBezTo>
                  <a:lnTo>
                    <a:pt x="34959" y="15078"/>
                  </a:lnTo>
                  <a:cubicBezTo>
                    <a:pt x="33858" y="14344"/>
                    <a:pt x="33158" y="13110"/>
                    <a:pt x="33091" y="11809"/>
                  </a:cubicBezTo>
                  <a:lnTo>
                    <a:pt x="330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1183764" y="3103687"/>
              <a:ext cx="587192" cy="549854"/>
            </a:xfrm>
            <a:custGeom>
              <a:avLst/>
              <a:gdLst/>
              <a:ahLst/>
              <a:cxnLst/>
              <a:rect l="l" t="t" r="r" b="b"/>
              <a:pathLst>
                <a:path w="38829" h="36360" extrusionOk="0">
                  <a:moveTo>
                    <a:pt x="33091" y="0"/>
                  </a:moveTo>
                  <a:lnTo>
                    <a:pt x="1" y="19114"/>
                  </a:lnTo>
                  <a:lnTo>
                    <a:pt x="1" y="30923"/>
                  </a:lnTo>
                  <a:cubicBezTo>
                    <a:pt x="67" y="32223"/>
                    <a:pt x="768" y="33458"/>
                    <a:pt x="1902" y="34158"/>
                  </a:cubicBezTo>
                  <a:lnTo>
                    <a:pt x="5638" y="36360"/>
                  </a:lnTo>
                  <a:lnTo>
                    <a:pt x="38828" y="17279"/>
                  </a:lnTo>
                  <a:lnTo>
                    <a:pt x="34959" y="15078"/>
                  </a:lnTo>
                  <a:cubicBezTo>
                    <a:pt x="33858" y="14344"/>
                    <a:pt x="33158" y="13110"/>
                    <a:pt x="33091" y="11809"/>
                  </a:cubicBezTo>
                  <a:lnTo>
                    <a:pt x="3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54214" y="1305576"/>
              <a:ext cx="1784243" cy="2538160"/>
            </a:xfrm>
            <a:custGeom>
              <a:avLst/>
              <a:gdLst/>
              <a:ahLst/>
              <a:cxnLst/>
              <a:rect l="l" t="t" r="r" b="b"/>
              <a:pathLst>
                <a:path w="117986" h="167840" extrusionOk="0">
                  <a:moveTo>
                    <a:pt x="113636" y="0"/>
                  </a:moveTo>
                  <a:cubicBezTo>
                    <a:pt x="112774" y="0"/>
                    <a:pt x="111894" y="202"/>
                    <a:pt x="111214" y="585"/>
                  </a:cubicBezTo>
                  <a:lnTo>
                    <a:pt x="2403" y="63430"/>
                  </a:lnTo>
                  <a:cubicBezTo>
                    <a:pt x="1002" y="64331"/>
                    <a:pt x="134" y="65832"/>
                    <a:pt x="34" y="67500"/>
                  </a:cubicBezTo>
                  <a:lnTo>
                    <a:pt x="34" y="163335"/>
                  </a:lnTo>
                  <a:cubicBezTo>
                    <a:pt x="1" y="164836"/>
                    <a:pt x="1002" y="166604"/>
                    <a:pt x="2236" y="167338"/>
                  </a:cubicBezTo>
                  <a:cubicBezTo>
                    <a:pt x="2809" y="167672"/>
                    <a:pt x="3580" y="167840"/>
                    <a:pt x="4370" y="167840"/>
                  </a:cubicBezTo>
                  <a:cubicBezTo>
                    <a:pt x="5236" y="167840"/>
                    <a:pt x="6126" y="167639"/>
                    <a:pt x="6806" y="167238"/>
                  </a:cubicBezTo>
                  <a:lnTo>
                    <a:pt x="115650" y="104393"/>
                  </a:lnTo>
                  <a:cubicBezTo>
                    <a:pt x="117018" y="103492"/>
                    <a:pt x="117918" y="101991"/>
                    <a:pt x="117985" y="100323"/>
                  </a:cubicBezTo>
                  <a:lnTo>
                    <a:pt x="117985" y="4488"/>
                  </a:lnTo>
                  <a:cubicBezTo>
                    <a:pt x="117985" y="2987"/>
                    <a:pt x="117018" y="1219"/>
                    <a:pt x="115783" y="519"/>
                  </a:cubicBezTo>
                  <a:cubicBezTo>
                    <a:pt x="115194" y="168"/>
                    <a:pt x="114423" y="0"/>
                    <a:pt x="11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313" y="1348040"/>
              <a:ext cx="1717145" cy="2491553"/>
            </a:xfrm>
            <a:custGeom>
              <a:avLst/>
              <a:gdLst/>
              <a:ahLst/>
              <a:cxnLst/>
              <a:rect l="l" t="t" r="r" b="b"/>
              <a:pathLst>
                <a:path w="113549" h="164758" extrusionOk="0">
                  <a:moveTo>
                    <a:pt x="112227" y="0"/>
                  </a:moveTo>
                  <a:cubicBezTo>
                    <a:pt x="111911" y="0"/>
                    <a:pt x="111555" y="101"/>
                    <a:pt x="111180" y="313"/>
                  </a:cubicBezTo>
                  <a:lnTo>
                    <a:pt x="2369" y="63158"/>
                  </a:lnTo>
                  <a:cubicBezTo>
                    <a:pt x="968" y="64058"/>
                    <a:pt x="100" y="65593"/>
                    <a:pt x="0" y="67227"/>
                  </a:cubicBezTo>
                  <a:lnTo>
                    <a:pt x="0" y="163062"/>
                  </a:lnTo>
                  <a:cubicBezTo>
                    <a:pt x="0" y="164128"/>
                    <a:pt x="539" y="164757"/>
                    <a:pt x="1317" y="164757"/>
                  </a:cubicBezTo>
                  <a:cubicBezTo>
                    <a:pt x="1634" y="164757"/>
                    <a:pt x="1992" y="164652"/>
                    <a:pt x="2369" y="164430"/>
                  </a:cubicBezTo>
                  <a:lnTo>
                    <a:pt x="111180" y="101585"/>
                  </a:lnTo>
                  <a:cubicBezTo>
                    <a:pt x="112581" y="100684"/>
                    <a:pt x="113448" y="99183"/>
                    <a:pt x="113548" y="97515"/>
                  </a:cubicBezTo>
                  <a:lnTo>
                    <a:pt x="113548" y="1680"/>
                  </a:lnTo>
                  <a:cubicBezTo>
                    <a:pt x="113548" y="612"/>
                    <a:pt x="113008" y="0"/>
                    <a:pt x="112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668223" y="1428386"/>
              <a:ext cx="1622811" cy="2261509"/>
            </a:xfrm>
            <a:custGeom>
              <a:avLst/>
              <a:gdLst/>
              <a:ahLst/>
              <a:cxnLst/>
              <a:rect l="l" t="t" r="r" b="b"/>
              <a:pathLst>
                <a:path w="107311" h="149546" extrusionOk="0">
                  <a:moveTo>
                    <a:pt x="106527" y="1"/>
                  </a:moveTo>
                  <a:cubicBezTo>
                    <a:pt x="106332" y="1"/>
                    <a:pt x="106111" y="66"/>
                    <a:pt x="105876" y="203"/>
                  </a:cubicBezTo>
                  <a:lnTo>
                    <a:pt x="1468" y="60480"/>
                  </a:lnTo>
                  <a:cubicBezTo>
                    <a:pt x="601" y="61047"/>
                    <a:pt x="67" y="61981"/>
                    <a:pt x="1" y="62982"/>
                  </a:cubicBezTo>
                  <a:lnTo>
                    <a:pt x="1" y="148509"/>
                  </a:lnTo>
                  <a:cubicBezTo>
                    <a:pt x="1" y="149169"/>
                    <a:pt x="333" y="149546"/>
                    <a:pt x="811" y="149546"/>
                  </a:cubicBezTo>
                  <a:cubicBezTo>
                    <a:pt x="1009" y="149546"/>
                    <a:pt x="1233" y="149481"/>
                    <a:pt x="1468" y="149343"/>
                  </a:cubicBezTo>
                  <a:lnTo>
                    <a:pt x="105876" y="89067"/>
                  </a:lnTo>
                  <a:cubicBezTo>
                    <a:pt x="106710" y="88500"/>
                    <a:pt x="107244" y="87566"/>
                    <a:pt x="107310" y="86565"/>
                  </a:cubicBezTo>
                  <a:lnTo>
                    <a:pt x="107310" y="1037"/>
                  </a:lnTo>
                  <a:cubicBezTo>
                    <a:pt x="107310" y="378"/>
                    <a:pt x="106994" y="1"/>
                    <a:pt x="1065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68722" y="1443554"/>
              <a:ext cx="1579439" cy="2199401"/>
            </a:xfrm>
            <a:custGeom>
              <a:avLst/>
              <a:gdLst/>
              <a:ahLst/>
              <a:cxnLst/>
              <a:rect l="l" t="t" r="r" b="b"/>
              <a:pathLst>
                <a:path w="104443" h="145439" extrusionOk="0">
                  <a:moveTo>
                    <a:pt x="104442" y="1"/>
                  </a:moveTo>
                  <a:lnTo>
                    <a:pt x="1435" y="59477"/>
                  </a:lnTo>
                  <a:cubicBezTo>
                    <a:pt x="601" y="60010"/>
                    <a:pt x="34" y="60944"/>
                    <a:pt x="1" y="61979"/>
                  </a:cubicBezTo>
                  <a:lnTo>
                    <a:pt x="1" y="145438"/>
                  </a:lnTo>
                  <a:lnTo>
                    <a:pt x="102974" y="85996"/>
                  </a:lnTo>
                  <a:cubicBezTo>
                    <a:pt x="103842" y="85429"/>
                    <a:pt x="104375" y="84495"/>
                    <a:pt x="104442" y="83494"/>
                  </a:cubicBezTo>
                  <a:lnTo>
                    <a:pt x="1044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554214" y="2291019"/>
              <a:ext cx="102425" cy="1552642"/>
            </a:xfrm>
            <a:custGeom>
              <a:avLst/>
              <a:gdLst/>
              <a:ahLst/>
              <a:cxnLst/>
              <a:rect l="l" t="t" r="r" b="b"/>
              <a:pathLst>
                <a:path w="6773" h="102671" extrusionOk="0">
                  <a:moveTo>
                    <a:pt x="701" y="1"/>
                  </a:moveTo>
                  <a:cubicBezTo>
                    <a:pt x="268" y="701"/>
                    <a:pt x="34" y="1502"/>
                    <a:pt x="1" y="2336"/>
                  </a:cubicBezTo>
                  <a:lnTo>
                    <a:pt x="1" y="98438"/>
                  </a:lnTo>
                  <a:cubicBezTo>
                    <a:pt x="68" y="99973"/>
                    <a:pt x="901" y="101374"/>
                    <a:pt x="2202" y="102141"/>
                  </a:cubicBezTo>
                  <a:cubicBezTo>
                    <a:pt x="2912" y="102495"/>
                    <a:pt x="3676" y="102671"/>
                    <a:pt x="4434" y="102671"/>
                  </a:cubicBezTo>
                  <a:cubicBezTo>
                    <a:pt x="5244" y="102671"/>
                    <a:pt x="6048" y="102470"/>
                    <a:pt x="6772" y="102074"/>
                  </a:cubicBezTo>
                  <a:lnTo>
                    <a:pt x="6772" y="102074"/>
                  </a:lnTo>
                  <a:cubicBezTo>
                    <a:pt x="6390" y="102283"/>
                    <a:pt x="6043" y="102378"/>
                    <a:pt x="5740" y="102378"/>
                  </a:cubicBezTo>
                  <a:cubicBezTo>
                    <a:pt x="4931" y="102378"/>
                    <a:pt x="4437" y="101701"/>
                    <a:pt x="4437" y="100706"/>
                  </a:cubicBezTo>
                  <a:lnTo>
                    <a:pt x="4437" y="4871"/>
                  </a:lnTo>
                  <a:cubicBezTo>
                    <a:pt x="4471" y="4071"/>
                    <a:pt x="4704" y="3270"/>
                    <a:pt x="5138" y="2536"/>
                  </a:cubicBezTo>
                  <a:lnTo>
                    <a:pt x="7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33295" y="1502577"/>
              <a:ext cx="1560763" cy="2315421"/>
            </a:xfrm>
            <a:custGeom>
              <a:avLst/>
              <a:gdLst/>
              <a:ahLst/>
              <a:cxnLst/>
              <a:rect l="l" t="t" r="r" b="b"/>
              <a:pathLst>
                <a:path w="103208" h="153111" extrusionOk="0">
                  <a:moveTo>
                    <a:pt x="102274" y="1"/>
                  </a:moveTo>
                  <a:cubicBezTo>
                    <a:pt x="101973" y="34"/>
                    <a:pt x="101673" y="101"/>
                    <a:pt x="101440" y="267"/>
                  </a:cubicBezTo>
                  <a:lnTo>
                    <a:pt x="2035" y="57675"/>
                  </a:lnTo>
                  <a:cubicBezTo>
                    <a:pt x="1035" y="58242"/>
                    <a:pt x="1" y="59710"/>
                    <a:pt x="1" y="62212"/>
                  </a:cubicBezTo>
                  <a:lnTo>
                    <a:pt x="1" y="151109"/>
                  </a:lnTo>
                  <a:lnTo>
                    <a:pt x="1" y="151809"/>
                  </a:lnTo>
                  <a:cubicBezTo>
                    <a:pt x="1" y="152276"/>
                    <a:pt x="234" y="152677"/>
                    <a:pt x="668" y="152910"/>
                  </a:cubicBezTo>
                  <a:lnTo>
                    <a:pt x="734" y="152977"/>
                  </a:lnTo>
                  <a:lnTo>
                    <a:pt x="835" y="153010"/>
                  </a:lnTo>
                  <a:cubicBezTo>
                    <a:pt x="901" y="153044"/>
                    <a:pt x="935" y="153044"/>
                    <a:pt x="968" y="153077"/>
                  </a:cubicBezTo>
                  <a:cubicBezTo>
                    <a:pt x="1068" y="153077"/>
                    <a:pt x="1135" y="153077"/>
                    <a:pt x="1201" y="153110"/>
                  </a:cubicBezTo>
                  <a:lnTo>
                    <a:pt x="1235" y="153110"/>
                  </a:lnTo>
                  <a:cubicBezTo>
                    <a:pt x="1435" y="153077"/>
                    <a:pt x="1635" y="153010"/>
                    <a:pt x="1802" y="152910"/>
                  </a:cubicBezTo>
                  <a:lnTo>
                    <a:pt x="3903" y="151709"/>
                  </a:lnTo>
                  <a:lnTo>
                    <a:pt x="101173" y="95469"/>
                  </a:lnTo>
                  <a:cubicBezTo>
                    <a:pt x="102374" y="94702"/>
                    <a:pt x="103141" y="93367"/>
                    <a:pt x="103208" y="91933"/>
                  </a:cubicBezTo>
                  <a:lnTo>
                    <a:pt x="103208" y="1268"/>
                  </a:lnTo>
                  <a:lnTo>
                    <a:pt x="103208" y="1035"/>
                  </a:lnTo>
                  <a:cubicBezTo>
                    <a:pt x="103208" y="968"/>
                    <a:pt x="103208" y="935"/>
                    <a:pt x="103208" y="868"/>
                  </a:cubicBezTo>
                  <a:lnTo>
                    <a:pt x="103174" y="801"/>
                  </a:lnTo>
                  <a:cubicBezTo>
                    <a:pt x="103141" y="734"/>
                    <a:pt x="103141" y="701"/>
                    <a:pt x="103108" y="668"/>
                  </a:cubicBezTo>
                  <a:cubicBezTo>
                    <a:pt x="103108" y="568"/>
                    <a:pt x="103074" y="501"/>
                    <a:pt x="103041" y="434"/>
                  </a:cubicBezTo>
                  <a:lnTo>
                    <a:pt x="103041" y="401"/>
                  </a:lnTo>
                  <a:lnTo>
                    <a:pt x="103007" y="334"/>
                  </a:lnTo>
                  <a:lnTo>
                    <a:pt x="102974" y="301"/>
                  </a:lnTo>
                  <a:lnTo>
                    <a:pt x="102941" y="301"/>
                  </a:lnTo>
                  <a:lnTo>
                    <a:pt x="102907" y="267"/>
                  </a:lnTo>
                  <a:cubicBezTo>
                    <a:pt x="102874" y="234"/>
                    <a:pt x="102841" y="201"/>
                    <a:pt x="102807" y="167"/>
                  </a:cubicBezTo>
                  <a:cubicBezTo>
                    <a:pt x="102774" y="134"/>
                    <a:pt x="102707" y="101"/>
                    <a:pt x="102674" y="101"/>
                  </a:cubicBezTo>
                  <a:cubicBezTo>
                    <a:pt x="102540" y="34"/>
                    <a:pt x="102407" y="1"/>
                    <a:pt x="102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729771" y="1503076"/>
              <a:ext cx="1568324" cy="1048760"/>
            </a:xfrm>
            <a:custGeom>
              <a:avLst/>
              <a:gdLst/>
              <a:ahLst/>
              <a:cxnLst/>
              <a:rect l="l" t="t" r="r" b="b"/>
              <a:pathLst>
                <a:path w="103708" h="69351" extrusionOk="0">
                  <a:moveTo>
                    <a:pt x="102507" y="1"/>
                  </a:moveTo>
                  <a:cubicBezTo>
                    <a:pt x="102240" y="1"/>
                    <a:pt x="101940" y="101"/>
                    <a:pt x="101673" y="268"/>
                  </a:cubicBezTo>
                  <a:lnTo>
                    <a:pt x="2268" y="57642"/>
                  </a:lnTo>
                  <a:cubicBezTo>
                    <a:pt x="1268" y="58209"/>
                    <a:pt x="0" y="59844"/>
                    <a:pt x="0" y="62312"/>
                  </a:cubicBezTo>
                  <a:lnTo>
                    <a:pt x="0" y="69351"/>
                  </a:lnTo>
                  <a:lnTo>
                    <a:pt x="103707" y="9474"/>
                  </a:lnTo>
                  <a:lnTo>
                    <a:pt x="103707" y="1135"/>
                  </a:lnTo>
                  <a:cubicBezTo>
                    <a:pt x="103707" y="1068"/>
                    <a:pt x="103474" y="1102"/>
                    <a:pt x="103474" y="1035"/>
                  </a:cubicBezTo>
                  <a:cubicBezTo>
                    <a:pt x="103474" y="968"/>
                    <a:pt x="103441" y="935"/>
                    <a:pt x="103441" y="868"/>
                  </a:cubicBezTo>
                  <a:lnTo>
                    <a:pt x="103407" y="802"/>
                  </a:lnTo>
                  <a:cubicBezTo>
                    <a:pt x="103407" y="735"/>
                    <a:pt x="103374" y="701"/>
                    <a:pt x="103374" y="635"/>
                  </a:cubicBezTo>
                  <a:cubicBezTo>
                    <a:pt x="103341" y="568"/>
                    <a:pt x="103307" y="501"/>
                    <a:pt x="103274" y="435"/>
                  </a:cubicBezTo>
                  <a:lnTo>
                    <a:pt x="103274" y="401"/>
                  </a:lnTo>
                  <a:lnTo>
                    <a:pt x="103240" y="335"/>
                  </a:lnTo>
                  <a:lnTo>
                    <a:pt x="103207" y="301"/>
                  </a:lnTo>
                  <a:lnTo>
                    <a:pt x="103174" y="268"/>
                  </a:lnTo>
                  <a:cubicBezTo>
                    <a:pt x="103140" y="234"/>
                    <a:pt x="103107" y="201"/>
                    <a:pt x="103074" y="168"/>
                  </a:cubicBezTo>
                  <a:cubicBezTo>
                    <a:pt x="103007" y="134"/>
                    <a:pt x="102974" y="101"/>
                    <a:pt x="102907" y="68"/>
                  </a:cubicBezTo>
                  <a:cubicBezTo>
                    <a:pt x="102807" y="34"/>
                    <a:pt x="102640" y="1"/>
                    <a:pt x="1025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00509" y="2438826"/>
              <a:ext cx="40876" cy="1379172"/>
            </a:xfrm>
            <a:custGeom>
              <a:avLst/>
              <a:gdLst/>
              <a:ahLst/>
              <a:cxnLst/>
              <a:rect l="l" t="t" r="r" b="b"/>
              <a:pathLst>
                <a:path w="2703" h="91200" extrusionOk="0">
                  <a:moveTo>
                    <a:pt x="0" y="1"/>
                  </a:moveTo>
                  <a:lnTo>
                    <a:pt x="0" y="88330"/>
                  </a:lnTo>
                  <a:cubicBezTo>
                    <a:pt x="0" y="88431"/>
                    <a:pt x="0" y="88531"/>
                    <a:pt x="34" y="88631"/>
                  </a:cubicBezTo>
                  <a:cubicBezTo>
                    <a:pt x="134" y="89331"/>
                    <a:pt x="534" y="89932"/>
                    <a:pt x="1168" y="90299"/>
                  </a:cubicBezTo>
                  <a:lnTo>
                    <a:pt x="2602" y="91133"/>
                  </a:lnTo>
                  <a:lnTo>
                    <a:pt x="2702" y="91199"/>
                  </a:lnTo>
                  <a:lnTo>
                    <a:pt x="2669" y="91166"/>
                  </a:lnTo>
                  <a:cubicBezTo>
                    <a:pt x="2636" y="91133"/>
                    <a:pt x="2602" y="91133"/>
                    <a:pt x="2602" y="91099"/>
                  </a:cubicBezTo>
                  <a:cubicBezTo>
                    <a:pt x="2169" y="90832"/>
                    <a:pt x="1902" y="90365"/>
                    <a:pt x="1935" y="89898"/>
                  </a:cubicBez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00509" y="2438826"/>
              <a:ext cx="29277" cy="113010"/>
            </a:xfrm>
            <a:custGeom>
              <a:avLst/>
              <a:gdLst/>
              <a:ahLst/>
              <a:cxnLst/>
              <a:rect l="l" t="t" r="r" b="b"/>
              <a:pathLst>
                <a:path w="1936" h="7473" extrusionOk="0">
                  <a:moveTo>
                    <a:pt x="0" y="1"/>
                  </a:moveTo>
                  <a:lnTo>
                    <a:pt x="0" y="6372"/>
                  </a:lnTo>
                  <a:lnTo>
                    <a:pt x="1935" y="7473"/>
                  </a:lnTo>
                  <a:lnTo>
                    <a:pt x="1935" y="113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00509" y="1483145"/>
              <a:ext cx="1586985" cy="972846"/>
            </a:xfrm>
            <a:custGeom>
              <a:avLst/>
              <a:gdLst/>
              <a:ahLst/>
              <a:cxnLst/>
              <a:rect l="l" t="t" r="r" b="b"/>
              <a:pathLst>
                <a:path w="104942" h="64331" extrusionOk="0">
                  <a:moveTo>
                    <a:pt x="102465" y="1"/>
                  </a:moveTo>
                  <a:cubicBezTo>
                    <a:pt x="102153" y="1"/>
                    <a:pt x="101841" y="93"/>
                    <a:pt x="101573" y="285"/>
                  </a:cubicBezTo>
                  <a:lnTo>
                    <a:pt x="2169" y="57693"/>
                  </a:lnTo>
                  <a:cubicBezTo>
                    <a:pt x="868" y="58527"/>
                    <a:pt x="100" y="59894"/>
                    <a:pt x="0" y="61395"/>
                  </a:cubicBezTo>
                  <a:lnTo>
                    <a:pt x="0" y="63197"/>
                  </a:lnTo>
                  <a:lnTo>
                    <a:pt x="1935" y="64331"/>
                  </a:lnTo>
                  <a:lnTo>
                    <a:pt x="1935" y="62496"/>
                  </a:lnTo>
                  <a:cubicBezTo>
                    <a:pt x="2002" y="60962"/>
                    <a:pt x="2802" y="59594"/>
                    <a:pt x="4070" y="58760"/>
                  </a:cubicBezTo>
                  <a:lnTo>
                    <a:pt x="103474" y="1352"/>
                  </a:lnTo>
                  <a:cubicBezTo>
                    <a:pt x="103741" y="1167"/>
                    <a:pt x="104046" y="1071"/>
                    <a:pt x="104358" y="1071"/>
                  </a:cubicBezTo>
                  <a:cubicBezTo>
                    <a:pt x="104553" y="1071"/>
                    <a:pt x="104750" y="1109"/>
                    <a:pt x="104942" y="1186"/>
                  </a:cubicBezTo>
                  <a:cubicBezTo>
                    <a:pt x="104475" y="919"/>
                    <a:pt x="103541" y="385"/>
                    <a:pt x="103141" y="151"/>
                  </a:cubicBezTo>
                  <a:cubicBezTo>
                    <a:pt x="102927" y="52"/>
                    <a:pt x="102696" y="1"/>
                    <a:pt x="102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729771" y="1499250"/>
              <a:ext cx="1568324" cy="956740"/>
            </a:xfrm>
            <a:custGeom>
              <a:avLst/>
              <a:gdLst/>
              <a:ahLst/>
              <a:cxnLst/>
              <a:rect l="l" t="t" r="r" b="b"/>
              <a:pathLst>
                <a:path w="103708" h="63266" extrusionOk="0">
                  <a:moveTo>
                    <a:pt x="102509" y="1"/>
                  </a:moveTo>
                  <a:cubicBezTo>
                    <a:pt x="102218" y="1"/>
                    <a:pt x="101888" y="93"/>
                    <a:pt x="101539" y="287"/>
                  </a:cubicBezTo>
                  <a:lnTo>
                    <a:pt x="2135" y="57695"/>
                  </a:lnTo>
                  <a:cubicBezTo>
                    <a:pt x="867" y="58529"/>
                    <a:pt x="67" y="59897"/>
                    <a:pt x="0" y="61431"/>
                  </a:cubicBezTo>
                  <a:lnTo>
                    <a:pt x="0" y="63266"/>
                  </a:lnTo>
                  <a:lnTo>
                    <a:pt x="103707" y="3390"/>
                  </a:lnTo>
                  <a:lnTo>
                    <a:pt x="103707" y="1522"/>
                  </a:lnTo>
                  <a:cubicBezTo>
                    <a:pt x="103707" y="551"/>
                    <a:pt x="103221" y="1"/>
                    <a:pt x="1025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700509" y="2379304"/>
              <a:ext cx="38850" cy="76686"/>
            </a:xfrm>
            <a:custGeom>
              <a:avLst/>
              <a:gdLst/>
              <a:ahLst/>
              <a:cxnLst/>
              <a:rect l="l" t="t" r="r" b="b"/>
              <a:pathLst>
                <a:path w="2569" h="5071" extrusionOk="0">
                  <a:moveTo>
                    <a:pt x="668" y="0"/>
                  </a:moveTo>
                  <a:cubicBezTo>
                    <a:pt x="267" y="634"/>
                    <a:pt x="34" y="1401"/>
                    <a:pt x="0" y="2135"/>
                  </a:cubicBezTo>
                  <a:lnTo>
                    <a:pt x="0" y="3937"/>
                  </a:lnTo>
                  <a:lnTo>
                    <a:pt x="1935" y="5071"/>
                  </a:lnTo>
                  <a:lnTo>
                    <a:pt x="1935" y="3236"/>
                  </a:lnTo>
                  <a:cubicBezTo>
                    <a:pt x="1968" y="2469"/>
                    <a:pt x="2169" y="1735"/>
                    <a:pt x="2569" y="1101"/>
                  </a:cubicBezTo>
                  <a:lnTo>
                    <a:pt x="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2201221" y="1553721"/>
              <a:ext cx="16665" cy="27145"/>
            </a:xfrm>
            <a:custGeom>
              <a:avLst/>
              <a:gdLst/>
              <a:ahLst/>
              <a:cxnLst/>
              <a:rect l="l" t="t" r="r" b="b"/>
              <a:pathLst>
                <a:path w="1102" h="1795" extrusionOk="0">
                  <a:moveTo>
                    <a:pt x="753" y="1"/>
                  </a:moveTo>
                  <a:cubicBezTo>
                    <a:pt x="696" y="1"/>
                    <a:pt x="634" y="18"/>
                    <a:pt x="568" y="54"/>
                  </a:cubicBezTo>
                  <a:cubicBezTo>
                    <a:pt x="201" y="321"/>
                    <a:pt x="1" y="755"/>
                    <a:pt x="1" y="1222"/>
                  </a:cubicBezTo>
                  <a:cubicBezTo>
                    <a:pt x="1" y="1575"/>
                    <a:pt x="153" y="1794"/>
                    <a:pt x="357" y="1794"/>
                  </a:cubicBezTo>
                  <a:cubicBezTo>
                    <a:pt x="423" y="1794"/>
                    <a:pt x="495" y="1771"/>
                    <a:pt x="568" y="1722"/>
                  </a:cubicBezTo>
                  <a:cubicBezTo>
                    <a:pt x="902" y="1455"/>
                    <a:pt x="1102" y="1022"/>
                    <a:pt x="1102" y="588"/>
                  </a:cubicBezTo>
                  <a:cubicBezTo>
                    <a:pt x="1102" y="223"/>
                    <a:pt x="959" y="1"/>
                    <a:pt x="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2230982" y="1536573"/>
              <a:ext cx="16665" cy="27145"/>
            </a:xfrm>
            <a:custGeom>
              <a:avLst/>
              <a:gdLst/>
              <a:ahLst/>
              <a:cxnLst/>
              <a:rect l="l" t="t" r="r" b="b"/>
              <a:pathLst>
                <a:path w="1102" h="1795" extrusionOk="0">
                  <a:moveTo>
                    <a:pt x="737" y="1"/>
                  </a:moveTo>
                  <a:cubicBezTo>
                    <a:pt x="676" y="1"/>
                    <a:pt x="607" y="18"/>
                    <a:pt x="535" y="54"/>
                  </a:cubicBezTo>
                  <a:cubicBezTo>
                    <a:pt x="201" y="321"/>
                    <a:pt x="1" y="755"/>
                    <a:pt x="34" y="1222"/>
                  </a:cubicBezTo>
                  <a:cubicBezTo>
                    <a:pt x="34" y="1575"/>
                    <a:pt x="168" y="1794"/>
                    <a:pt x="362" y="1794"/>
                  </a:cubicBezTo>
                  <a:cubicBezTo>
                    <a:pt x="425" y="1794"/>
                    <a:pt x="495" y="1771"/>
                    <a:pt x="568" y="1722"/>
                  </a:cubicBezTo>
                  <a:cubicBezTo>
                    <a:pt x="902" y="1455"/>
                    <a:pt x="1102" y="1022"/>
                    <a:pt x="1102" y="588"/>
                  </a:cubicBezTo>
                  <a:cubicBezTo>
                    <a:pt x="1102" y="223"/>
                    <a:pt x="959" y="1"/>
                    <a:pt x="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2260758" y="1519424"/>
              <a:ext cx="16650" cy="27130"/>
            </a:xfrm>
            <a:custGeom>
              <a:avLst/>
              <a:gdLst/>
              <a:ahLst/>
              <a:cxnLst/>
              <a:rect l="l" t="t" r="r" b="b"/>
              <a:pathLst>
                <a:path w="1101" h="1794" extrusionOk="0">
                  <a:moveTo>
                    <a:pt x="739" y="0"/>
                  </a:moveTo>
                  <a:cubicBezTo>
                    <a:pt x="684" y="0"/>
                    <a:pt x="625" y="18"/>
                    <a:pt x="567" y="54"/>
                  </a:cubicBezTo>
                  <a:cubicBezTo>
                    <a:pt x="200" y="321"/>
                    <a:pt x="0" y="755"/>
                    <a:pt x="0" y="1222"/>
                  </a:cubicBezTo>
                  <a:cubicBezTo>
                    <a:pt x="0" y="1574"/>
                    <a:pt x="133" y="1794"/>
                    <a:pt x="342" y="1794"/>
                  </a:cubicBezTo>
                  <a:cubicBezTo>
                    <a:pt x="410" y="1794"/>
                    <a:pt x="486" y="1771"/>
                    <a:pt x="567" y="1722"/>
                  </a:cubicBezTo>
                  <a:cubicBezTo>
                    <a:pt x="901" y="1455"/>
                    <a:pt x="1101" y="1021"/>
                    <a:pt x="1101" y="588"/>
                  </a:cubicBezTo>
                  <a:cubicBezTo>
                    <a:pt x="1101" y="223"/>
                    <a:pt x="938"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84757" y="2505819"/>
              <a:ext cx="146794" cy="1226541"/>
            </a:xfrm>
            <a:custGeom>
              <a:avLst/>
              <a:gdLst/>
              <a:ahLst/>
              <a:cxnLst/>
              <a:rect l="l" t="t" r="r" b="b"/>
              <a:pathLst>
                <a:path w="9707" h="81107" extrusionOk="0">
                  <a:moveTo>
                    <a:pt x="8705" y="0"/>
                  </a:moveTo>
                  <a:cubicBezTo>
                    <a:pt x="8465" y="0"/>
                    <a:pt x="8193" y="78"/>
                    <a:pt x="7906" y="241"/>
                  </a:cubicBezTo>
                  <a:lnTo>
                    <a:pt x="1801" y="3776"/>
                  </a:lnTo>
                  <a:cubicBezTo>
                    <a:pt x="734" y="4444"/>
                    <a:pt x="67" y="5611"/>
                    <a:pt x="0" y="6912"/>
                  </a:cubicBezTo>
                  <a:lnTo>
                    <a:pt x="0" y="79831"/>
                  </a:lnTo>
                  <a:cubicBezTo>
                    <a:pt x="0" y="80637"/>
                    <a:pt x="405" y="81106"/>
                    <a:pt x="998" y="81106"/>
                  </a:cubicBezTo>
                  <a:cubicBezTo>
                    <a:pt x="1240" y="81106"/>
                    <a:pt x="1512" y="81029"/>
                    <a:pt x="1801" y="80865"/>
                  </a:cubicBezTo>
                  <a:lnTo>
                    <a:pt x="7906" y="77329"/>
                  </a:lnTo>
                  <a:cubicBezTo>
                    <a:pt x="8973" y="76629"/>
                    <a:pt x="9640" y="75461"/>
                    <a:pt x="9707" y="74194"/>
                  </a:cubicBezTo>
                  <a:lnTo>
                    <a:pt x="9707" y="1308"/>
                  </a:lnTo>
                  <a:cubicBezTo>
                    <a:pt x="9707" y="476"/>
                    <a:pt x="9301" y="0"/>
                    <a:pt x="8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27130" y="3542421"/>
              <a:ext cx="62048" cy="91582"/>
            </a:xfrm>
            <a:custGeom>
              <a:avLst/>
              <a:gdLst/>
              <a:ahLst/>
              <a:cxnLst/>
              <a:rect l="l" t="t" r="r" b="b"/>
              <a:pathLst>
                <a:path w="4103" h="6056" extrusionOk="0">
                  <a:moveTo>
                    <a:pt x="2408" y="1738"/>
                  </a:moveTo>
                  <a:cubicBezTo>
                    <a:pt x="2826" y="1738"/>
                    <a:pt x="3027" y="2282"/>
                    <a:pt x="2869" y="2945"/>
                  </a:cubicBezTo>
                  <a:lnTo>
                    <a:pt x="2869" y="2911"/>
                  </a:lnTo>
                  <a:cubicBezTo>
                    <a:pt x="2735" y="3612"/>
                    <a:pt x="2235" y="4246"/>
                    <a:pt x="1768" y="4279"/>
                  </a:cubicBezTo>
                  <a:cubicBezTo>
                    <a:pt x="1741" y="4283"/>
                    <a:pt x="1716" y="4285"/>
                    <a:pt x="1691" y="4285"/>
                  </a:cubicBezTo>
                  <a:cubicBezTo>
                    <a:pt x="1276" y="4285"/>
                    <a:pt x="1075" y="3772"/>
                    <a:pt x="1201" y="3111"/>
                  </a:cubicBezTo>
                  <a:cubicBezTo>
                    <a:pt x="1368" y="2411"/>
                    <a:pt x="1868" y="1810"/>
                    <a:pt x="2335" y="1744"/>
                  </a:cubicBezTo>
                  <a:cubicBezTo>
                    <a:pt x="2360" y="1740"/>
                    <a:pt x="2385" y="1738"/>
                    <a:pt x="2408" y="1738"/>
                  </a:cubicBezTo>
                  <a:close/>
                  <a:moveTo>
                    <a:pt x="2984" y="0"/>
                  </a:moveTo>
                  <a:cubicBezTo>
                    <a:pt x="2980" y="0"/>
                    <a:pt x="2975" y="3"/>
                    <a:pt x="2969" y="9"/>
                  </a:cubicBezTo>
                  <a:lnTo>
                    <a:pt x="2468" y="43"/>
                  </a:lnTo>
                  <a:cubicBezTo>
                    <a:pt x="2435" y="43"/>
                    <a:pt x="2402" y="109"/>
                    <a:pt x="2402" y="143"/>
                  </a:cubicBezTo>
                  <a:lnTo>
                    <a:pt x="2168" y="843"/>
                  </a:lnTo>
                  <a:cubicBezTo>
                    <a:pt x="2168" y="910"/>
                    <a:pt x="2135" y="943"/>
                    <a:pt x="2102" y="943"/>
                  </a:cubicBezTo>
                  <a:cubicBezTo>
                    <a:pt x="2001" y="1010"/>
                    <a:pt x="1901" y="1077"/>
                    <a:pt x="1801" y="1177"/>
                  </a:cubicBezTo>
                  <a:cubicBezTo>
                    <a:pt x="1768" y="1177"/>
                    <a:pt x="1735" y="1177"/>
                    <a:pt x="1701" y="1143"/>
                  </a:cubicBezTo>
                  <a:lnTo>
                    <a:pt x="1468" y="776"/>
                  </a:lnTo>
                  <a:cubicBezTo>
                    <a:pt x="1468" y="760"/>
                    <a:pt x="1451" y="751"/>
                    <a:pt x="1430" y="751"/>
                  </a:cubicBezTo>
                  <a:cubicBezTo>
                    <a:pt x="1409" y="751"/>
                    <a:pt x="1384" y="760"/>
                    <a:pt x="1368" y="776"/>
                  </a:cubicBezTo>
                  <a:lnTo>
                    <a:pt x="901" y="1377"/>
                  </a:lnTo>
                  <a:cubicBezTo>
                    <a:pt x="867" y="1444"/>
                    <a:pt x="867" y="1477"/>
                    <a:pt x="901" y="1510"/>
                  </a:cubicBezTo>
                  <a:lnTo>
                    <a:pt x="1034" y="1977"/>
                  </a:lnTo>
                  <a:cubicBezTo>
                    <a:pt x="1034" y="2044"/>
                    <a:pt x="1034" y="2077"/>
                    <a:pt x="1034" y="2144"/>
                  </a:cubicBezTo>
                  <a:cubicBezTo>
                    <a:pt x="967" y="2277"/>
                    <a:pt x="867" y="2411"/>
                    <a:pt x="834" y="2578"/>
                  </a:cubicBezTo>
                  <a:cubicBezTo>
                    <a:pt x="801" y="2611"/>
                    <a:pt x="767" y="2644"/>
                    <a:pt x="734" y="2678"/>
                  </a:cubicBezTo>
                  <a:lnTo>
                    <a:pt x="267" y="2811"/>
                  </a:lnTo>
                  <a:cubicBezTo>
                    <a:pt x="234" y="2811"/>
                    <a:pt x="200" y="2845"/>
                    <a:pt x="200" y="2878"/>
                  </a:cubicBezTo>
                  <a:lnTo>
                    <a:pt x="0" y="3645"/>
                  </a:lnTo>
                  <a:cubicBezTo>
                    <a:pt x="0" y="3712"/>
                    <a:pt x="0" y="3745"/>
                    <a:pt x="67" y="3745"/>
                  </a:cubicBezTo>
                  <a:lnTo>
                    <a:pt x="467" y="3745"/>
                  </a:lnTo>
                  <a:cubicBezTo>
                    <a:pt x="500" y="3745"/>
                    <a:pt x="534" y="3779"/>
                    <a:pt x="534" y="3845"/>
                  </a:cubicBezTo>
                  <a:cubicBezTo>
                    <a:pt x="500" y="3979"/>
                    <a:pt x="500" y="4079"/>
                    <a:pt x="534" y="4212"/>
                  </a:cubicBezTo>
                  <a:cubicBezTo>
                    <a:pt x="534" y="4246"/>
                    <a:pt x="534" y="4312"/>
                    <a:pt x="500" y="4346"/>
                  </a:cubicBezTo>
                  <a:lnTo>
                    <a:pt x="67" y="4946"/>
                  </a:lnTo>
                  <a:cubicBezTo>
                    <a:pt x="67" y="5013"/>
                    <a:pt x="67" y="5046"/>
                    <a:pt x="67" y="5079"/>
                  </a:cubicBezTo>
                  <a:lnTo>
                    <a:pt x="300" y="5546"/>
                  </a:lnTo>
                  <a:cubicBezTo>
                    <a:pt x="300" y="5570"/>
                    <a:pt x="317" y="5594"/>
                    <a:pt x="338" y="5594"/>
                  </a:cubicBezTo>
                  <a:cubicBezTo>
                    <a:pt x="347" y="5594"/>
                    <a:pt x="357" y="5590"/>
                    <a:pt x="367" y="5580"/>
                  </a:cubicBezTo>
                  <a:lnTo>
                    <a:pt x="834" y="5079"/>
                  </a:lnTo>
                  <a:cubicBezTo>
                    <a:pt x="851" y="5063"/>
                    <a:pt x="867" y="5054"/>
                    <a:pt x="884" y="5054"/>
                  </a:cubicBezTo>
                  <a:cubicBezTo>
                    <a:pt x="901" y="5054"/>
                    <a:pt x="917" y="5063"/>
                    <a:pt x="934" y="5079"/>
                  </a:cubicBezTo>
                  <a:cubicBezTo>
                    <a:pt x="1001" y="5113"/>
                    <a:pt x="1067" y="5180"/>
                    <a:pt x="1134" y="5180"/>
                  </a:cubicBezTo>
                  <a:cubicBezTo>
                    <a:pt x="1168" y="5213"/>
                    <a:pt x="1201" y="5280"/>
                    <a:pt x="1201" y="5313"/>
                  </a:cubicBezTo>
                  <a:lnTo>
                    <a:pt x="1067" y="5980"/>
                  </a:lnTo>
                  <a:cubicBezTo>
                    <a:pt x="1067" y="6007"/>
                    <a:pt x="1067" y="6056"/>
                    <a:pt x="1103" y="6056"/>
                  </a:cubicBezTo>
                  <a:cubicBezTo>
                    <a:pt x="1111" y="6056"/>
                    <a:pt x="1121" y="6053"/>
                    <a:pt x="1134" y="6047"/>
                  </a:cubicBezTo>
                  <a:lnTo>
                    <a:pt x="1635" y="6013"/>
                  </a:lnTo>
                  <a:cubicBezTo>
                    <a:pt x="1668" y="6013"/>
                    <a:pt x="1701" y="5947"/>
                    <a:pt x="1701" y="5913"/>
                  </a:cubicBezTo>
                  <a:lnTo>
                    <a:pt x="1901" y="5213"/>
                  </a:lnTo>
                  <a:cubicBezTo>
                    <a:pt x="1935" y="5180"/>
                    <a:pt x="1935" y="5146"/>
                    <a:pt x="2001" y="5113"/>
                  </a:cubicBezTo>
                  <a:cubicBezTo>
                    <a:pt x="2102" y="5046"/>
                    <a:pt x="2202" y="4979"/>
                    <a:pt x="2302" y="4879"/>
                  </a:cubicBezTo>
                  <a:cubicBezTo>
                    <a:pt x="2335" y="4879"/>
                    <a:pt x="2368" y="4879"/>
                    <a:pt x="2402" y="4913"/>
                  </a:cubicBezTo>
                  <a:lnTo>
                    <a:pt x="2635" y="5280"/>
                  </a:lnTo>
                  <a:cubicBezTo>
                    <a:pt x="2635" y="5296"/>
                    <a:pt x="2652" y="5305"/>
                    <a:pt x="2669" y="5305"/>
                  </a:cubicBezTo>
                  <a:cubicBezTo>
                    <a:pt x="2685" y="5305"/>
                    <a:pt x="2702" y="5296"/>
                    <a:pt x="2702" y="5280"/>
                  </a:cubicBezTo>
                  <a:lnTo>
                    <a:pt x="3202" y="4679"/>
                  </a:lnTo>
                  <a:cubicBezTo>
                    <a:pt x="3236" y="4646"/>
                    <a:pt x="3236" y="4579"/>
                    <a:pt x="3202" y="4546"/>
                  </a:cubicBezTo>
                  <a:lnTo>
                    <a:pt x="3069" y="4079"/>
                  </a:lnTo>
                  <a:cubicBezTo>
                    <a:pt x="3036" y="4045"/>
                    <a:pt x="3036" y="3979"/>
                    <a:pt x="3069" y="3945"/>
                  </a:cubicBezTo>
                  <a:cubicBezTo>
                    <a:pt x="3136" y="3812"/>
                    <a:pt x="3202" y="3645"/>
                    <a:pt x="3269" y="3512"/>
                  </a:cubicBezTo>
                  <a:cubicBezTo>
                    <a:pt x="3269" y="3445"/>
                    <a:pt x="3302" y="3412"/>
                    <a:pt x="3336" y="3412"/>
                  </a:cubicBezTo>
                  <a:lnTo>
                    <a:pt x="3836" y="3278"/>
                  </a:lnTo>
                  <a:cubicBezTo>
                    <a:pt x="3869" y="3278"/>
                    <a:pt x="3903" y="3245"/>
                    <a:pt x="3903" y="3178"/>
                  </a:cubicBezTo>
                  <a:lnTo>
                    <a:pt x="4070" y="2411"/>
                  </a:lnTo>
                  <a:cubicBezTo>
                    <a:pt x="4103" y="2378"/>
                    <a:pt x="4103" y="2311"/>
                    <a:pt x="4070" y="2311"/>
                  </a:cubicBezTo>
                  <a:lnTo>
                    <a:pt x="3636" y="2311"/>
                  </a:lnTo>
                  <a:cubicBezTo>
                    <a:pt x="3603" y="2311"/>
                    <a:pt x="3569" y="2277"/>
                    <a:pt x="3569" y="2211"/>
                  </a:cubicBezTo>
                  <a:cubicBezTo>
                    <a:pt x="3569" y="2111"/>
                    <a:pt x="3569" y="1977"/>
                    <a:pt x="3569" y="1844"/>
                  </a:cubicBezTo>
                  <a:cubicBezTo>
                    <a:pt x="3569" y="1810"/>
                    <a:pt x="3569" y="1744"/>
                    <a:pt x="3603" y="1710"/>
                  </a:cubicBezTo>
                  <a:lnTo>
                    <a:pt x="4003" y="1110"/>
                  </a:lnTo>
                  <a:cubicBezTo>
                    <a:pt x="4036" y="1077"/>
                    <a:pt x="4036" y="1010"/>
                    <a:pt x="4003" y="977"/>
                  </a:cubicBezTo>
                  <a:lnTo>
                    <a:pt x="3803" y="510"/>
                  </a:lnTo>
                  <a:cubicBezTo>
                    <a:pt x="3803" y="486"/>
                    <a:pt x="3769" y="462"/>
                    <a:pt x="3738" y="462"/>
                  </a:cubicBezTo>
                  <a:cubicBezTo>
                    <a:pt x="3725" y="462"/>
                    <a:pt x="3712" y="466"/>
                    <a:pt x="3703" y="476"/>
                  </a:cubicBezTo>
                  <a:lnTo>
                    <a:pt x="3236" y="977"/>
                  </a:lnTo>
                  <a:cubicBezTo>
                    <a:pt x="3236" y="993"/>
                    <a:pt x="3219" y="1002"/>
                    <a:pt x="3202" y="1002"/>
                  </a:cubicBezTo>
                  <a:cubicBezTo>
                    <a:pt x="3186" y="1002"/>
                    <a:pt x="3169" y="993"/>
                    <a:pt x="3169" y="977"/>
                  </a:cubicBezTo>
                  <a:cubicBezTo>
                    <a:pt x="3102" y="943"/>
                    <a:pt x="3036" y="910"/>
                    <a:pt x="2935" y="876"/>
                  </a:cubicBezTo>
                  <a:cubicBezTo>
                    <a:pt x="2902" y="843"/>
                    <a:pt x="2902" y="810"/>
                    <a:pt x="2902" y="743"/>
                  </a:cubicBezTo>
                  <a:lnTo>
                    <a:pt x="3002" y="76"/>
                  </a:lnTo>
                  <a:cubicBezTo>
                    <a:pt x="3002" y="49"/>
                    <a:pt x="3002" y="0"/>
                    <a:pt x="29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29640" y="2955759"/>
              <a:ext cx="57027" cy="100005"/>
            </a:xfrm>
            <a:custGeom>
              <a:avLst/>
              <a:gdLst/>
              <a:ahLst/>
              <a:cxnLst/>
              <a:rect l="l" t="t" r="r" b="b"/>
              <a:pathLst>
                <a:path w="3771" h="6613" extrusionOk="0">
                  <a:moveTo>
                    <a:pt x="2688" y="16"/>
                  </a:moveTo>
                  <a:cubicBezTo>
                    <a:pt x="2672" y="16"/>
                    <a:pt x="2654" y="24"/>
                    <a:pt x="2636" y="42"/>
                  </a:cubicBezTo>
                  <a:cubicBezTo>
                    <a:pt x="2503" y="109"/>
                    <a:pt x="2469" y="242"/>
                    <a:pt x="2469" y="342"/>
                  </a:cubicBezTo>
                  <a:lnTo>
                    <a:pt x="2469" y="909"/>
                  </a:lnTo>
                  <a:cubicBezTo>
                    <a:pt x="2442" y="992"/>
                    <a:pt x="2505" y="1051"/>
                    <a:pt x="2584" y="1051"/>
                  </a:cubicBezTo>
                  <a:cubicBezTo>
                    <a:pt x="2601" y="1051"/>
                    <a:pt x="2618" y="1049"/>
                    <a:pt x="2636" y="1043"/>
                  </a:cubicBezTo>
                  <a:cubicBezTo>
                    <a:pt x="2736" y="943"/>
                    <a:pt x="2769" y="843"/>
                    <a:pt x="2769" y="709"/>
                  </a:cubicBezTo>
                  <a:lnTo>
                    <a:pt x="2769" y="176"/>
                  </a:lnTo>
                  <a:cubicBezTo>
                    <a:pt x="2769" y="78"/>
                    <a:pt x="2734" y="16"/>
                    <a:pt x="2688" y="16"/>
                  </a:cubicBezTo>
                  <a:close/>
                  <a:moveTo>
                    <a:pt x="1229" y="883"/>
                  </a:moveTo>
                  <a:cubicBezTo>
                    <a:pt x="1208" y="883"/>
                    <a:pt x="1187" y="891"/>
                    <a:pt x="1168" y="909"/>
                  </a:cubicBezTo>
                  <a:cubicBezTo>
                    <a:pt x="1068" y="976"/>
                    <a:pt x="1002" y="1076"/>
                    <a:pt x="1002" y="1210"/>
                  </a:cubicBezTo>
                  <a:lnTo>
                    <a:pt x="1002" y="1743"/>
                  </a:lnTo>
                  <a:cubicBezTo>
                    <a:pt x="976" y="1845"/>
                    <a:pt x="1028" y="1889"/>
                    <a:pt x="1084" y="1889"/>
                  </a:cubicBezTo>
                  <a:cubicBezTo>
                    <a:pt x="1102" y="1889"/>
                    <a:pt x="1119" y="1885"/>
                    <a:pt x="1135" y="1877"/>
                  </a:cubicBezTo>
                  <a:lnTo>
                    <a:pt x="1168" y="1877"/>
                  </a:lnTo>
                  <a:cubicBezTo>
                    <a:pt x="1268" y="1810"/>
                    <a:pt x="1302" y="1677"/>
                    <a:pt x="1335" y="1577"/>
                  </a:cubicBezTo>
                  <a:lnTo>
                    <a:pt x="1335" y="1009"/>
                  </a:lnTo>
                  <a:cubicBezTo>
                    <a:pt x="1335" y="937"/>
                    <a:pt x="1283" y="883"/>
                    <a:pt x="1229" y="883"/>
                  </a:cubicBezTo>
                  <a:close/>
                  <a:moveTo>
                    <a:pt x="3770" y="1543"/>
                  </a:moveTo>
                  <a:lnTo>
                    <a:pt x="3136" y="1877"/>
                  </a:lnTo>
                  <a:lnTo>
                    <a:pt x="3136" y="2511"/>
                  </a:lnTo>
                  <a:lnTo>
                    <a:pt x="3770" y="2144"/>
                  </a:lnTo>
                  <a:lnTo>
                    <a:pt x="3770" y="1543"/>
                  </a:lnTo>
                  <a:close/>
                  <a:moveTo>
                    <a:pt x="2970" y="1943"/>
                  </a:moveTo>
                  <a:lnTo>
                    <a:pt x="2369" y="2310"/>
                  </a:lnTo>
                  <a:lnTo>
                    <a:pt x="2369" y="2944"/>
                  </a:lnTo>
                  <a:lnTo>
                    <a:pt x="2970" y="2577"/>
                  </a:lnTo>
                  <a:lnTo>
                    <a:pt x="2970" y="1943"/>
                  </a:lnTo>
                  <a:close/>
                  <a:moveTo>
                    <a:pt x="3770" y="2377"/>
                  </a:moveTo>
                  <a:lnTo>
                    <a:pt x="3136" y="2744"/>
                  </a:lnTo>
                  <a:lnTo>
                    <a:pt x="3136" y="3344"/>
                  </a:lnTo>
                  <a:lnTo>
                    <a:pt x="3770" y="3011"/>
                  </a:lnTo>
                  <a:lnTo>
                    <a:pt x="3770" y="2377"/>
                  </a:lnTo>
                  <a:close/>
                  <a:moveTo>
                    <a:pt x="2202" y="2410"/>
                  </a:moveTo>
                  <a:lnTo>
                    <a:pt x="1602" y="2777"/>
                  </a:lnTo>
                  <a:lnTo>
                    <a:pt x="1602" y="3411"/>
                  </a:lnTo>
                  <a:lnTo>
                    <a:pt x="2202" y="3044"/>
                  </a:lnTo>
                  <a:lnTo>
                    <a:pt x="2202" y="2410"/>
                  </a:lnTo>
                  <a:close/>
                  <a:moveTo>
                    <a:pt x="3431" y="1"/>
                  </a:moveTo>
                  <a:cubicBezTo>
                    <a:pt x="3380" y="1"/>
                    <a:pt x="3325" y="14"/>
                    <a:pt x="3270" y="42"/>
                  </a:cubicBezTo>
                  <a:lnTo>
                    <a:pt x="2936" y="242"/>
                  </a:lnTo>
                  <a:lnTo>
                    <a:pt x="2936" y="576"/>
                  </a:lnTo>
                  <a:cubicBezTo>
                    <a:pt x="2970" y="843"/>
                    <a:pt x="2836" y="1076"/>
                    <a:pt x="2636" y="1243"/>
                  </a:cubicBezTo>
                  <a:cubicBezTo>
                    <a:pt x="2591" y="1265"/>
                    <a:pt x="2549" y="1276"/>
                    <a:pt x="2512" y="1276"/>
                  </a:cubicBezTo>
                  <a:cubicBezTo>
                    <a:pt x="2383" y="1276"/>
                    <a:pt x="2302" y="1150"/>
                    <a:pt x="2302" y="943"/>
                  </a:cubicBezTo>
                  <a:lnTo>
                    <a:pt x="2302" y="609"/>
                  </a:lnTo>
                  <a:lnTo>
                    <a:pt x="1469" y="1076"/>
                  </a:lnTo>
                  <a:lnTo>
                    <a:pt x="1469" y="1410"/>
                  </a:lnTo>
                  <a:cubicBezTo>
                    <a:pt x="1469" y="1677"/>
                    <a:pt x="1368" y="1943"/>
                    <a:pt x="1135" y="2077"/>
                  </a:cubicBezTo>
                  <a:cubicBezTo>
                    <a:pt x="1095" y="2109"/>
                    <a:pt x="1056" y="2124"/>
                    <a:pt x="1021" y="2124"/>
                  </a:cubicBezTo>
                  <a:cubicBezTo>
                    <a:pt x="911" y="2124"/>
                    <a:pt x="835" y="1979"/>
                    <a:pt x="835" y="1777"/>
                  </a:cubicBezTo>
                  <a:lnTo>
                    <a:pt x="835" y="1476"/>
                  </a:lnTo>
                  <a:lnTo>
                    <a:pt x="501" y="1643"/>
                  </a:lnTo>
                  <a:cubicBezTo>
                    <a:pt x="168" y="1910"/>
                    <a:pt x="1" y="2277"/>
                    <a:pt x="34" y="2644"/>
                  </a:cubicBezTo>
                  <a:lnTo>
                    <a:pt x="34" y="3445"/>
                  </a:lnTo>
                  <a:lnTo>
                    <a:pt x="3737" y="1310"/>
                  </a:lnTo>
                  <a:lnTo>
                    <a:pt x="3770" y="509"/>
                  </a:lnTo>
                  <a:cubicBezTo>
                    <a:pt x="3770" y="192"/>
                    <a:pt x="3624" y="1"/>
                    <a:pt x="3431" y="1"/>
                  </a:cubicBezTo>
                  <a:close/>
                  <a:moveTo>
                    <a:pt x="1402" y="2844"/>
                  </a:moveTo>
                  <a:lnTo>
                    <a:pt x="801" y="3211"/>
                  </a:lnTo>
                  <a:lnTo>
                    <a:pt x="801" y="3811"/>
                  </a:lnTo>
                  <a:lnTo>
                    <a:pt x="1402" y="3478"/>
                  </a:lnTo>
                  <a:lnTo>
                    <a:pt x="1402" y="2844"/>
                  </a:lnTo>
                  <a:close/>
                  <a:moveTo>
                    <a:pt x="2970" y="2811"/>
                  </a:moveTo>
                  <a:lnTo>
                    <a:pt x="2369" y="3178"/>
                  </a:lnTo>
                  <a:lnTo>
                    <a:pt x="2369" y="3811"/>
                  </a:lnTo>
                  <a:lnTo>
                    <a:pt x="2970" y="3445"/>
                  </a:lnTo>
                  <a:lnTo>
                    <a:pt x="2970" y="2811"/>
                  </a:lnTo>
                  <a:close/>
                  <a:moveTo>
                    <a:pt x="3770" y="3211"/>
                  </a:moveTo>
                  <a:lnTo>
                    <a:pt x="3136" y="3578"/>
                  </a:lnTo>
                  <a:lnTo>
                    <a:pt x="3136" y="4178"/>
                  </a:lnTo>
                  <a:lnTo>
                    <a:pt x="3770" y="3845"/>
                  </a:lnTo>
                  <a:lnTo>
                    <a:pt x="3770" y="3211"/>
                  </a:lnTo>
                  <a:close/>
                  <a:moveTo>
                    <a:pt x="2202" y="3278"/>
                  </a:moveTo>
                  <a:lnTo>
                    <a:pt x="1602" y="3611"/>
                  </a:lnTo>
                  <a:lnTo>
                    <a:pt x="1602" y="4245"/>
                  </a:lnTo>
                  <a:lnTo>
                    <a:pt x="2202" y="3878"/>
                  </a:lnTo>
                  <a:lnTo>
                    <a:pt x="2202" y="3278"/>
                  </a:lnTo>
                  <a:close/>
                  <a:moveTo>
                    <a:pt x="635" y="3278"/>
                  </a:moveTo>
                  <a:lnTo>
                    <a:pt x="1" y="3645"/>
                  </a:lnTo>
                  <a:lnTo>
                    <a:pt x="1" y="4278"/>
                  </a:lnTo>
                  <a:lnTo>
                    <a:pt x="635" y="3912"/>
                  </a:lnTo>
                  <a:lnTo>
                    <a:pt x="635" y="3278"/>
                  </a:lnTo>
                  <a:close/>
                  <a:moveTo>
                    <a:pt x="2970" y="3678"/>
                  </a:moveTo>
                  <a:lnTo>
                    <a:pt x="2369" y="4012"/>
                  </a:lnTo>
                  <a:lnTo>
                    <a:pt x="2369" y="4645"/>
                  </a:lnTo>
                  <a:lnTo>
                    <a:pt x="2970" y="4312"/>
                  </a:lnTo>
                  <a:lnTo>
                    <a:pt x="2970" y="3678"/>
                  </a:lnTo>
                  <a:close/>
                  <a:moveTo>
                    <a:pt x="1402" y="3711"/>
                  </a:moveTo>
                  <a:lnTo>
                    <a:pt x="801" y="4078"/>
                  </a:lnTo>
                  <a:lnTo>
                    <a:pt x="801" y="4679"/>
                  </a:lnTo>
                  <a:lnTo>
                    <a:pt x="1402" y="4345"/>
                  </a:lnTo>
                  <a:lnTo>
                    <a:pt x="1402" y="3711"/>
                  </a:lnTo>
                  <a:close/>
                  <a:moveTo>
                    <a:pt x="3770" y="4045"/>
                  </a:moveTo>
                  <a:lnTo>
                    <a:pt x="3136" y="4412"/>
                  </a:lnTo>
                  <a:lnTo>
                    <a:pt x="3136" y="5012"/>
                  </a:lnTo>
                  <a:lnTo>
                    <a:pt x="3270" y="4979"/>
                  </a:lnTo>
                  <a:cubicBezTo>
                    <a:pt x="3537" y="4745"/>
                    <a:pt x="3737" y="4412"/>
                    <a:pt x="3770" y="4045"/>
                  </a:cubicBezTo>
                  <a:close/>
                  <a:moveTo>
                    <a:pt x="2202" y="4078"/>
                  </a:moveTo>
                  <a:lnTo>
                    <a:pt x="1602" y="4445"/>
                  </a:lnTo>
                  <a:lnTo>
                    <a:pt x="1602" y="5079"/>
                  </a:lnTo>
                  <a:lnTo>
                    <a:pt x="2202" y="4712"/>
                  </a:lnTo>
                  <a:lnTo>
                    <a:pt x="2202" y="4078"/>
                  </a:lnTo>
                  <a:close/>
                  <a:moveTo>
                    <a:pt x="635" y="4145"/>
                  </a:moveTo>
                  <a:lnTo>
                    <a:pt x="34" y="4512"/>
                  </a:lnTo>
                  <a:lnTo>
                    <a:pt x="34" y="5146"/>
                  </a:lnTo>
                  <a:lnTo>
                    <a:pt x="635" y="4779"/>
                  </a:lnTo>
                  <a:lnTo>
                    <a:pt x="635" y="4145"/>
                  </a:lnTo>
                  <a:close/>
                  <a:moveTo>
                    <a:pt x="2970" y="4512"/>
                  </a:moveTo>
                  <a:lnTo>
                    <a:pt x="2369" y="4879"/>
                  </a:lnTo>
                  <a:lnTo>
                    <a:pt x="2369" y="5479"/>
                  </a:lnTo>
                  <a:lnTo>
                    <a:pt x="2970" y="5146"/>
                  </a:lnTo>
                  <a:lnTo>
                    <a:pt x="2970" y="4512"/>
                  </a:lnTo>
                  <a:close/>
                  <a:moveTo>
                    <a:pt x="1402" y="4545"/>
                  </a:moveTo>
                  <a:lnTo>
                    <a:pt x="801" y="4912"/>
                  </a:lnTo>
                  <a:lnTo>
                    <a:pt x="801" y="5546"/>
                  </a:lnTo>
                  <a:lnTo>
                    <a:pt x="1402" y="5179"/>
                  </a:lnTo>
                  <a:lnTo>
                    <a:pt x="1402" y="4545"/>
                  </a:lnTo>
                  <a:close/>
                  <a:moveTo>
                    <a:pt x="2202" y="4946"/>
                  </a:moveTo>
                  <a:lnTo>
                    <a:pt x="1569" y="5313"/>
                  </a:lnTo>
                  <a:lnTo>
                    <a:pt x="1569" y="5946"/>
                  </a:lnTo>
                  <a:lnTo>
                    <a:pt x="2202" y="5579"/>
                  </a:lnTo>
                  <a:lnTo>
                    <a:pt x="2202" y="4946"/>
                  </a:lnTo>
                  <a:close/>
                  <a:moveTo>
                    <a:pt x="635" y="5012"/>
                  </a:moveTo>
                  <a:lnTo>
                    <a:pt x="34" y="5346"/>
                  </a:lnTo>
                  <a:lnTo>
                    <a:pt x="34" y="5980"/>
                  </a:lnTo>
                  <a:lnTo>
                    <a:pt x="635" y="5646"/>
                  </a:lnTo>
                  <a:lnTo>
                    <a:pt x="635" y="5012"/>
                  </a:lnTo>
                  <a:close/>
                  <a:moveTo>
                    <a:pt x="1402" y="5379"/>
                  </a:moveTo>
                  <a:lnTo>
                    <a:pt x="801" y="5746"/>
                  </a:lnTo>
                  <a:lnTo>
                    <a:pt x="801" y="6380"/>
                  </a:lnTo>
                  <a:lnTo>
                    <a:pt x="1402" y="6013"/>
                  </a:lnTo>
                  <a:lnTo>
                    <a:pt x="1402" y="5379"/>
                  </a:lnTo>
                  <a:close/>
                  <a:moveTo>
                    <a:pt x="635" y="5846"/>
                  </a:moveTo>
                  <a:lnTo>
                    <a:pt x="34" y="6213"/>
                  </a:lnTo>
                  <a:cubicBezTo>
                    <a:pt x="34" y="6457"/>
                    <a:pt x="141" y="6612"/>
                    <a:pt x="317" y="6612"/>
                  </a:cubicBezTo>
                  <a:cubicBezTo>
                    <a:pt x="381" y="6612"/>
                    <a:pt x="454" y="6591"/>
                    <a:pt x="535" y="6547"/>
                  </a:cubicBezTo>
                  <a:lnTo>
                    <a:pt x="635" y="6480"/>
                  </a:lnTo>
                  <a:lnTo>
                    <a:pt x="635" y="584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21580" y="2599881"/>
              <a:ext cx="73148" cy="94213"/>
            </a:xfrm>
            <a:custGeom>
              <a:avLst/>
              <a:gdLst/>
              <a:ahLst/>
              <a:cxnLst/>
              <a:rect l="l" t="t" r="r" b="b"/>
              <a:pathLst>
                <a:path w="4837" h="6230" extrusionOk="0">
                  <a:moveTo>
                    <a:pt x="3563" y="652"/>
                  </a:moveTo>
                  <a:cubicBezTo>
                    <a:pt x="3576" y="652"/>
                    <a:pt x="3589" y="654"/>
                    <a:pt x="3603" y="659"/>
                  </a:cubicBezTo>
                  <a:cubicBezTo>
                    <a:pt x="3669" y="692"/>
                    <a:pt x="3669" y="859"/>
                    <a:pt x="3636" y="992"/>
                  </a:cubicBezTo>
                  <a:lnTo>
                    <a:pt x="3636" y="959"/>
                  </a:lnTo>
                  <a:cubicBezTo>
                    <a:pt x="3578" y="1075"/>
                    <a:pt x="3495" y="1166"/>
                    <a:pt x="3430" y="1166"/>
                  </a:cubicBezTo>
                  <a:cubicBezTo>
                    <a:pt x="3421" y="1166"/>
                    <a:pt x="3411" y="1163"/>
                    <a:pt x="3403" y="1159"/>
                  </a:cubicBezTo>
                  <a:cubicBezTo>
                    <a:pt x="3302" y="1126"/>
                    <a:pt x="3302" y="992"/>
                    <a:pt x="3336" y="859"/>
                  </a:cubicBezTo>
                  <a:cubicBezTo>
                    <a:pt x="3394" y="743"/>
                    <a:pt x="3477" y="652"/>
                    <a:pt x="3563" y="652"/>
                  </a:cubicBezTo>
                  <a:close/>
                  <a:moveTo>
                    <a:pt x="2471" y="813"/>
                  </a:moveTo>
                  <a:cubicBezTo>
                    <a:pt x="2544" y="813"/>
                    <a:pt x="2602" y="857"/>
                    <a:pt x="2602" y="959"/>
                  </a:cubicBezTo>
                  <a:cubicBezTo>
                    <a:pt x="2602" y="1092"/>
                    <a:pt x="2535" y="1226"/>
                    <a:pt x="2402" y="1326"/>
                  </a:cubicBezTo>
                  <a:cubicBezTo>
                    <a:pt x="2378" y="1334"/>
                    <a:pt x="2356" y="1338"/>
                    <a:pt x="2337" y="1338"/>
                  </a:cubicBezTo>
                  <a:cubicBezTo>
                    <a:pt x="2274" y="1338"/>
                    <a:pt x="2235" y="1294"/>
                    <a:pt x="2235" y="1192"/>
                  </a:cubicBezTo>
                  <a:cubicBezTo>
                    <a:pt x="2235" y="1059"/>
                    <a:pt x="2302" y="926"/>
                    <a:pt x="2402" y="859"/>
                  </a:cubicBezTo>
                  <a:lnTo>
                    <a:pt x="2402" y="825"/>
                  </a:lnTo>
                  <a:cubicBezTo>
                    <a:pt x="2425" y="818"/>
                    <a:pt x="2449" y="813"/>
                    <a:pt x="2471" y="813"/>
                  </a:cubicBezTo>
                  <a:close/>
                  <a:moveTo>
                    <a:pt x="4245" y="1484"/>
                  </a:moveTo>
                  <a:cubicBezTo>
                    <a:pt x="4286" y="1484"/>
                    <a:pt x="4320" y="1509"/>
                    <a:pt x="4337" y="1559"/>
                  </a:cubicBezTo>
                  <a:cubicBezTo>
                    <a:pt x="4337" y="1693"/>
                    <a:pt x="4303" y="1826"/>
                    <a:pt x="4203" y="1926"/>
                  </a:cubicBezTo>
                  <a:cubicBezTo>
                    <a:pt x="4158" y="1956"/>
                    <a:pt x="4113" y="1973"/>
                    <a:pt x="4074" y="1973"/>
                  </a:cubicBezTo>
                  <a:cubicBezTo>
                    <a:pt x="4027" y="1973"/>
                    <a:pt x="3988" y="1948"/>
                    <a:pt x="3970" y="1893"/>
                  </a:cubicBezTo>
                  <a:cubicBezTo>
                    <a:pt x="3970" y="1759"/>
                    <a:pt x="4003" y="1659"/>
                    <a:pt x="4070" y="1559"/>
                  </a:cubicBezTo>
                  <a:lnTo>
                    <a:pt x="4103" y="1559"/>
                  </a:lnTo>
                  <a:cubicBezTo>
                    <a:pt x="4153" y="1509"/>
                    <a:pt x="4203" y="1484"/>
                    <a:pt x="4245" y="1484"/>
                  </a:cubicBezTo>
                  <a:close/>
                  <a:moveTo>
                    <a:pt x="1425" y="1893"/>
                  </a:moveTo>
                  <a:cubicBezTo>
                    <a:pt x="1453" y="1893"/>
                    <a:pt x="1479" y="1904"/>
                    <a:pt x="1501" y="1926"/>
                  </a:cubicBezTo>
                  <a:cubicBezTo>
                    <a:pt x="1568" y="2026"/>
                    <a:pt x="1535" y="2193"/>
                    <a:pt x="1434" y="2293"/>
                  </a:cubicBezTo>
                  <a:lnTo>
                    <a:pt x="1468" y="2260"/>
                  </a:lnTo>
                  <a:lnTo>
                    <a:pt x="1468" y="2260"/>
                  </a:lnTo>
                  <a:cubicBezTo>
                    <a:pt x="1401" y="2349"/>
                    <a:pt x="1334" y="2393"/>
                    <a:pt x="1278" y="2393"/>
                  </a:cubicBezTo>
                  <a:cubicBezTo>
                    <a:pt x="1249" y="2393"/>
                    <a:pt x="1223" y="2382"/>
                    <a:pt x="1201" y="2360"/>
                  </a:cubicBezTo>
                  <a:cubicBezTo>
                    <a:pt x="1168" y="2260"/>
                    <a:pt x="1168" y="2126"/>
                    <a:pt x="1234" y="2026"/>
                  </a:cubicBezTo>
                  <a:cubicBezTo>
                    <a:pt x="1301" y="1937"/>
                    <a:pt x="1368" y="1893"/>
                    <a:pt x="1425" y="1893"/>
                  </a:cubicBezTo>
                  <a:close/>
                  <a:moveTo>
                    <a:pt x="4239" y="2987"/>
                  </a:moveTo>
                  <a:cubicBezTo>
                    <a:pt x="4311" y="2987"/>
                    <a:pt x="4332" y="3082"/>
                    <a:pt x="4303" y="3227"/>
                  </a:cubicBezTo>
                  <a:lnTo>
                    <a:pt x="4337" y="3227"/>
                  </a:lnTo>
                  <a:cubicBezTo>
                    <a:pt x="4303" y="3361"/>
                    <a:pt x="4203" y="3461"/>
                    <a:pt x="4103" y="3494"/>
                  </a:cubicBezTo>
                  <a:cubicBezTo>
                    <a:pt x="4003" y="3494"/>
                    <a:pt x="3970" y="3394"/>
                    <a:pt x="3970" y="3261"/>
                  </a:cubicBezTo>
                  <a:cubicBezTo>
                    <a:pt x="4003" y="3127"/>
                    <a:pt x="4103" y="2994"/>
                    <a:pt x="4203" y="2994"/>
                  </a:cubicBezTo>
                  <a:cubicBezTo>
                    <a:pt x="4216" y="2989"/>
                    <a:pt x="4228" y="2987"/>
                    <a:pt x="4239" y="2987"/>
                  </a:cubicBezTo>
                  <a:close/>
                  <a:moveTo>
                    <a:pt x="771" y="3488"/>
                  </a:moveTo>
                  <a:cubicBezTo>
                    <a:pt x="850" y="3488"/>
                    <a:pt x="896" y="3582"/>
                    <a:pt x="867" y="3728"/>
                  </a:cubicBezTo>
                  <a:cubicBezTo>
                    <a:pt x="834" y="3828"/>
                    <a:pt x="767" y="3928"/>
                    <a:pt x="634" y="3994"/>
                  </a:cubicBezTo>
                  <a:cubicBezTo>
                    <a:pt x="534" y="3994"/>
                    <a:pt x="500" y="3894"/>
                    <a:pt x="534" y="3761"/>
                  </a:cubicBezTo>
                  <a:cubicBezTo>
                    <a:pt x="534" y="3627"/>
                    <a:pt x="667" y="3494"/>
                    <a:pt x="734" y="3494"/>
                  </a:cubicBezTo>
                  <a:cubicBezTo>
                    <a:pt x="747" y="3490"/>
                    <a:pt x="759" y="3488"/>
                    <a:pt x="771" y="3488"/>
                  </a:cubicBezTo>
                  <a:close/>
                  <a:moveTo>
                    <a:pt x="2435" y="1759"/>
                  </a:moveTo>
                  <a:cubicBezTo>
                    <a:pt x="2602" y="2260"/>
                    <a:pt x="2735" y="2760"/>
                    <a:pt x="2835" y="3261"/>
                  </a:cubicBezTo>
                  <a:cubicBezTo>
                    <a:pt x="2835" y="3561"/>
                    <a:pt x="2669" y="3861"/>
                    <a:pt x="2402" y="4028"/>
                  </a:cubicBezTo>
                  <a:lnTo>
                    <a:pt x="2435" y="4028"/>
                  </a:lnTo>
                  <a:cubicBezTo>
                    <a:pt x="2374" y="4063"/>
                    <a:pt x="2315" y="4079"/>
                    <a:pt x="2261" y="4079"/>
                  </a:cubicBezTo>
                  <a:cubicBezTo>
                    <a:pt x="2110" y="4079"/>
                    <a:pt x="2002" y="3949"/>
                    <a:pt x="2002" y="3728"/>
                  </a:cubicBezTo>
                  <a:cubicBezTo>
                    <a:pt x="2002" y="3427"/>
                    <a:pt x="2435" y="1759"/>
                    <a:pt x="2435" y="1759"/>
                  </a:cubicBezTo>
                  <a:close/>
                  <a:moveTo>
                    <a:pt x="776" y="4978"/>
                  </a:moveTo>
                  <a:cubicBezTo>
                    <a:pt x="817" y="4978"/>
                    <a:pt x="851" y="4995"/>
                    <a:pt x="867" y="5028"/>
                  </a:cubicBezTo>
                  <a:cubicBezTo>
                    <a:pt x="901" y="5195"/>
                    <a:pt x="834" y="5329"/>
                    <a:pt x="734" y="5429"/>
                  </a:cubicBezTo>
                  <a:cubicBezTo>
                    <a:pt x="706" y="5471"/>
                    <a:pt x="672" y="5489"/>
                    <a:pt x="640" y="5489"/>
                  </a:cubicBezTo>
                  <a:cubicBezTo>
                    <a:pt x="595" y="5489"/>
                    <a:pt x="553" y="5454"/>
                    <a:pt x="534" y="5395"/>
                  </a:cubicBezTo>
                  <a:cubicBezTo>
                    <a:pt x="500" y="5262"/>
                    <a:pt x="534" y="5129"/>
                    <a:pt x="634" y="5028"/>
                  </a:cubicBezTo>
                  <a:cubicBezTo>
                    <a:pt x="684" y="4995"/>
                    <a:pt x="734" y="4978"/>
                    <a:pt x="776" y="4978"/>
                  </a:cubicBezTo>
                  <a:close/>
                  <a:moveTo>
                    <a:pt x="3371" y="1"/>
                  </a:moveTo>
                  <a:cubicBezTo>
                    <a:pt x="3073" y="1"/>
                    <a:pt x="2745" y="94"/>
                    <a:pt x="2402" y="292"/>
                  </a:cubicBezTo>
                  <a:cubicBezTo>
                    <a:pt x="1068" y="1059"/>
                    <a:pt x="0" y="3127"/>
                    <a:pt x="0" y="4862"/>
                  </a:cubicBezTo>
                  <a:cubicBezTo>
                    <a:pt x="0" y="5329"/>
                    <a:pt x="100" y="5796"/>
                    <a:pt x="300" y="6229"/>
                  </a:cubicBezTo>
                  <a:lnTo>
                    <a:pt x="4503" y="3794"/>
                  </a:lnTo>
                  <a:cubicBezTo>
                    <a:pt x="4703" y="3261"/>
                    <a:pt x="4804" y="2660"/>
                    <a:pt x="4837" y="2093"/>
                  </a:cubicBezTo>
                  <a:cubicBezTo>
                    <a:pt x="4837" y="780"/>
                    <a:pt x="4230" y="1"/>
                    <a:pt x="3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813112" y="2773109"/>
              <a:ext cx="90191" cy="103710"/>
            </a:xfrm>
            <a:custGeom>
              <a:avLst/>
              <a:gdLst/>
              <a:ahLst/>
              <a:cxnLst/>
              <a:rect l="l" t="t" r="r" b="b"/>
              <a:pathLst>
                <a:path w="5964" h="6858" extrusionOk="0">
                  <a:moveTo>
                    <a:pt x="5077" y="0"/>
                  </a:moveTo>
                  <a:cubicBezTo>
                    <a:pt x="5002" y="0"/>
                    <a:pt x="4918" y="25"/>
                    <a:pt x="4830" y="78"/>
                  </a:cubicBezTo>
                  <a:cubicBezTo>
                    <a:pt x="4463" y="312"/>
                    <a:pt x="4229" y="745"/>
                    <a:pt x="4229" y="1179"/>
                  </a:cubicBezTo>
                  <a:cubicBezTo>
                    <a:pt x="4229" y="1510"/>
                    <a:pt x="4385" y="1704"/>
                    <a:pt x="4606" y="1704"/>
                  </a:cubicBezTo>
                  <a:cubicBezTo>
                    <a:pt x="4675" y="1704"/>
                    <a:pt x="4751" y="1686"/>
                    <a:pt x="4830" y="1646"/>
                  </a:cubicBezTo>
                  <a:cubicBezTo>
                    <a:pt x="5197" y="1379"/>
                    <a:pt x="5430" y="945"/>
                    <a:pt x="5430" y="512"/>
                  </a:cubicBezTo>
                  <a:cubicBezTo>
                    <a:pt x="5430" y="193"/>
                    <a:pt x="5286" y="0"/>
                    <a:pt x="5077" y="0"/>
                  </a:cubicBezTo>
                  <a:close/>
                  <a:moveTo>
                    <a:pt x="5493" y="1559"/>
                  </a:moveTo>
                  <a:cubicBezTo>
                    <a:pt x="5414" y="1559"/>
                    <a:pt x="5333" y="1587"/>
                    <a:pt x="5263" y="1646"/>
                  </a:cubicBezTo>
                  <a:lnTo>
                    <a:pt x="4396" y="2146"/>
                  </a:lnTo>
                  <a:cubicBezTo>
                    <a:pt x="4129" y="2313"/>
                    <a:pt x="3929" y="2613"/>
                    <a:pt x="3829" y="2914"/>
                  </a:cubicBezTo>
                  <a:cubicBezTo>
                    <a:pt x="3900" y="2892"/>
                    <a:pt x="3972" y="2881"/>
                    <a:pt x="4041" y="2881"/>
                  </a:cubicBezTo>
                  <a:cubicBezTo>
                    <a:pt x="4394" y="2881"/>
                    <a:pt x="4702" y="3146"/>
                    <a:pt x="4730" y="3481"/>
                  </a:cubicBezTo>
                  <a:lnTo>
                    <a:pt x="5664" y="2947"/>
                  </a:lnTo>
                  <a:cubicBezTo>
                    <a:pt x="5864" y="2813"/>
                    <a:pt x="5964" y="2613"/>
                    <a:pt x="5931" y="2380"/>
                  </a:cubicBezTo>
                  <a:lnTo>
                    <a:pt x="5864" y="1946"/>
                  </a:lnTo>
                  <a:cubicBezTo>
                    <a:pt x="5864" y="1712"/>
                    <a:pt x="5682" y="1559"/>
                    <a:pt x="5493" y="1559"/>
                  </a:cubicBezTo>
                  <a:close/>
                  <a:moveTo>
                    <a:pt x="3306" y="1015"/>
                  </a:moveTo>
                  <a:cubicBezTo>
                    <a:pt x="3202" y="1015"/>
                    <a:pt x="3086" y="1046"/>
                    <a:pt x="2962" y="1112"/>
                  </a:cubicBezTo>
                  <a:cubicBezTo>
                    <a:pt x="2428" y="1513"/>
                    <a:pt x="2128" y="2113"/>
                    <a:pt x="2095" y="2780"/>
                  </a:cubicBezTo>
                  <a:cubicBezTo>
                    <a:pt x="2095" y="3257"/>
                    <a:pt x="2321" y="3545"/>
                    <a:pt x="2632" y="3545"/>
                  </a:cubicBezTo>
                  <a:cubicBezTo>
                    <a:pt x="2734" y="3545"/>
                    <a:pt x="2846" y="3513"/>
                    <a:pt x="2962" y="3447"/>
                  </a:cubicBezTo>
                  <a:cubicBezTo>
                    <a:pt x="3496" y="3047"/>
                    <a:pt x="3829" y="2447"/>
                    <a:pt x="3829" y="1779"/>
                  </a:cubicBezTo>
                  <a:cubicBezTo>
                    <a:pt x="3829" y="1303"/>
                    <a:pt x="3622" y="1015"/>
                    <a:pt x="3306" y="1015"/>
                  </a:cubicBezTo>
                  <a:close/>
                  <a:moveTo>
                    <a:pt x="1342" y="2140"/>
                  </a:moveTo>
                  <a:cubicBezTo>
                    <a:pt x="1275" y="2140"/>
                    <a:pt x="1202" y="2163"/>
                    <a:pt x="1127" y="2213"/>
                  </a:cubicBezTo>
                  <a:cubicBezTo>
                    <a:pt x="760" y="2480"/>
                    <a:pt x="527" y="2880"/>
                    <a:pt x="527" y="3347"/>
                  </a:cubicBezTo>
                  <a:cubicBezTo>
                    <a:pt x="527" y="3666"/>
                    <a:pt x="671" y="3859"/>
                    <a:pt x="880" y="3859"/>
                  </a:cubicBezTo>
                  <a:cubicBezTo>
                    <a:pt x="955" y="3859"/>
                    <a:pt x="1039" y="3834"/>
                    <a:pt x="1127" y="3781"/>
                  </a:cubicBezTo>
                  <a:cubicBezTo>
                    <a:pt x="1494" y="3514"/>
                    <a:pt x="1694" y="3114"/>
                    <a:pt x="1694" y="2647"/>
                  </a:cubicBezTo>
                  <a:cubicBezTo>
                    <a:pt x="1694" y="2346"/>
                    <a:pt x="1544" y="2140"/>
                    <a:pt x="1342" y="2140"/>
                  </a:cubicBezTo>
                  <a:close/>
                  <a:moveTo>
                    <a:pt x="1764" y="3698"/>
                  </a:moveTo>
                  <a:cubicBezTo>
                    <a:pt x="1690" y="3698"/>
                    <a:pt x="1618" y="3724"/>
                    <a:pt x="1561" y="3781"/>
                  </a:cubicBezTo>
                  <a:lnTo>
                    <a:pt x="694" y="4281"/>
                  </a:lnTo>
                  <a:cubicBezTo>
                    <a:pt x="360" y="4515"/>
                    <a:pt x="160" y="4882"/>
                    <a:pt x="93" y="5282"/>
                  </a:cubicBezTo>
                  <a:lnTo>
                    <a:pt x="26" y="5816"/>
                  </a:lnTo>
                  <a:cubicBezTo>
                    <a:pt x="1" y="5996"/>
                    <a:pt x="54" y="6116"/>
                    <a:pt x="156" y="6116"/>
                  </a:cubicBezTo>
                  <a:cubicBezTo>
                    <a:pt x="187" y="6116"/>
                    <a:pt x="222" y="6105"/>
                    <a:pt x="260" y="6082"/>
                  </a:cubicBezTo>
                  <a:lnTo>
                    <a:pt x="1194" y="5549"/>
                  </a:lnTo>
                  <a:cubicBezTo>
                    <a:pt x="1327" y="4915"/>
                    <a:pt x="1628" y="4381"/>
                    <a:pt x="2095" y="3948"/>
                  </a:cubicBezTo>
                  <a:cubicBezTo>
                    <a:pt x="2051" y="3794"/>
                    <a:pt x="1905" y="3698"/>
                    <a:pt x="1764" y="3698"/>
                  </a:cubicBezTo>
                  <a:close/>
                  <a:moveTo>
                    <a:pt x="3961" y="3343"/>
                  </a:moveTo>
                  <a:cubicBezTo>
                    <a:pt x="3849" y="3343"/>
                    <a:pt x="3725" y="3377"/>
                    <a:pt x="3596" y="3447"/>
                  </a:cubicBezTo>
                  <a:lnTo>
                    <a:pt x="2361" y="4181"/>
                  </a:lnTo>
                  <a:cubicBezTo>
                    <a:pt x="1861" y="4515"/>
                    <a:pt x="1561" y="5048"/>
                    <a:pt x="1494" y="5615"/>
                  </a:cubicBezTo>
                  <a:lnTo>
                    <a:pt x="1361" y="6383"/>
                  </a:lnTo>
                  <a:cubicBezTo>
                    <a:pt x="1334" y="6672"/>
                    <a:pt x="1433" y="6858"/>
                    <a:pt x="1590" y="6858"/>
                  </a:cubicBezTo>
                  <a:cubicBezTo>
                    <a:pt x="1632" y="6858"/>
                    <a:pt x="1678" y="6844"/>
                    <a:pt x="1728" y="6816"/>
                  </a:cubicBezTo>
                  <a:lnTo>
                    <a:pt x="4229" y="5382"/>
                  </a:lnTo>
                  <a:cubicBezTo>
                    <a:pt x="4496" y="5182"/>
                    <a:pt x="4663" y="4882"/>
                    <a:pt x="4630" y="4548"/>
                  </a:cubicBezTo>
                  <a:lnTo>
                    <a:pt x="4463" y="3881"/>
                  </a:lnTo>
                  <a:cubicBezTo>
                    <a:pt x="4416" y="3530"/>
                    <a:pt x="4222" y="3343"/>
                    <a:pt x="3961" y="33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25603" y="3348853"/>
              <a:ext cx="64588" cy="93820"/>
            </a:xfrm>
            <a:custGeom>
              <a:avLst/>
              <a:gdLst/>
              <a:ahLst/>
              <a:cxnLst/>
              <a:rect l="l" t="t" r="r" b="b"/>
              <a:pathLst>
                <a:path w="4271" h="6204" extrusionOk="0">
                  <a:moveTo>
                    <a:pt x="2828" y="542"/>
                  </a:moveTo>
                  <a:cubicBezTo>
                    <a:pt x="2938" y="542"/>
                    <a:pt x="3051" y="561"/>
                    <a:pt x="3170" y="600"/>
                  </a:cubicBezTo>
                  <a:cubicBezTo>
                    <a:pt x="2936" y="934"/>
                    <a:pt x="2670" y="1234"/>
                    <a:pt x="2336" y="1468"/>
                  </a:cubicBezTo>
                  <a:lnTo>
                    <a:pt x="2336" y="667"/>
                  </a:lnTo>
                  <a:cubicBezTo>
                    <a:pt x="2498" y="586"/>
                    <a:pt x="2659" y="542"/>
                    <a:pt x="2828" y="542"/>
                  </a:cubicBezTo>
                  <a:close/>
                  <a:moveTo>
                    <a:pt x="1969" y="867"/>
                  </a:moveTo>
                  <a:lnTo>
                    <a:pt x="1969" y="1701"/>
                  </a:lnTo>
                  <a:cubicBezTo>
                    <a:pt x="1813" y="1779"/>
                    <a:pt x="1645" y="1812"/>
                    <a:pt x="1479" y="1812"/>
                  </a:cubicBezTo>
                  <a:cubicBezTo>
                    <a:pt x="1362" y="1812"/>
                    <a:pt x="1246" y="1796"/>
                    <a:pt x="1135" y="1768"/>
                  </a:cubicBezTo>
                  <a:cubicBezTo>
                    <a:pt x="1369" y="1434"/>
                    <a:pt x="1635" y="1101"/>
                    <a:pt x="1969" y="867"/>
                  </a:cubicBezTo>
                  <a:close/>
                  <a:moveTo>
                    <a:pt x="3604" y="901"/>
                  </a:moveTo>
                  <a:cubicBezTo>
                    <a:pt x="3770" y="1201"/>
                    <a:pt x="3870" y="1501"/>
                    <a:pt x="3904" y="1868"/>
                  </a:cubicBezTo>
                  <a:lnTo>
                    <a:pt x="3270" y="2202"/>
                  </a:lnTo>
                  <a:cubicBezTo>
                    <a:pt x="3303" y="1768"/>
                    <a:pt x="3403" y="1334"/>
                    <a:pt x="3604" y="901"/>
                  </a:cubicBezTo>
                  <a:close/>
                  <a:moveTo>
                    <a:pt x="3170" y="1168"/>
                  </a:moveTo>
                  <a:lnTo>
                    <a:pt x="3170" y="1168"/>
                  </a:lnTo>
                  <a:cubicBezTo>
                    <a:pt x="3036" y="1568"/>
                    <a:pt x="2936" y="2001"/>
                    <a:pt x="2903" y="2435"/>
                  </a:cubicBezTo>
                  <a:lnTo>
                    <a:pt x="2336" y="2769"/>
                  </a:lnTo>
                  <a:lnTo>
                    <a:pt x="2336" y="1968"/>
                  </a:lnTo>
                  <a:cubicBezTo>
                    <a:pt x="2636" y="1768"/>
                    <a:pt x="2936" y="1468"/>
                    <a:pt x="3170" y="1168"/>
                  </a:cubicBezTo>
                  <a:close/>
                  <a:moveTo>
                    <a:pt x="1969" y="2202"/>
                  </a:moveTo>
                  <a:lnTo>
                    <a:pt x="1969" y="2969"/>
                  </a:lnTo>
                  <a:lnTo>
                    <a:pt x="1369" y="3302"/>
                  </a:lnTo>
                  <a:cubicBezTo>
                    <a:pt x="1369" y="2969"/>
                    <a:pt x="1269" y="2635"/>
                    <a:pt x="1135" y="2335"/>
                  </a:cubicBezTo>
                  <a:lnTo>
                    <a:pt x="1135" y="2335"/>
                  </a:lnTo>
                  <a:cubicBezTo>
                    <a:pt x="1206" y="2343"/>
                    <a:pt x="1275" y="2347"/>
                    <a:pt x="1343" y="2347"/>
                  </a:cubicBezTo>
                  <a:cubicBezTo>
                    <a:pt x="1561" y="2347"/>
                    <a:pt x="1765" y="2304"/>
                    <a:pt x="1969" y="2202"/>
                  </a:cubicBezTo>
                  <a:close/>
                  <a:moveTo>
                    <a:pt x="3904" y="2335"/>
                  </a:moveTo>
                  <a:lnTo>
                    <a:pt x="3904" y="2335"/>
                  </a:lnTo>
                  <a:cubicBezTo>
                    <a:pt x="3870" y="2769"/>
                    <a:pt x="3770" y="3202"/>
                    <a:pt x="3604" y="3636"/>
                  </a:cubicBezTo>
                  <a:cubicBezTo>
                    <a:pt x="3403" y="3369"/>
                    <a:pt x="3270" y="3036"/>
                    <a:pt x="3270" y="2702"/>
                  </a:cubicBezTo>
                  <a:lnTo>
                    <a:pt x="3904" y="2335"/>
                  </a:lnTo>
                  <a:close/>
                  <a:moveTo>
                    <a:pt x="701" y="2569"/>
                  </a:moveTo>
                  <a:cubicBezTo>
                    <a:pt x="902" y="2835"/>
                    <a:pt x="1002" y="3169"/>
                    <a:pt x="1035" y="3503"/>
                  </a:cubicBezTo>
                  <a:lnTo>
                    <a:pt x="401" y="3869"/>
                  </a:lnTo>
                  <a:cubicBezTo>
                    <a:pt x="435" y="3402"/>
                    <a:pt x="535" y="2969"/>
                    <a:pt x="701" y="2569"/>
                  </a:cubicBezTo>
                  <a:close/>
                  <a:moveTo>
                    <a:pt x="2903" y="2902"/>
                  </a:moveTo>
                  <a:cubicBezTo>
                    <a:pt x="2936" y="3236"/>
                    <a:pt x="3003" y="3569"/>
                    <a:pt x="3170" y="3869"/>
                  </a:cubicBezTo>
                  <a:cubicBezTo>
                    <a:pt x="3117" y="3864"/>
                    <a:pt x="3064" y="3861"/>
                    <a:pt x="3011" y="3861"/>
                  </a:cubicBezTo>
                  <a:cubicBezTo>
                    <a:pt x="2765" y="3861"/>
                    <a:pt x="2528" y="3921"/>
                    <a:pt x="2336" y="4003"/>
                  </a:cubicBezTo>
                  <a:lnTo>
                    <a:pt x="2336" y="3236"/>
                  </a:lnTo>
                  <a:lnTo>
                    <a:pt x="2903" y="2902"/>
                  </a:lnTo>
                  <a:close/>
                  <a:moveTo>
                    <a:pt x="1969" y="3436"/>
                  </a:moveTo>
                  <a:lnTo>
                    <a:pt x="1969" y="4236"/>
                  </a:lnTo>
                  <a:cubicBezTo>
                    <a:pt x="1635" y="4437"/>
                    <a:pt x="1369" y="4737"/>
                    <a:pt x="1135" y="5037"/>
                  </a:cubicBezTo>
                  <a:cubicBezTo>
                    <a:pt x="1269" y="4637"/>
                    <a:pt x="1335" y="4203"/>
                    <a:pt x="1369" y="3769"/>
                  </a:cubicBezTo>
                  <a:lnTo>
                    <a:pt x="1969" y="3436"/>
                  </a:lnTo>
                  <a:close/>
                  <a:moveTo>
                    <a:pt x="1035" y="4003"/>
                  </a:moveTo>
                  <a:lnTo>
                    <a:pt x="1035" y="4003"/>
                  </a:lnTo>
                  <a:cubicBezTo>
                    <a:pt x="968" y="4437"/>
                    <a:pt x="868" y="4870"/>
                    <a:pt x="701" y="5304"/>
                  </a:cubicBezTo>
                  <a:cubicBezTo>
                    <a:pt x="501" y="5004"/>
                    <a:pt x="401" y="4703"/>
                    <a:pt x="401" y="4370"/>
                  </a:cubicBezTo>
                  <a:lnTo>
                    <a:pt x="1035" y="4003"/>
                  </a:lnTo>
                  <a:close/>
                  <a:moveTo>
                    <a:pt x="2872" y="4403"/>
                  </a:moveTo>
                  <a:cubicBezTo>
                    <a:pt x="2970" y="4403"/>
                    <a:pt x="3070" y="4414"/>
                    <a:pt x="3170" y="4437"/>
                  </a:cubicBezTo>
                  <a:cubicBezTo>
                    <a:pt x="2936" y="4770"/>
                    <a:pt x="2670" y="5104"/>
                    <a:pt x="2336" y="5337"/>
                  </a:cubicBezTo>
                  <a:lnTo>
                    <a:pt x="2336" y="4537"/>
                  </a:lnTo>
                  <a:cubicBezTo>
                    <a:pt x="2492" y="4448"/>
                    <a:pt x="2677" y="4403"/>
                    <a:pt x="2872" y="4403"/>
                  </a:cubicBezTo>
                  <a:close/>
                  <a:moveTo>
                    <a:pt x="1969" y="4737"/>
                  </a:moveTo>
                  <a:lnTo>
                    <a:pt x="1969" y="5537"/>
                  </a:lnTo>
                  <a:cubicBezTo>
                    <a:pt x="1807" y="5618"/>
                    <a:pt x="1634" y="5662"/>
                    <a:pt x="1462" y="5662"/>
                  </a:cubicBezTo>
                  <a:cubicBezTo>
                    <a:pt x="1351" y="5662"/>
                    <a:pt x="1240" y="5643"/>
                    <a:pt x="1135" y="5604"/>
                  </a:cubicBezTo>
                  <a:cubicBezTo>
                    <a:pt x="1369" y="5270"/>
                    <a:pt x="1635" y="4970"/>
                    <a:pt x="1969" y="4737"/>
                  </a:cubicBezTo>
                  <a:close/>
                  <a:moveTo>
                    <a:pt x="3001" y="1"/>
                  </a:moveTo>
                  <a:cubicBezTo>
                    <a:pt x="2738" y="1"/>
                    <a:pt x="2446" y="86"/>
                    <a:pt x="2136" y="267"/>
                  </a:cubicBezTo>
                  <a:cubicBezTo>
                    <a:pt x="968" y="934"/>
                    <a:pt x="1" y="2769"/>
                    <a:pt x="1" y="4336"/>
                  </a:cubicBezTo>
                  <a:cubicBezTo>
                    <a:pt x="1" y="5500"/>
                    <a:pt x="533" y="6204"/>
                    <a:pt x="1285" y="6204"/>
                  </a:cubicBezTo>
                  <a:cubicBezTo>
                    <a:pt x="1546" y="6204"/>
                    <a:pt x="1834" y="6118"/>
                    <a:pt x="2136" y="5938"/>
                  </a:cubicBezTo>
                  <a:cubicBezTo>
                    <a:pt x="3337" y="5270"/>
                    <a:pt x="4271" y="3436"/>
                    <a:pt x="4271" y="1868"/>
                  </a:cubicBezTo>
                  <a:cubicBezTo>
                    <a:pt x="4271" y="705"/>
                    <a:pt x="3757"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16030" y="3172404"/>
              <a:ext cx="66085" cy="96255"/>
            </a:xfrm>
            <a:custGeom>
              <a:avLst/>
              <a:gdLst/>
              <a:ahLst/>
              <a:cxnLst/>
              <a:rect l="l" t="t" r="r" b="b"/>
              <a:pathLst>
                <a:path w="4370" h="6365" extrusionOk="0">
                  <a:moveTo>
                    <a:pt x="3235" y="1"/>
                  </a:moveTo>
                  <a:cubicBezTo>
                    <a:pt x="2921" y="1"/>
                    <a:pt x="2558" y="105"/>
                    <a:pt x="2168" y="327"/>
                  </a:cubicBezTo>
                  <a:cubicBezTo>
                    <a:pt x="968" y="1027"/>
                    <a:pt x="0" y="2628"/>
                    <a:pt x="0" y="3896"/>
                  </a:cubicBezTo>
                  <a:cubicBezTo>
                    <a:pt x="0" y="4630"/>
                    <a:pt x="300" y="5097"/>
                    <a:pt x="801" y="5230"/>
                  </a:cubicBezTo>
                  <a:cubicBezTo>
                    <a:pt x="667" y="5630"/>
                    <a:pt x="434" y="5997"/>
                    <a:pt x="200" y="6364"/>
                  </a:cubicBezTo>
                  <a:cubicBezTo>
                    <a:pt x="767" y="6131"/>
                    <a:pt x="1234" y="5730"/>
                    <a:pt x="1568" y="5197"/>
                  </a:cubicBezTo>
                  <a:cubicBezTo>
                    <a:pt x="1801" y="5163"/>
                    <a:pt x="2002" y="5063"/>
                    <a:pt x="2202" y="4963"/>
                  </a:cubicBezTo>
                  <a:cubicBezTo>
                    <a:pt x="3403" y="4263"/>
                    <a:pt x="4370" y="2662"/>
                    <a:pt x="4370" y="1361"/>
                  </a:cubicBezTo>
                  <a:cubicBezTo>
                    <a:pt x="4370" y="493"/>
                    <a:pt x="3917" y="1"/>
                    <a:pt x="3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858403" y="3184396"/>
              <a:ext cx="41874" cy="68112"/>
            </a:xfrm>
            <a:custGeom>
              <a:avLst/>
              <a:gdLst/>
              <a:ahLst/>
              <a:cxnLst/>
              <a:rect l="l" t="t" r="r" b="b"/>
              <a:pathLst>
                <a:path w="2769" h="4504" extrusionOk="0">
                  <a:moveTo>
                    <a:pt x="2135" y="1"/>
                  </a:moveTo>
                  <a:lnTo>
                    <a:pt x="2135" y="267"/>
                  </a:lnTo>
                  <a:cubicBezTo>
                    <a:pt x="2135" y="1735"/>
                    <a:pt x="1234" y="3470"/>
                    <a:pt x="0" y="4504"/>
                  </a:cubicBezTo>
                  <a:cubicBezTo>
                    <a:pt x="300" y="4470"/>
                    <a:pt x="601" y="4404"/>
                    <a:pt x="867" y="4237"/>
                  </a:cubicBezTo>
                  <a:cubicBezTo>
                    <a:pt x="1068" y="4103"/>
                    <a:pt x="1234" y="3970"/>
                    <a:pt x="1401" y="3837"/>
                  </a:cubicBezTo>
                  <a:cubicBezTo>
                    <a:pt x="1473" y="3848"/>
                    <a:pt x="1547" y="3853"/>
                    <a:pt x="1620" y="3853"/>
                  </a:cubicBezTo>
                  <a:cubicBezTo>
                    <a:pt x="1986" y="3853"/>
                    <a:pt x="2352" y="3714"/>
                    <a:pt x="2602" y="3436"/>
                  </a:cubicBezTo>
                  <a:cubicBezTo>
                    <a:pt x="2369" y="3403"/>
                    <a:pt x="2168" y="3270"/>
                    <a:pt x="2068" y="3069"/>
                  </a:cubicBezTo>
                  <a:cubicBezTo>
                    <a:pt x="2502" y="2502"/>
                    <a:pt x="2735" y="1835"/>
                    <a:pt x="2769" y="1135"/>
                  </a:cubicBezTo>
                  <a:cubicBezTo>
                    <a:pt x="2769" y="534"/>
                    <a:pt x="2569" y="134"/>
                    <a:pt x="2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57506" y="2440339"/>
              <a:ext cx="46925" cy="73662"/>
            </a:xfrm>
            <a:custGeom>
              <a:avLst/>
              <a:gdLst/>
              <a:ahLst/>
              <a:cxnLst/>
              <a:rect l="l" t="t" r="r" b="b"/>
              <a:pathLst>
                <a:path w="3103" h="4871" extrusionOk="0">
                  <a:moveTo>
                    <a:pt x="2536" y="1"/>
                  </a:moveTo>
                  <a:lnTo>
                    <a:pt x="2169" y="201"/>
                  </a:lnTo>
                  <a:lnTo>
                    <a:pt x="2169" y="701"/>
                  </a:lnTo>
                  <a:lnTo>
                    <a:pt x="1569" y="334"/>
                  </a:lnTo>
                  <a:lnTo>
                    <a:pt x="1" y="3103"/>
                  </a:lnTo>
                  <a:lnTo>
                    <a:pt x="568" y="2769"/>
                  </a:lnTo>
                  <a:lnTo>
                    <a:pt x="568" y="4871"/>
                  </a:lnTo>
                  <a:lnTo>
                    <a:pt x="1235" y="4471"/>
                  </a:lnTo>
                  <a:lnTo>
                    <a:pt x="1235" y="3203"/>
                  </a:lnTo>
                  <a:lnTo>
                    <a:pt x="1869" y="2836"/>
                  </a:lnTo>
                  <a:lnTo>
                    <a:pt x="1869" y="4104"/>
                  </a:lnTo>
                  <a:lnTo>
                    <a:pt x="2536" y="3703"/>
                  </a:lnTo>
                  <a:lnTo>
                    <a:pt x="2536" y="1635"/>
                  </a:lnTo>
                  <a:lnTo>
                    <a:pt x="3103" y="1302"/>
                  </a:lnTo>
                  <a:lnTo>
                    <a:pt x="2536" y="935"/>
                  </a:lnTo>
                  <a:lnTo>
                    <a:pt x="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921963" y="2352326"/>
              <a:ext cx="39364" cy="58146"/>
            </a:xfrm>
            <a:custGeom>
              <a:avLst/>
              <a:gdLst/>
              <a:ahLst/>
              <a:cxnLst/>
              <a:rect l="l" t="t" r="r" b="b"/>
              <a:pathLst>
                <a:path w="2603" h="3845" extrusionOk="0">
                  <a:moveTo>
                    <a:pt x="1670" y="0"/>
                  </a:moveTo>
                  <a:cubicBezTo>
                    <a:pt x="1558" y="0"/>
                    <a:pt x="1433" y="37"/>
                    <a:pt x="1301" y="117"/>
                  </a:cubicBezTo>
                  <a:cubicBezTo>
                    <a:pt x="734" y="517"/>
                    <a:pt x="400" y="1151"/>
                    <a:pt x="400" y="1851"/>
                  </a:cubicBezTo>
                  <a:lnTo>
                    <a:pt x="400" y="2352"/>
                  </a:lnTo>
                  <a:cubicBezTo>
                    <a:pt x="367" y="2718"/>
                    <a:pt x="267" y="3085"/>
                    <a:pt x="100" y="3386"/>
                  </a:cubicBezTo>
                  <a:cubicBezTo>
                    <a:pt x="34" y="3452"/>
                    <a:pt x="0" y="3552"/>
                    <a:pt x="0" y="3652"/>
                  </a:cubicBezTo>
                  <a:cubicBezTo>
                    <a:pt x="0" y="3776"/>
                    <a:pt x="55" y="3845"/>
                    <a:pt x="138" y="3845"/>
                  </a:cubicBezTo>
                  <a:cubicBezTo>
                    <a:pt x="167" y="3845"/>
                    <a:pt x="199" y="3836"/>
                    <a:pt x="234" y="3819"/>
                  </a:cubicBezTo>
                  <a:lnTo>
                    <a:pt x="2369" y="2618"/>
                  </a:lnTo>
                  <a:cubicBezTo>
                    <a:pt x="2502" y="2518"/>
                    <a:pt x="2569" y="2352"/>
                    <a:pt x="2569" y="2218"/>
                  </a:cubicBezTo>
                  <a:cubicBezTo>
                    <a:pt x="2602" y="2151"/>
                    <a:pt x="2569" y="2085"/>
                    <a:pt x="2502" y="2018"/>
                  </a:cubicBezTo>
                  <a:cubicBezTo>
                    <a:pt x="2268" y="1885"/>
                    <a:pt x="2168" y="1618"/>
                    <a:pt x="2202" y="1384"/>
                  </a:cubicBezTo>
                  <a:lnTo>
                    <a:pt x="2202" y="784"/>
                  </a:lnTo>
                  <a:cubicBezTo>
                    <a:pt x="2202" y="292"/>
                    <a:pt x="1985"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935574" y="2399992"/>
              <a:ext cx="12627" cy="13399"/>
            </a:xfrm>
            <a:custGeom>
              <a:avLst/>
              <a:gdLst/>
              <a:ahLst/>
              <a:cxnLst/>
              <a:rect l="l" t="t" r="r" b="b"/>
              <a:pathLst>
                <a:path w="835" h="886" extrusionOk="0">
                  <a:moveTo>
                    <a:pt x="835" y="0"/>
                  </a:moveTo>
                  <a:lnTo>
                    <a:pt x="1" y="500"/>
                  </a:lnTo>
                  <a:cubicBezTo>
                    <a:pt x="1" y="748"/>
                    <a:pt x="93" y="885"/>
                    <a:pt x="249" y="885"/>
                  </a:cubicBezTo>
                  <a:cubicBezTo>
                    <a:pt x="303" y="885"/>
                    <a:pt x="366" y="868"/>
                    <a:pt x="434" y="834"/>
                  </a:cubicBezTo>
                  <a:cubicBezTo>
                    <a:pt x="668" y="634"/>
                    <a:pt x="835" y="30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979973" y="2308606"/>
              <a:ext cx="43901" cy="78849"/>
            </a:xfrm>
            <a:custGeom>
              <a:avLst/>
              <a:gdLst/>
              <a:ahLst/>
              <a:cxnLst/>
              <a:rect l="l" t="t" r="r" b="b"/>
              <a:pathLst>
                <a:path w="2903" h="5214" extrusionOk="0">
                  <a:moveTo>
                    <a:pt x="2694" y="1"/>
                  </a:moveTo>
                  <a:cubicBezTo>
                    <a:pt x="2654" y="1"/>
                    <a:pt x="2611" y="13"/>
                    <a:pt x="2569" y="39"/>
                  </a:cubicBezTo>
                  <a:lnTo>
                    <a:pt x="367" y="1306"/>
                  </a:lnTo>
                  <a:cubicBezTo>
                    <a:pt x="134" y="1473"/>
                    <a:pt x="0" y="1707"/>
                    <a:pt x="0" y="1974"/>
                  </a:cubicBezTo>
                  <a:lnTo>
                    <a:pt x="0" y="4909"/>
                  </a:lnTo>
                  <a:cubicBezTo>
                    <a:pt x="0" y="5108"/>
                    <a:pt x="93" y="5214"/>
                    <a:pt x="223" y="5214"/>
                  </a:cubicBezTo>
                  <a:cubicBezTo>
                    <a:pt x="267" y="5214"/>
                    <a:pt x="316" y="5201"/>
                    <a:pt x="367" y="5176"/>
                  </a:cubicBezTo>
                  <a:lnTo>
                    <a:pt x="2569" y="3908"/>
                  </a:lnTo>
                  <a:cubicBezTo>
                    <a:pt x="2769" y="3775"/>
                    <a:pt x="2902" y="3508"/>
                    <a:pt x="2902" y="3241"/>
                  </a:cubicBezTo>
                  <a:lnTo>
                    <a:pt x="2902" y="306"/>
                  </a:lnTo>
                  <a:cubicBezTo>
                    <a:pt x="2902" y="107"/>
                    <a:pt x="2810" y="1"/>
                    <a:pt x="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a:off x="992071" y="2330156"/>
              <a:ext cx="20204" cy="39576"/>
            </a:xfrm>
            <a:custGeom>
              <a:avLst/>
              <a:gdLst/>
              <a:ahLst/>
              <a:cxnLst/>
              <a:rect l="l" t="t" r="r" b="b"/>
              <a:pathLst>
                <a:path w="1336" h="2617" extrusionOk="0">
                  <a:moveTo>
                    <a:pt x="1027" y="1"/>
                  </a:moveTo>
                  <a:cubicBezTo>
                    <a:pt x="1007" y="1"/>
                    <a:pt x="988" y="5"/>
                    <a:pt x="968" y="15"/>
                  </a:cubicBezTo>
                  <a:cubicBezTo>
                    <a:pt x="868" y="15"/>
                    <a:pt x="768" y="48"/>
                    <a:pt x="701" y="115"/>
                  </a:cubicBezTo>
                  <a:cubicBezTo>
                    <a:pt x="601" y="148"/>
                    <a:pt x="501" y="248"/>
                    <a:pt x="434" y="315"/>
                  </a:cubicBezTo>
                  <a:cubicBezTo>
                    <a:pt x="334" y="415"/>
                    <a:pt x="268" y="515"/>
                    <a:pt x="234" y="615"/>
                  </a:cubicBezTo>
                  <a:cubicBezTo>
                    <a:pt x="168" y="682"/>
                    <a:pt x="134" y="815"/>
                    <a:pt x="101" y="915"/>
                  </a:cubicBezTo>
                  <a:cubicBezTo>
                    <a:pt x="68" y="982"/>
                    <a:pt x="68" y="1082"/>
                    <a:pt x="68" y="1182"/>
                  </a:cubicBezTo>
                  <a:cubicBezTo>
                    <a:pt x="68" y="1182"/>
                    <a:pt x="68" y="1216"/>
                    <a:pt x="68" y="1216"/>
                  </a:cubicBezTo>
                  <a:lnTo>
                    <a:pt x="101" y="1216"/>
                  </a:lnTo>
                  <a:lnTo>
                    <a:pt x="368" y="1049"/>
                  </a:lnTo>
                  <a:cubicBezTo>
                    <a:pt x="401" y="1049"/>
                    <a:pt x="434" y="1016"/>
                    <a:pt x="434" y="1016"/>
                  </a:cubicBezTo>
                  <a:cubicBezTo>
                    <a:pt x="468" y="982"/>
                    <a:pt x="468" y="949"/>
                    <a:pt x="468" y="949"/>
                  </a:cubicBezTo>
                  <a:cubicBezTo>
                    <a:pt x="468" y="915"/>
                    <a:pt x="468" y="882"/>
                    <a:pt x="468" y="882"/>
                  </a:cubicBezTo>
                  <a:cubicBezTo>
                    <a:pt x="468" y="849"/>
                    <a:pt x="501" y="815"/>
                    <a:pt x="501" y="782"/>
                  </a:cubicBezTo>
                  <a:cubicBezTo>
                    <a:pt x="535" y="749"/>
                    <a:pt x="535" y="715"/>
                    <a:pt x="568" y="682"/>
                  </a:cubicBezTo>
                  <a:cubicBezTo>
                    <a:pt x="601" y="649"/>
                    <a:pt x="635" y="615"/>
                    <a:pt x="668" y="582"/>
                  </a:cubicBezTo>
                  <a:cubicBezTo>
                    <a:pt x="701" y="549"/>
                    <a:pt x="735" y="549"/>
                    <a:pt x="768" y="549"/>
                  </a:cubicBezTo>
                  <a:cubicBezTo>
                    <a:pt x="801" y="549"/>
                    <a:pt x="801" y="582"/>
                    <a:pt x="835" y="582"/>
                  </a:cubicBezTo>
                  <a:cubicBezTo>
                    <a:pt x="835" y="615"/>
                    <a:pt x="868" y="615"/>
                    <a:pt x="868" y="649"/>
                  </a:cubicBezTo>
                  <a:lnTo>
                    <a:pt x="868" y="715"/>
                  </a:lnTo>
                  <a:cubicBezTo>
                    <a:pt x="868" y="749"/>
                    <a:pt x="868" y="815"/>
                    <a:pt x="868" y="849"/>
                  </a:cubicBezTo>
                  <a:cubicBezTo>
                    <a:pt x="835" y="915"/>
                    <a:pt x="801" y="982"/>
                    <a:pt x="768" y="1049"/>
                  </a:cubicBezTo>
                  <a:lnTo>
                    <a:pt x="68" y="2083"/>
                  </a:lnTo>
                  <a:cubicBezTo>
                    <a:pt x="68" y="2116"/>
                    <a:pt x="34" y="2183"/>
                    <a:pt x="34" y="2216"/>
                  </a:cubicBezTo>
                  <a:cubicBezTo>
                    <a:pt x="34" y="2250"/>
                    <a:pt x="34" y="2283"/>
                    <a:pt x="34" y="2316"/>
                  </a:cubicBezTo>
                  <a:lnTo>
                    <a:pt x="34" y="2583"/>
                  </a:lnTo>
                  <a:cubicBezTo>
                    <a:pt x="1" y="2583"/>
                    <a:pt x="1" y="2617"/>
                    <a:pt x="34" y="2617"/>
                  </a:cubicBezTo>
                  <a:lnTo>
                    <a:pt x="68" y="2617"/>
                  </a:lnTo>
                  <a:lnTo>
                    <a:pt x="1268" y="1916"/>
                  </a:lnTo>
                  <a:cubicBezTo>
                    <a:pt x="1302" y="1916"/>
                    <a:pt x="1302" y="1883"/>
                    <a:pt x="1335" y="1883"/>
                  </a:cubicBezTo>
                  <a:cubicBezTo>
                    <a:pt x="1335" y="1849"/>
                    <a:pt x="1335" y="1816"/>
                    <a:pt x="1335" y="1816"/>
                  </a:cubicBezTo>
                  <a:lnTo>
                    <a:pt x="1335" y="1483"/>
                  </a:lnTo>
                  <a:cubicBezTo>
                    <a:pt x="1335" y="1483"/>
                    <a:pt x="1335" y="1449"/>
                    <a:pt x="1335" y="1449"/>
                  </a:cubicBezTo>
                  <a:cubicBezTo>
                    <a:pt x="1318" y="1432"/>
                    <a:pt x="1310" y="1424"/>
                    <a:pt x="1302" y="1424"/>
                  </a:cubicBezTo>
                  <a:cubicBezTo>
                    <a:pt x="1293" y="1424"/>
                    <a:pt x="1285" y="1432"/>
                    <a:pt x="1268" y="1449"/>
                  </a:cubicBezTo>
                  <a:lnTo>
                    <a:pt x="701" y="1783"/>
                  </a:lnTo>
                  <a:lnTo>
                    <a:pt x="1035" y="1249"/>
                  </a:lnTo>
                  <a:cubicBezTo>
                    <a:pt x="1068" y="1182"/>
                    <a:pt x="1102" y="1116"/>
                    <a:pt x="1168" y="1049"/>
                  </a:cubicBezTo>
                  <a:cubicBezTo>
                    <a:pt x="1202" y="982"/>
                    <a:pt x="1202" y="882"/>
                    <a:pt x="1235" y="815"/>
                  </a:cubicBezTo>
                  <a:cubicBezTo>
                    <a:pt x="1268" y="782"/>
                    <a:pt x="1268" y="715"/>
                    <a:pt x="1302" y="649"/>
                  </a:cubicBezTo>
                  <a:cubicBezTo>
                    <a:pt x="1302" y="582"/>
                    <a:pt x="1302" y="515"/>
                    <a:pt x="1302" y="448"/>
                  </a:cubicBezTo>
                  <a:cubicBezTo>
                    <a:pt x="1302" y="382"/>
                    <a:pt x="1302" y="282"/>
                    <a:pt x="1268" y="215"/>
                  </a:cubicBezTo>
                  <a:cubicBezTo>
                    <a:pt x="1268" y="148"/>
                    <a:pt x="1202" y="82"/>
                    <a:pt x="1168" y="48"/>
                  </a:cubicBezTo>
                  <a:cubicBezTo>
                    <a:pt x="1121" y="25"/>
                    <a:pt x="1074" y="1"/>
                    <a:pt x="10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a:off x="833678" y="2394548"/>
              <a:ext cx="48952" cy="34026"/>
            </a:xfrm>
            <a:custGeom>
              <a:avLst/>
              <a:gdLst/>
              <a:ahLst/>
              <a:cxnLst/>
              <a:rect l="l" t="t" r="r" b="b"/>
              <a:pathLst>
                <a:path w="3237" h="2250" extrusionOk="0">
                  <a:moveTo>
                    <a:pt x="3112" y="1"/>
                  </a:moveTo>
                  <a:cubicBezTo>
                    <a:pt x="3088" y="1"/>
                    <a:pt x="3062" y="9"/>
                    <a:pt x="3036" y="27"/>
                  </a:cubicBezTo>
                  <a:lnTo>
                    <a:pt x="201" y="1694"/>
                  </a:lnTo>
                  <a:cubicBezTo>
                    <a:pt x="67" y="1761"/>
                    <a:pt x="1" y="1895"/>
                    <a:pt x="1" y="2061"/>
                  </a:cubicBezTo>
                  <a:cubicBezTo>
                    <a:pt x="1" y="2165"/>
                    <a:pt x="41" y="2249"/>
                    <a:pt x="123" y="2249"/>
                  </a:cubicBezTo>
                  <a:cubicBezTo>
                    <a:pt x="146" y="2249"/>
                    <a:pt x="172" y="2243"/>
                    <a:pt x="201" y="2228"/>
                  </a:cubicBezTo>
                  <a:lnTo>
                    <a:pt x="3036" y="560"/>
                  </a:lnTo>
                  <a:cubicBezTo>
                    <a:pt x="3170" y="494"/>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a:off x="833678" y="2414222"/>
              <a:ext cx="48952" cy="33814"/>
            </a:xfrm>
            <a:custGeom>
              <a:avLst/>
              <a:gdLst/>
              <a:ahLst/>
              <a:cxnLst/>
              <a:rect l="l" t="t" r="r" b="b"/>
              <a:pathLst>
                <a:path w="3237" h="2236" extrusionOk="0">
                  <a:moveTo>
                    <a:pt x="3112" y="1"/>
                  </a:moveTo>
                  <a:cubicBezTo>
                    <a:pt x="3088" y="1"/>
                    <a:pt x="3062" y="9"/>
                    <a:pt x="3036" y="26"/>
                  </a:cubicBezTo>
                  <a:lnTo>
                    <a:pt x="201" y="1661"/>
                  </a:lnTo>
                  <a:cubicBezTo>
                    <a:pt x="67" y="1761"/>
                    <a:pt x="1" y="1894"/>
                    <a:pt x="1" y="2061"/>
                  </a:cubicBezTo>
                  <a:cubicBezTo>
                    <a:pt x="1" y="2157"/>
                    <a:pt x="35" y="2235"/>
                    <a:pt x="103" y="2235"/>
                  </a:cubicBezTo>
                  <a:cubicBezTo>
                    <a:pt x="131" y="2235"/>
                    <a:pt x="163" y="2223"/>
                    <a:pt x="201" y="2195"/>
                  </a:cubicBezTo>
                  <a:lnTo>
                    <a:pt x="3036" y="560"/>
                  </a:lnTo>
                  <a:cubicBezTo>
                    <a:pt x="3170" y="493"/>
                    <a:pt x="3236" y="327"/>
                    <a:pt x="3236" y="193"/>
                  </a:cubicBezTo>
                  <a:cubicBezTo>
                    <a:pt x="3236" y="70"/>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a:off x="833678" y="2433896"/>
              <a:ext cx="48952" cy="33587"/>
            </a:xfrm>
            <a:custGeom>
              <a:avLst/>
              <a:gdLst/>
              <a:ahLst/>
              <a:cxnLst/>
              <a:rect l="l" t="t" r="r" b="b"/>
              <a:pathLst>
                <a:path w="3237" h="2221" extrusionOk="0">
                  <a:moveTo>
                    <a:pt x="3112" y="1"/>
                  </a:moveTo>
                  <a:cubicBezTo>
                    <a:pt x="3088" y="1"/>
                    <a:pt x="3062" y="9"/>
                    <a:pt x="3036" y="26"/>
                  </a:cubicBezTo>
                  <a:lnTo>
                    <a:pt x="201" y="1661"/>
                  </a:lnTo>
                  <a:cubicBezTo>
                    <a:pt x="67" y="1761"/>
                    <a:pt x="1" y="1894"/>
                    <a:pt x="1" y="2061"/>
                  </a:cubicBezTo>
                  <a:cubicBezTo>
                    <a:pt x="1" y="2159"/>
                    <a:pt x="36" y="2221"/>
                    <a:pt x="108" y="2221"/>
                  </a:cubicBezTo>
                  <a:cubicBezTo>
                    <a:pt x="134" y="2221"/>
                    <a:pt x="165" y="2212"/>
                    <a:pt x="201" y="2195"/>
                  </a:cubicBezTo>
                  <a:lnTo>
                    <a:pt x="3036" y="560"/>
                  </a:lnTo>
                  <a:cubicBezTo>
                    <a:pt x="3170" y="460"/>
                    <a:pt x="3236" y="327"/>
                    <a:pt x="3236" y="193"/>
                  </a:cubicBezTo>
                  <a:cubicBezTo>
                    <a:pt x="3236" y="69"/>
                    <a:pt x="3181" y="1"/>
                    <a:pt x="31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a:off x="2225447" y="1583755"/>
              <a:ext cx="44400" cy="87529"/>
            </a:xfrm>
            <a:custGeom>
              <a:avLst/>
              <a:gdLst/>
              <a:ahLst/>
              <a:cxnLst/>
              <a:rect l="l" t="t" r="r" b="b"/>
              <a:pathLst>
                <a:path w="2936" h="5788" extrusionOk="0">
                  <a:moveTo>
                    <a:pt x="2151" y="0"/>
                  </a:moveTo>
                  <a:cubicBezTo>
                    <a:pt x="2117" y="0"/>
                    <a:pt x="2076" y="29"/>
                    <a:pt x="2035" y="70"/>
                  </a:cubicBezTo>
                  <a:lnTo>
                    <a:pt x="1368" y="1004"/>
                  </a:lnTo>
                  <a:cubicBezTo>
                    <a:pt x="1334" y="1004"/>
                    <a:pt x="1334" y="1037"/>
                    <a:pt x="1334" y="1037"/>
                  </a:cubicBezTo>
                  <a:cubicBezTo>
                    <a:pt x="1334" y="1071"/>
                    <a:pt x="1334" y="1071"/>
                    <a:pt x="1334" y="1104"/>
                  </a:cubicBezTo>
                  <a:lnTo>
                    <a:pt x="1334" y="1171"/>
                  </a:lnTo>
                  <a:lnTo>
                    <a:pt x="1334" y="1204"/>
                  </a:lnTo>
                  <a:cubicBezTo>
                    <a:pt x="1334" y="1204"/>
                    <a:pt x="1334" y="1237"/>
                    <a:pt x="1334" y="1237"/>
                  </a:cubicBezTo>
                  <a:lnTo>
                    <a:pt x="1735" y="1938"/>
                  </a:lnTo>
                  <a:cubicBezTo>
                    <a:pt x="1735" y="1955"/>
                    <a:pt x="1751" y="1963"/>
                    <a:pt x="1772" y="1963"/>
                  </a:cubicBezTo>
                  <a:cubicBezTo>
                    <a:pt x="1793" y="1963"/>
                    <a:pt x="1818" y="1955"/>
                    <a:pt x="1835" y="1938"/>
                  </a:cubicBezTo>
                  <a:cubicBezTo>
                    <a:pt x="1868" y="1938"/>
                    <a:pt x="1868" y="1904"/>
                    <a:pt x="1901" y="1904"/>
                  </a:cubicBezTo>
                  <a:cubicBezTo>
                    <a:pt x="1968" y="1804"/>
                    <a:pt x="1968" y="1704"/>
                    <a:pt x="1935" y="1638"/>
                  </a:cubicBezTo>
                  <a:lnTo>
                    <a:pt x="1635" y="1171"/>
                  </a:lnTo>
                  <a:cubicBezTo>
                    <a:pt x="1744" y="1128"/>
                    <a:pt x="1848" y="1108"/>
                    <a:pt x="1945" y="1108"/>
                  </a:cubicBezTo>
                  <a:cubicBezTo>
                    <a:pt x="2379" y="1108"/>
                    <a:pt x="2669" y="1517"/>
                    <a:pt x="2669" y="2171"/>
                  </a:cubicBezTo>
                  <a:cubicBezTo>
                    <a:pt x="2669" y="2872"/>
                    <a:pt x="2435" y="3539"/>
                    <a:pt x="2001" y="4073"/>
                  </a:cubicBezTo>
                  <a:cubicBezTo>
                    <a:pt x="1935" y="4139"/>
                    <a:pt x="1901" y="4206"/>
                    <a:pt x="1935" y="4306"/>
                  </a:cubicBezTo>
                  <a:cubicBezTo>
                    <a:pt x="1954" y="4345"/>
                    <a:pt x="1974" y="4361"/>
                    <a:pt x="1993" y="4361"/>
                  </a:cubicBezTo>
                  <a:cubicBezTo>
                    <a:pt x="2007" y="4361"/>
                    <a:pt x="2021" y="4353"/>
                    <a:pt x="2035" y="4340"/>
                  </a:cubicBezTo>
                  <a:cubicBezTo>
                    <a:pt x="2068" y="4340"/>
                    <a:pt x="2102" y="4306"/>
                    <a:pt x="2102" y="4273"/>
                  </a:cubicBezTo>
                  <a:cubicBezTo>
                    <a:pt x="2635" y="3639"/>
                    <a:pt x="2902" y="2872"/>
                    <a:pt x="2935" y="2038"/>
                  </a:cubicBezTo>
                  <a:cubicBezTo>
                    <a:pt x="2935" y="1223"/>
                    <a:pt x="2580" y="739"/>
                    <a:pt x="2047" y="739"/>
                  </a:cubicBezTo>
                  <a:cubicBezTo>
                    <a:pt x="1969" y="739"/>
                    <a:pt x="1887" y="749"/>
                    <a:pt x="1801" y="770"/>
                  </a:cubicBezTo>
                  <a:lnTo>
                    <a:pt x="2168" y="303"/>
                  </a:lnTo>
                  <a:cubicBezTo>
                    <a:pt x="2235" y="237"/>
                    <a:pt x="2235" y="137"/>
                    <a:pt x="2202" y="36"/>
                  </a:cubicBezTo>
                  <a:cubicBezTo>
                    <a:pt x="2189" y="11"/>
                    <a:pt x="2171" y="0"/>
                    <a:pt x="2151" y="0"/>
                  </a:cubicBezTo>
                  <a:close/>
                  <a:moveTo>
                    <a:pt x="933" y="1432"/>
                  </a:moveTo>
                  <a:cubicBezTo>
                    <a:pt x="895" y="1432"/>
                    <a:pt x="853" y="1452"/>
                    <a:pt x="834" y="1471"/>
                  </a:cubicBezTo>
                  <a:cubicBezTo>
                    <a:pt x="300" y="2105"/>
                    <a:pt x="0" y="2905"/>
                    <a:pt x="0" y="3739"/>
                  </a:cubicBezTo>
                  <a:cubicBezTo>
                    <a:pt x="0" y="4536"/>
                    <a:pt x="340" y="5017"/>
                    <a:pt x="854" y="5017"/>
                  </a:cubicBezTo>
                  <a:cubicBezTo>
                    <a:pt x="942" y="5017"/>
                    <a:pt x="1036" y="5003"/>
                    <a:pt x="1134" y="4973"/>
                  </a:cubicBezTo>
                  <a:lnTo>
                    <a:pt x="1134" y="4973"/>
                  </a:lnTo>
                  <a:lnTo>
                    <a:pt x="767" y="5507"/>
                  </a:lnTo>
                  <a:cubicBezTo>
                    <a:pt x="701" y="5574"/>
                    <a:pt x="701" y="5674"/>
                    <a:pt x="734" y="5741"/>
                  </a:cubicBezTo>
                  <a:cubicBezTo>
                    <a:pt x="734" y="5764"/>
                    <a:pt x="767" y="5788"/>
                    <a:pt x="799" y="5788"/>
                  </a:cubicBezTo>
                  <a:cubicBezTo>
                    <a:pt x="812" y="5788"/>
                    <a:pt x="824" y="5784"/>
                    <a:pt x="834" y="5774"/>
                  </a:cubicBezTo>
                  <a:cubicBezTo>
                    <a:pt x="834" y="5741"/>
                    <a:pt x="867" y="5741"/>
                    <a:pt x="901" y="5707"/>
                  </a:cubicBezTo>
                  <a:lnTo>
                    <a:pt x="1568" y="4773"/>
                  </a:lnTo>
                  <a:cubicBezTo>
                    <a:pt x="1568" y="4773"/>
                    <a:pt x="1601" y="4740"/>
                    <a:pt x="1601" y="4740"/>
                  </a:cubicBezTo>
                  <a:lnTo>
                    <a:pt x="1601" y="4706"/>
                  </a:lnTo>
                  <a:lnTo>
                    <a:pt x="1601" y="4673"/>
                  </a:lnTo>
                  <a:cubicBezTo>
                    <a:pt x="1601" y="4673"/>
                    <a:pt x="1601" y="4640"/>
                    <a:pt x="1601" y="4640"/>
                  </a:cubicBezTo>
                  <a:lnTo>
                    <a:pt x="1601" y="4606"/>
                  </a:lnTo>
                  <a:cubicBezTo>
                    <a:pt x="1601" y="4606"/>
                    <a:pt x="1635" y="4573"/>
                    <a:pt x="1635" y="4573"/>
                  </a:cubicBezTo>
                  <a:cubicBezTo>
                    <a:pt x="1635" y="4540"/>
                    <a:pt x="1635" y="4540"/>
                    <a:pt x="1635" y="4506"/>
                  </a:cubicBezTo>
                  <a:lnTo>
                    <a:pt x="1234" y="3839"/>
                  </a:lnTo>
                  <a:cubicBezTo>
                    <a:pt x="1204" y="3809"/>
                    <a:pt x="1174" y="3793"/>
                    <a:pt x="1144" y="3793"/>
                  </a:cubicBezTo>
                  <a:cubicBezTo>
                    <a:pt x="1108" y="3793"/>
                    <a:pt x="1071" y="3817"/>
                    <a:pt x="1034" y="3873"/>
                  </a:cubicBezTo>
                  <a:cubicBezTo>
                    <a:pt x="1001" y="3939"/>
                    <a:pt x="967" y="4039"/>
                    <a:pt x="1001" y="4106"/>
                  </a:cubicBezTo>
                  <a:lnTo>
                    <a:pt x="1268" y="4606"/>
                  </a:lnTo>
                  <a:cubicBezTo>
                    <a:pt x="1170" y="4641"/>
                    <a:pt x="1076" y="4657"/>
                    <a:pt x="986" y="4657"/>
                  </a:cubicBezTo>
                  <a:cubicBezTo>
                    <a:pt x="554" y="4657"/>
                    <a:pt x="234" y="4269"/>
                    <a:pt x="234" y="3606"/>
                  </a:cubicBezTo>
                  <a:cubicBezTo>
                    <a:pt x="267" y="2905"/>
                    <a:pt x="500" y="2271"/>
                    <a:pt x="934" y="1738"/>
                  </a:cubicBezTo>
                  <a:cubicBezTo>
                    <a:pt x="1001" y="1671"/>
                    <a:pt x="1001" y="1571"/>
                    <a:pt x="1001" y="1471"/>
                  </a:cubicBezTo>
                  <a:cubicBezTo>
                    <a:pt x="987" y="1443"/>
                    <a:pt x="961" y="1432"/>
                    <a:pt x="933" y="143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a:off x="1007209" y="2472126"/>
              <a:ext cx="163958" cy="317300"/>
            </a:xfrm>
            <a:custGeom>
              <a:avLst/>
              <a:gdLst/>
              <a:ahLst/>
              <a:cxnLst/>
              <a:rect l="l" t="t" r="r" b="b"/>
              <a:pathLst>
                <a:path w="10842" h="20982" extrusionOk="0">
                  <a:moveTo>
                    <a:pt x="7106" y="0"/>
                  </a:moveTo>
                  <a:cubicBezTo>
                    <a:pt x="2836" y="5938"/>
                    <a:pt x="1" y="13810"/>
                    <a:pt x="1" y="20982"/>
                  </a:cubicBezTo>
                  <a:lnTo>
                    <a:pt x="7506" y="16645"/>
                  </a:lnTo>
                  <a:cubicBezTo>
                    <a:pt x="7506" y="13210"/>
                    <a:pt x="8840" y="9440"/>
                    <a:pt x="10842" y="6505"/>
                  </a:cubicBezTo>
                  <a:lnTo>
                    <a:pt x="71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a:off x="1123743" y="2334194"/>
              <a:ext cx="214392" cy="223692"/>
            </a:xfrm>
            <a:custGeom>
              <a:avLst/>
              <a:gdLst/>
              <a:ahLst/>
              <a:cxnLst/>
              <a:rect l="l" t="t" r="r" b="b"/>
              <a:pathLst>
                <a:path w="14177" h="14792" extrusionOk="0">
                  <a:moveTo>
                    <a:pt x="13026" y="1"/>
                  </a:moveTo>
                  <a:cubicBezTo>
                    <a:pt x="11215" y="1"/>
                    <a:pt x="9216" y="576"/>
                    <a:pt x="7105" y="1783"/>
                  </a:cubicBezTo>
                  <a:cubicBezTo>
                    <a:pt x="4336" y="3450"/>
                    <a:pt x="1935" y="5652"/>
                    <a:pt x="0" y="8254"/>
                  </a:cubicBezTo>
                  <a:lnTo>
                    <a:pt x="3769" y="14792"/>
                  </a:lnTo>
                  <a:cubicBezTo>
                    <a:pt x="4670" y="13591"/>
                    <a:pt x="5804" y="12557"/>
                    <a:pt x="7105" y="11790"/>
                  </a:cubicBezTo>
                  <a:cubicBezTo>
                    <a:pt x="7984" y="11214"/>
                    <a:pt x="9028" y="10913"/>
                    <a:pt x="10113" y="10913"/>
                  </a:cubicBezTo>
                  <a:cubicBezTo>
                    <a:pt x="10222" y="10913"/>
                    <a:pt x="10331" y="10916"/>
                    <a:pt x="10441" y="10922"/>
                  </a:cubicBezTo>
                  <a:lnTo>
                    <a:pt x="14177" y="81"/>
                  </a:lnTo>
                  <a:cubicBezTo>
                    <a:pt x="13803" y="28"/>
                    <a:pt x="13419" y="1"/>
                    <a:pt x="130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a:off x="1291209" y="2337430"/>
              <a:ext cx="163958" cy="258806"/>
            </a:xfrm>
            <a:custGeom>
              <a:avLst/>
              <a:gdLst/>
              <a:ahLst/>
              <a:cxnLst/>
              <a:rect l="l" t="t" r="r" b="b"/>
              <a:pathLst>
                <a:path w="10842" h="17114" extrusionOk="0">
                  <a:moveTo>
                    <a:pt x="3770" y="1"/>
                  </a:moveTo>
                  <a:lnTo>
                    <a:pt x="1" y="10842"/>
                  </a:lnTo>
                  <a:cubicBezTo>
                    <a:pt x="2002" y="11409"/>
                    <a:pt x="3336" y="13677"/>
                    <a:pt x="3336" y="17113"/>
                  </a:cubicBezTo>
                  <a:lnTo>
                    <a:pt x="10842" y="12777"/>
                  </a:lnTo>
                  <a:cubicBezTo>
                    <a:pt x="10842" y="5638"/>
                    <a:pt x="8006" y="1002"/>
                    <a:pt x="37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a:off x="1199900" y="2465684"/>
              <a:ext cx="123143" cy="234731"/>
            </a:xfrm>
            <a:custGeom>
              <a:avLst/>
              <a:gdLst/>
              <a:ahLst/>
              <a:cxnLst/>
              <a:rect l="l" t="t" r="r" b="b"/>
              <a:pathLst>
                <a:path w="8143" h="15522" extrusionOk="0">
                  <a:moveTo>
                    <a:pt x="2450" y="11404"/>
                  </a:moveTo>
                  <a:cubicBezTo>
                    <a:pt x="2538" y="11404"/>
                    <a:pt x="2623" y="11425"/>
                    <a:pt x="2703" y="11467"/>
                  </a:cubicBezTo>
                  <a:cubicBezTo>
                    <a:pt x="3137" y="11668"/>
                    <a:pt x="3170" y="12468"/>
                    <a:pt x="2836" y="13235"/>
                  </a:cubicBezTo>
                  <a:cubicBezTo>
                    <a:pt x="2530" y="13877"/>
                    <a:pt x="2037" y="14285"/>
                    <a:pt x="1649" y="14285"/>
                  </a:cubicBezTo>
                  <a:cubicBezTo>
                    <a:pt x="1573" y="14285"/>
                    <a:pt x="1501" y="14269"/>
                    <a:pt x="1435" y="14236"/>
                  </a:cubicBezTo>
                  <a:lnTo>
                    <a:pt x="1435" y="14203"/>
                  </a:lnTo>
                  <a:cubicBezTo>
                    <a:pt x="1002" y="13969"/>
                    <a:pt x="968" y="13169"/>
                    <a:pt x="1302" y="12435"/>
                  </a:cubicBezTo>
                  <a:cubicBezTo>
                    <a:pt x="1602" y="11808"/>
                    <a:pt x="2057" y="11404"/>
                    <a:pt x="2450" y="11404"/>
                  </a:cubicBezTo>
                  <a:close/>
                  <a:moveTo>
                    <a:pt x="7922" y="1"/>
                  </a:moveTo>
                  <a:cubicBezTo>
                    <a:pt x="7836" y="1"/>
                    <a:pt x="7730" y="71"/>
                    <a:pt x="7640" y="226"/>
                  </a:cubicBezTo>
                  <a:cubicBezTo>
                    <a:pt x="5538" y="3729"/>
                    <a:pt x="1168" y="11000"/>
                    <a:pt x="668" y="12068"/>
                  </a:cubicBezTo>
                  <a:cubicBezTo>
                    <a:pt x="1" y="13502"/>
                    <a:pt x="101" y="15003"/>
                    <a:pt x="902" y="15404"/>
                  </a:cubicBezTo>
                  <a:cubicBezTo>
                    <a:pt x="1043" y="15483"/>
                    <a:pt x="1197" y="15521"/>
                    <a:pt x="1360" y="15521"/>
                  </a:cubicBezTo>
                  <a:cubicBezTo>
                    <a:pt x="2081" y="15521"/>
                    <a:pt x="2959" y="14773"/>
                    <a:pt x="3503" y="13602"/>
                  </a:cubicBezTo>
                  <a:cubicBezTo>
                    <a:pt x="4004" y="12535"/>
                    <a:pt x="6739" y="4396"/>
                    <a:pt x="8040" y="460"/>
                  </a:cubicBezTo>
                  <a:cubicBezTo>
                    <a:pt x="8142" y="174"/>
                    <a:pt x="8057" y="1"/>
                    <a:pt x="7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a:off x="1194864" y="2385066"/>
              <a:ext cx="72149" cy="105026"/>
            </a:xfrm>
            <a:custGeom>
              <a:avLst/>
              <a:gdLst/>
              <a:ahLst/>
              <a:cxnLst/>
              <a:rect l="l" t="t" r="r" b="b"/>
              <a:pathLst>
                <a:path w="4771" h="6945" extrusionOk="0">
                  <a:moveTo>
                    <a:pt x="3182" y="553"/>
                  </a:moveTo>
                  <a:cubicBezTo>
                    <a:pt x="3898" y="553"/>
                    <a:pt x="4404" y="1222"/>
                    <a:pt x="4404" y="2321"/>
                  </a:cubicBezTo>
                  <a:cubicBezTo>
                    <a:pt x="4404" y="3789"/>
                    <a:pt x="3503" y="5490"/>
                    <a:pt x="2402" y="6157"/>
                  </a:cubicBezTo>
                  <a:cubicBezTo>
                    <a:pt x="2126" y="6316"/>
                    <a:pt x="1862" y="6391"/>
                    <a:pt x="1622" y="6391"/>
                  </a:cubicBezTo>
                  <a:cubicBezTo>
                    <a:pt x="906" y="6391"/>
                    <a:pt x="401" y="5723"/>
                    <a:pt x="401" y="4623"/>
                  </a:cubicBezTo>
                  <a:cubicBezTo>
                    <a:pt x="401" y="3155"/>
                    <a:pt x="1301" y="1421"/>
                    <a:pt x="2402" y="787"/>
                  </a:cubicBez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a:off x="1214024" y="2441458"/>
              <a:ext cx="34328" cy="24514"/>
            </a:xfrm>
            <a:custGeom>
              <a:avLst/>
              <a:gdLst/>
              <a:ahLst/>
              <a:cxnLst/>
              <a:rect l="l" t="t" r="r" b="b"/>
              <a:pathLst>
                <a:path w="2270" h="1621" extrusionOk="0">
                  <a:moveTo>
                    <a:pt x="2148" y="1"/>
                  </a:moveTo>
                  <a:cubicBezTo>
                    <a:pt x="2123" y="1"/>
                    <a:pt x="2096" y="9"/>
                    <a:pt x="2069" y="27"/>
                  </a:cubicBezTo>
                  <a:lnTo>
                    <a:pt x="201" y="1094"/>
                  </a:lnTo>
                  <a:cubicBezTo>
                    <a:pt x="68" y="1194"/>
                    <a:pt x="1" y="1328"/>
                    <a:pt x="1" y="1461"/>
                  </a:cubicBezTo>
                  <a:cubicBezTo>
                    <a:pt x="1" y="1559"/>
                    <a:pt x="55" y="1621"/>
                    <a:pt x="123" y="1621"/>
                  </a:cubicBezTo>
                  <a:cubicBezTo>
                    <a:pt x="147" y="1621"/>
                    <a:pt x="174" y="1612"/>
                    <a:pt x="201" y="1595"/>
                  </a:cubicBezTo>
                  <a:lnTo>
                    <a:pt x="2069" y="527"/>
                  </a:lnTo>
                  <a:cubicBezTo>
                    <a:pt x="2203" y="427"/>
                    <a:pt x="2269" y="294"/>
                    <a:pt x="2269" y="160"/>
                  </a:cubicBezTo>
                  <a:cubicBezTo>
                    <a:pt x="2269" y="62"/>
                    <a:pt x="2216" y="1"/>
                    <a:pt x="21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a:off x="1238749" y="2413541"/>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9" y="958"/>
                    <a:pt x="201" y="958"/>
                  </a:cubicBezTo>
                  <a:cubicBezTo>
                    <a:pt x="243" y="958"/>
                    <a:pt x="288" y="942"/>
                    <a:pt x="334" y="905"/>
                  </a:cubicBezTo>
                  <a:cubicBezTo>
                    <a:pt x="534" y="772"/>
                    <a:pt x="668" y="538"/>
                    <a:pt x="668" y="305"/>
                  </a:cubicBezTo>
                  <a:cubicBezTo>
                    <a:pt x="668" y="106"/>
                    <a:pt x="594"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a:off x="1213525" y="2428225"/>
              <a:ext cx="10102" cy="14654"/>
            </a:xfrm>
            <a:custGeom>
              <a:avLst/>
              <a:gdLst/>
              <a:ahLst/>
              <a:cxnLst/>
              <a:rect l="l" t="t" r="r" b="b"/>
              <a:pathLst>
                <a:path w="668" h="969" extrusionOk="0">
                  <a:moveTo>
                    <a:pt x="447" y="1"/>
                  </a:moveTo>
                  <a:cubicBezTo>
                    <a:pt x="411" y="1"/>
                    <a:pt x="372" y="12"/>
                    <a:pt x="334" y="34"/>
                  </a:cubicBezTo>
                  <a:cubicBezTo>
                    <a:pt x="134" y="201"/>
                    <a:pt x="1" y="435"/>
                    <a:pt x="1" y="668"/>
                  </a:cubicBezTo>
                  <a:cubicBezTo>
                    <a:pt x="1" y="848"/>
                    <a:pt x="80" y="969"/>
                    <a:pt x="208" y="969"/>
                  </a:cubicBezTo>
                  <a:cubicBezTo>
                    <a:pt x="246" y="969"/>
                    <a:pt x="288" y="958"/>
                    <a:pt x="334" y="935"/>
                  </a:cubicBezTo>
                  <a:cubicBezTo>
                    <a:pt x="534" y="768"/>
                    <a:pt x="634" y="535"/>
                    <a:pt x="668" y="301"/>
                  </a:cubicBezTo>
                  <a:cubicBezTo>
                    <a:pt x="668" y="121"/>
                    <a:pt x="569" y="1"/>
                    <a:pt x="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a:off x="1340146" y="2413315"/>
              <a:ext cx="72149" cy="105026"/>
            </a:xfrm>
            <a:custGeom>
              <a:avLst/>
              <a:gdLst/>
              <a:ahLst/>
              <a:cxnLst/>
              <a:rect l="l" t="t" r="r" b="b"/>
              <a:pathLst>
                <a:path w="4771" h="6945" extrusionOk="0">
                  <a:moveTo>
                    <a:pt x="3182" y="553"/>
                  </a:moveTo>
                  <a:cubicBezTo>
                    <a:pt x="3898" y="553"/>
                    <a:pt x="4403" y="1222"/>
                    <a:pt x="4403" y="2321"/>
                  </a:cubicBezTo>
                  <a:cubicBezTo>
                    <a:pt x="4403" y="3822"/>
                    <a:pt x="3503" y="5524"/>
                    <a:pt x="2402" y="6157"/>
                  </a:cubicBezTo>
                  <a:cubicBezTo>
                    <a:pt x="2120" y="6320"/>
                    <a:pt x="1851" y="6397"/>
                    <a:pt x="1607" y="6397"/>
                  </a:cubicBezTo>
                  <a:cubicBezTo>
                    <a:pt x="899" y="6397"/>
                    <a:pt x="401" y="5748"/>
                    <a:pt x="401" y="4656"/>
                  </a:cubicBezTo>
                  <a:cubicBezTo>
                    <a:pt x="401" y="3189"/>
                    <a:pt x="1301" y="1454"/>
                    <a:pt x="2402" y="820"/>
                  </a:cubicBezTo>
                  <a:lnTo>
                    <a:pt x="2402" y="787"/>
                  </a:lnTo>
                  <a:cubicBezTo>
                    <a:pt x="2678" y="628"/>
                    <a:pt x="2942" y="553"/>
                    <a:pt x="3182" y="553"/>
                  </a:cubicBezTo>
                  <a:close/>
                  <a:moveTo>
                    <a:pt x="3333" y="0"/>
                  </a:moveTo>
                  <a:cubicBezTo>
                    <a:pt x="3047" y="0"/>
                    <a:pt x="2732" y="92"/>
                    <a:pt x="2402" y="287"/>
                  </a:cubicBezTo>
                  <a:cubicBezTo>
                    <a:pt x="1068" y="1054"/>
                    <a:pt x="0" y="3089"/>
                    <a:pt x="0" y="4857"/>
                  </a:cubicBezTo>
                  <a:cubicBezTo>
                    <a:pt x="0" y="6151"/>
                    <a:pt x="595" y="6944"/>
                    <a:pt x="1451" y="6944"/>
                  </a:cubicBezTo>
                  <a:cubicBezTo>
                    <a:pt x="1742" y="6944"/>
                    <a:pt x="2064" y="6852"/>
                    <a:pt x="2402" y="6658"/>
                  </a:cubicBezTo>
                  <a:cubicBezTo>
                    <a:pt x="3703" y="5891"/>
                    <a:pt x="4770" y="3856"/>
                    <a:pt x="4770" y="2088"/>
                  </a:cubicBezTo>
                  <a:cubicBezTo>
                    <a:pt x="4770" y="793"/>
                    <a:pt x="4176" y="0"/>
                    <a:pt x="33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a:off x="1356281" y="2463037"/>
              <a:ext cx="40377" cy="33844"/>
            </a:xfrm>
            <a:custGeom>
              <a:avLst/>
              <a:gdLst/>
              <a:ahLst/>
              <a:cxnLst/>
              <a:rect l="l" t="t" r="r" b="b"/>
              <a:pathLst>
                <a:path w="2670" h="2238" extrusionOk="0">
                  <a:moveTo>
                    <a:pt x="2536" y="1"/>
                  </a:moveTo>
                  <a:cubicBezTo>
                    <a:pt x="2436" y="1"/>
                    <a:pt x="2336" y="101"/>
                    <a:pt x="2269" y="268"/>
                  </a:cubicBezTo>
                  <a:cubicBezTo>
                    <a:pt x="2136" y="768"/>
                    <a:pt x="1802" y="1235"/>
                    <a:pt x="1335" y="1569"/>
                  </a:cubicBezTo>
                  <a:cubicBezTo>
                    <a:pt x="1226" y="1653"/>
                    <a:pt x="1095" y="1694"/>
                    <a:pt x="963" y="1694"/>
                  </a:cubicBezTo>
                  <a:cubicBezTo>
                    <a:pt x="731" y="1694"/>
                    <a:pt x="495" y="1569"/>
                    <a:pt x="368" y="1335"/>
                  </a:cubicBezTo>
                  <a:cubicBezTo>
                    <a:pt x="354" y="1296"/>
                    <a:pt x="331" y="1277"/>
                    <a:pt x="301" y="1277"/>
                  </a:cubicBezTo>
                  <a:cubicBezTo>
                    <a:pt x="255" y="1277"/>
                    <a:pt x="195" y="1321"/>
                    <a:pt x="134" y="1402"/>
                  </a:cubicBezTo>
                  <a:cubicBezTo>
                    <a:pt x="34" y="1502"/>
                    <a:pt x="1" y="1635"/>
                    <a:pt x="34" y="1769"/>
                  </a:cubicBezTo>
                  <a:cubicBezTo>
                    <a:pt x="201" y="2081"/>
                    <a:pt x="459" y="2238"/>
                    <a:pt x="759" y="2238"/>
                  </a:cubicBezTo>
                  <a:cubicBezTo>
                    <a:pt x="939" y="2238"/>
                    <a:pt x="1135" y="2181"/>
                    <a:pt x="1335" y="2069"/>
                  </a:cubicBezTo>
                  <a:cubicBezTo>
                    <a:pt x="1935" y="1635"/>
                    <a:pt x="2402" y="1001"/>
                    <a:pt x="2603" y="301"/>
                  </a:cubicBezTo>
                  <a:cubicBezTo>
                    <a:pt x="2669" y="134"/>
                    <a:pt x="2636" y="1"/>
                    <a:pt x="2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a:off x="1384031" y="2441790"/>
              <a:ext cx="10102" cy="14502"/>
            </a:xfrm>
            <a:custGeom>
              <a:avLst/>
              <a:gdLst/>
              <a:ahLst/>
              <a:cxnLst/>
              <a:rect l="l" t="t" r="r" b="b"/>
              <a:pathLst>
                <a:path w="668" h="959" extrusionOk="0">
                  <a:moveTo>
                    <a:pt x="473" y="0"/>
                  </a:moveTo>
                  <a:cubicBezTo>
                    <a:pt x="432" y="0"/>
                    <a:pt x="385" y="13"/>
                    <a:pt x="334" y="38"/>
                  </a:cubicBezTo>
                  <a:cubicBezTo>
                    <a:pt x="134" y="172"/>
                    <a:pt x="0" y="405"/>
                    <a:pt x="0" y="672"/>
                  </a:cubicBezTo>
                  <a:cubicBezTo>
                    <a:pt x="0" y="842"/>
                    <a:pt x="88" y="958"/>
                    <a:pt x="201" y="958"/>
                  </a:cubicBezTo>
                  <a:cubicBezTo>
                    <a:pt x="243" y="958"/>
                    <a:pt x="288" y="942"/>
                    <a:pt x="334" y="905"/>
                  </a:cubicBezTo>
                  <a:cubicBezTo>
                    <a:pt x="534" y="772"/>
                    <a:pt x="667" y="538"/>
                    <a:pt x="667" y="305"/>
                  </a:cubicBezTo>
                  <a:cubicBezTo>
                    <a:pt x="667" y="106"/>
                    <a:pt x="593"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a:off x="1358807" y="2456474"/>
              <a:ext cx="9603" cy="14654"/>
            </a:xfrm>
            <a:custGeom>
              <a:avLst/>
              <a:gdLst/>
              <a:ahLst/>
              <a:cxnLst/>
              <a:rect l="l" t="t" r="r" b="b"/>
              <a:pathLst>
                <a:path w="635" h="969" extrusionOk="0">
                  <a:moveTo>
                    <a:pt x="442" y="1"/>
                  </a:moveTo>
                  <a:cubicBezTo>
                    <a:pt x="409" y="1"/>
                    <a:pt x="372" y="12"/>
                    <a:pt x="334" y="34"/>
                  </a:cubicBezTo>
                  <a:cubicBezTo>
                    <a:pt x="101" y="201"/>
                    <a:pt x="0" y="435"/>
                    <a:pt x="0" y="668"/>
                  </a:cubicBezTo>
                  <a:cubicBezTo>
                    <a:pt x="0" y="848"/>
                    <a:pt x="80" y="969"/>
                    <a:pt x="208" y="969"/>
                  </a:cubicBezTo>
                  <a:cubicBezTo>
                    <a:pt x="246" y="969"/>
                    <a:pt x="288" y="958"/>
                    <a:pt x="334" y="935"/>
                  </a:cubicBezTo>
                  <a:cubicBezTo>
                    <a:pt x="534" y="768"/>
                    <a:pt x="634" y="535"/>
                    <a:pt x="634" y="301"/>
                  </a:cubicBezTo>
                  <a:cubicBezTo>
                    <a:pt x="634" y="121"/>
                    <a:pt x="555" y="1"/>
                    <a:pt x="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a:off x="1050081" y="2581295"/>
              <a:ext cx="72149" cy="105086"/>
            </a:xfrm>
            <a:custGeom>
              <a:avLst/>
              <a:gdLst/>
              <a:ahLst/>
              <a:cxnLst/>
              <a:rect l="l" t="t" r="r" b="b"/>
              <a:pathLst>
                <a:path w="4771" h="6949" extrusionOk="0">
                  <a:moveTo>
                    <a:pt x="3146" y="553"/>
                  </a:moveTo>
                  <a:cubicBezTo>
                    <a:pt x="3864" y="553"/>
                    <a:pt x="4371" y="1229"/>
                    <a:pt x="4371" y="2355"/>
                  </a:cubicBezTo>
                  <a:cubicBezTo>
                    <a:pt x="4371" y="3822"/>
                    <a:pt x="3470" y="5524"/>
                    <a:pt x="2369" y="6157"/>
                  </a:cubicBezTo>
                  <a:cubicBezTo>
                    <a:pt x="2085" y="6330"/>
                    <a:pt x="1813" y="6411"/>
                    <a:pt x="1568" y="6411"/>
                  </a:cubicBezTo>
                  <a:cubicBezTo>
                    <a:pt x="863" y="6411"/>
                    <a:pt x="368" y="5745"/>
                    <a:pt x="368" y="4656"/>
                  </a:cubicBezTo>
                  <a:cubicBezTo>
                    <a:pt x="368" y="3189"/>
                    <a:pt x="1268" y="1454"/>
                    <a:pt x="2369" y="820"/>
                  </a:cubicBezTo>
                  <a:lnTo>
                    <a:pt x="2369" y="787"/>
                  </a:lnTo>
                  <a:cubicBezTo>
                    <a:pt x="2644" y="628"/>
                    <a:pt x="2907" y="553"/>
                    <a:pt x="3146" y="553"/>
                  </a:cubicBezTo>
                  <a:close/>
                  <a:moveTo>
                    <a:pt x="3320" y="0"/>
                  </a:moveTo>
                  <a:cubicBezTo>
                    <a:pt x="3029" y="0"/>
                    <a:pt x="2708" y="92"/>
                    <a:pt x="2369" y="287"/>
                  </a:cubicBezTo>
                  <a:cubicBezTo>
                    <a:pt x="1068" y="1054"/>
                    <a:pt x="1" y="3089"/>
                    <a:pt x="1" y="4856"/>
                  </a:cubicBezTo>
                  <a:cubicBezTo>
                    <a:pt x="1" y="6169"/>
                    <a:pt x="590" y="6949"/>
                    <a:pt x="1425" y="6949"/>
                  </a:cubicBezTo>
                  <a:cubicBezTo>
                    <a:pt x="1715" y="6949"/>
                    <a:pt x="2034" y="6855"/>
                    <a:pt x="2369" y="6658"/>
                  </a:cubicBezTo>
                  <a:cubicBezTo>
                    <a:pt x="3704" y="5891"/>
                    <a:pt x="4771" y="3856"/>
                    <a:pt x="4771" y="2088"/>
                  </a:cubicBezTo>
                  <a:cubicBezTo>
                    <a:pt x="4771" y="793"/>
                    <a:pt x="4176" y="0"/>
                    <a:pt x="3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a:off x="1065718" y="2633770"/>
              <a:ext cx="40377" cy="34086"/>
            </a:xfrm>
            <a:custGeom>
              <a:avLst/>
              <a:gdLst/>
              <a:ahLst/>
              <a:cxnLst/>
              <a:rect l="l" t="t" r="r" b="b"/>
              <a:pathLst>
                <a:path w="2670" h="2254" extrusionOk="0">
                  <a:moveTo>
                    <a:pt x="1915" y="0"/>
                  </a:moveTo>
                  <a:cubicBezTo>
                    <a:pt x="1733" y="0"/>
                    <a:pt x="1537" y="60"/>
                    <a:pt x="1335" y="186"/>
                  </a:cubicBezTo>
                  <a:cubicBezTo>
                    <a:pt x="701" y="586"/>
                    <a:pt x="268" y="1220"/>
                    <a:pt x="68" y="1954"/>
                  </a:cubicBezTo>
                  <a:cubicBezTo>
                    <a:pt x="1" y="2087"/>
                    <a:pt x="34" y="2254"/>
                    <a:pt x="134" y="2254"/>
                  </a:cubicBezTo>
                  <a:cubicBezTo>
                    <a:pt x="168" y="2254"/>
                    <a:pt x="201" y="2254"/>
                    <a:pt x="234" y="2220"/>
                  </a:cubicBezTo>
                  <a:cubicBezTo>
                    <a:pt x="301" y="2154"/>
                    <a:pt x="368" y="2087"/>
                    <a:pt x="401" y="1987"/>
                  </a:cubicBezTo>
                  <a:cubicBezTo>
                    <a:pt x="535" y="1453"/>
                    <a:pt x="868" y="986"/>
                    <a:pt x="1335" y="686"/>
                  </a:cubicBezTo>
                  <a:cubicBezTo>
                    <a:pt x="1445" y="588"/>
                    <a:pt x="1578" y="544"/>
                    <a:pt x="1712" y="544"/>
                  </a:cubicBezTo>
                  <a:cubicBezTo>
                    <a:pt x="1942" y="544"/>
                    <a:pt x="2176" y="675"/>
                    <a:pt x="2303" y="886"/>
                  </a:cubicBezTo>
                  <a:cubicBezTo>
                    <a:pt x="2318" y="933"/>
                    <a:pt x="2348" y="957"/>
                    <a:pt x="2385" y="957"/>
                  </a:cubicBezTo>
                  <a:cubicBezTo>
                    <a:pt x="2429" y="957"/>
                    <a:pt x="2482" y="924"/>
                    <a:pt x="2536" y="853"/>
                  </a:cubicBezTo>
                  <a:cubicBezTo>
                    <a:pt x="2636" y="753"/>
                    <a:pt x="2670" y="586"/>
                    <a:pt x="2636" y="452"/>
                  </a:cubicBezTo>
                  <a:cubicBezTo>
                    <a:pt x="2470" y="162"/>
                    <a:pt x="2213" y="0"/>
                    <a:pt x="19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a:off x="1068243" y="2624379"/>
              <a:ext cx="10102" cy="14306"/>
            </a:xfrm>
            <a:custGeom>
              <a:avLst/>
              <a:gdLst/>
              <a:ahLst/>
              <a:cxnLst/>
              <a:rect l="l" t="t" r="r" b="b"/>
              <a:pathLst>
                <a:path w="668" h="946" extrusionOk="0">
                  <a:moveTo>
                    <a:pt x="462" y="1"/>
                  </a:moveTo>
                  <a:cubicBezTo>
                    <a:pt x="421" y="1"/>
                    <a:pt x="378" y="13"/>
                    <a:pt x="334" y="39"/>
                  </a:cubicBezTo>
                  <a:cubicBezTo>
                    <a:pt x="134" y="173"/>
                    <a:pt x="1" y="406"/>
                    <a:pt x="1" y="673"/>
                  </a:cubicBezTo>
                  <a:cubicBezTo>
                    <a:pt x="1" y="846"/>
                    <a:pt x="74" y="945"/>
                    <a:pt x="192" y="945"/>
                  </a:cubicBezTo>
                  <a:cubicBezTo>
                    <a:pt x="234" y="945"/>
                    <a:pt x="282" y="933"/>
                    <a:pt x="334" y="907"/>
                  </a:cubicBezTo>
                  <a:cubicBezTo>
                    <a:pt x="534" y="773"/>
                    <a:pt x="635" y="540"/>
                    <a:pt x="668" y="273"/>
                  </a:cubicBezTo>
                  <a:cubicBezTo>
                    <a:pt x="668" y="100"/>
                    <a:pt x="577" y="1"/>
                    <a:pt x="4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a:off x="1093967" y="2609544"/>
              <a:ext cx="9603" cy="14502"/>
            </a:xfrm>
            <a:custGeom>
              <a:avLst/>
              <a:gdLst/>
              <a:ahLst/>
              <a:cxnLst/>
              <a:rect l="l" t="t" r="r" b="b"/>
              <a:pathLst>
                <a:path w="635" h="959" extrusionOk="0">
                  <a:moveTo>
                    <a:pt x="449" y="0"/>
                  </a:moveTo>
                  <a:cubicBezTo>
                    <a:pt x="406" y="0"/>
                    <a:pt x="356" y="17"/>
                    <a:pt x="301" y="53"/>
                  </a:cubicBezTo>
                  <a:cubicBezTo>
                    <a:pt x="101" y="186"/>
                    <a:pt x="1" y="420"/>
                    <a:pt x="1" y="653"/>
                  </a:cubicBezTo>
                  <a:cubicBezTo>
                    <a:pt x="1" y="852"/>
                    <a:pt x="75" y="958"/>
                    <a:pt x="182" y="958"/>
                  </a:cubicBezTo>
                  <a:cubicBezTo>
                    <a:pt x="218" y="958"/>
                    <a:pt x="259" y="946"/>
                    <a:pt x="301" y="920"/>
                  </a:cubicBezTo>
                  <a:cubicBezTo>
                    <a:pt x="501" y="787"/>
                    <a:pt x="635" y="553"/>
                    <a:pt x="635" y="287"/>
                  </a:cubicBezTo>
                  <a:cubicBezTo>
                    <a:pt x="635" y="117"/>
                    <a:pt x="564" y="0"/>
                    <a:pt x="4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a:off x="1524262" y="2226582"/>
              <a:ext cx="47938" cy="96739"/>
            </a:xfrm>
            <a:custGeom>
              <a:avLst/>
              <a:gdLst/>
              <a:ahLst/>
              <a:cxnLst/>
              <a:rect l="l" t="t" r="r" b="b"/>
              <a:pathLst>
                <a:path w="3170" h="6397" extrusionOk="0">
                  <a:moveTo>
                    <a:pt x="1969" y="1693"/>
                  </a:moveTo>
                  <a:lnTo>
                    <a:pt x="1969" y="4195"/>
                  </a:lnTo>
                  <a:lnTo>
                    <a:pt x="734" y="4929"/>
                  </a:lnTo>
                  <a:lnTo>
                    <a:pt x="1969" y="1693"/>
                  </a:lnTo>
                  <a:close/>
                  <a:moveTo>
                    <a:pt x="2419" y="1"/>
                  </a:moveTo>
                  <a:cubicBezTo>
                    <a:pt x="2402" y="1"/>
                    <a:pt x="2386" y="9"/>
                    <a:pt x="2369" y="26"/>
                  </a:cubicBezTo>
                  <a:lnTo>
                    <a:pt x="2135" y="159"/>
                  </a:lnTo>
                  <a:cubicBezTo>
                    <a:pt x="2069" y="192"/>
                    <a:pt x="2035" y="259"/>
                    <a:pt x="2002" y="292"/>
                  </a:cubicBezTo>
                  <a:cubicBezTo>
                    <a:pt x="1969" y="359"/>
                    <a:pt x="1935" y="426"/>
                    <a:pt x="1902" y="526"/>
                  </a:cubicBezTo>
                  <a:lnTo>
                    <a:pt x="101" y="5263"/>
                  </a:lnTo>
                  <a:cubicBezTo>
                    <a:pt x="67" y="5296"/>
                    <a:pt x="34" y="5363"/>
                    <a:pt x="34" y="5429"/>
                  </a:cubicBezTo>
                  <a:cubicBezTo>
                    <a:pt x="34" y="5496"/>
                    <a:pt x="1" y="5530"/>
                    <a:pt x="1" y="5596"/>
                  </a:cubicBezTo>
                  <a:lnTo>
                    <a:pt x="1" y="5930"/>
                  </a:lnTo>
                  <a:cubicBezTo>
                    <a:pt x="1" y="5963"/>
                    <a:pt x="34" y="6030"/>
                    <a:pt x="67" y="6063"/>
                  </a:cubicBezTo>
                  <a:cubicBezTo>
                    <a:pt x="84" y="6080"/>
                    <a:pt x="101" y="6088"/>
                    <a:pt x="117" y="6088"/>
                  </a:cubicBezTo>
                  <a:cubicBezTo>
                    <a:pt x="134" y="6088"/>
                    <a:pt x="151" y="6080"/>
                    <a:pt x="167" y="6063"/>
                  </a:cubicBezTo>
                  <a:lnTo>
                    <a:pt x="1969" y="5029"/>
                  </a:lnTo>
                  <a:lnTo>
                    <a:pt x="1969" y="6230"/>
                  </a:lnTo>
                  <a:cubicBezTo>
                    <a:pt x="1969" y="6297"/>
                    <a:pt x="2002" y="6330"/>
                    <a:pt x="2035" y="6397"/>
                  </a:cubicBezTo>
                  <a:lnTo>
                    <a:pt x="2135" y="6397"/>
                  </a:lnTo>
                  <a:lnTo>
                    <a:pt x="2369" y="6263"/>
                  </a:lnTo>
                  <a:cubicBezTo>
                    <a:pt x="2402" y="6230"/>
                    <a:pt x="2436" y="6163"/>
                    <a:pt x="2469" y="6130"/>
                  </a:cubicBezTo>
                  <a:cubicBezTo>
                    <a:pt x="2502" y="6063"/>
                    <a:pt x="2502" y="5997"/>
                    <a:pt x="2536" y="5930"/>
                  </a:cubicBezTo>
                  <a:lnTo>
                    <a:pt x="2536" y="4696"/>
                  </a:lnTo>
                  <a:lnTo>
                    <a:pt x="3003" y="4395"/>
                  </a:lnTo>
                  <a:cubicBezTo>
                    <a:pt x="3069" y="4362"/>
                    <a:pt x="3103" y="4329"/>
                    <a:pt x="3136" y="4262"/>
                  </a:cubicBezTo>
                  <a:cubicBezTo>
                    <a:pt x="3136" y="4195"/>
                    <a:pt x="3170" y="4129"/>
                    <a:pt x="3170" y="4062"/>
                  </a:cubicBezTo>
                  <a:lnTo>
                    <a:pt x="3170" y="3762"/>
                  </a:lnTo>
                  <a:cubicBezTo>
                    <a:pt x="3170" y="3695"/>
                    <a:pt x="3170" y="3662"/>
                    <a:pt x="3136" y="3595"/>
                  </a:cubicBezTo>
                  <a:lnTo>
                    <a:pt x="3003" y="3595"/>
                  </a:lnTo>
                  <a:lnTo>
                    <a:pt x="2536" y="3895"/>
                  </a:lnTo>
                  <a:lnTo>
                    <a:pt x="2536" y="192"/>
                  </a:lnTo>
                  <a:cubicBezTo>
                    <a:pt x="2536" y="126"/>
                    <a:pt x="2502" y="59"/>
                    <a:pt x="2469" y="26"/>
                  </a:cubicBezTo>
                  <a:cubicBezTo>
                    <a:pt x="2452" y="9"/>
                    <a:pt x="2436" y="1"/>
                    <a:pt x="2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a:off x="1579248" y="2288630"/>
              <a:ext cx="10616" cy="19947"/>
            </a:xfrm>
            <a:custGeom>
              <a:avLst/>
              <a:gdLst/>
              <a:ahLst/>
              <a:cxnLst/>
              <a:rect l="l" t="t" r="r" b="b"/>
              <a:pathLst>
                <a:path w="702" h="1319" extrusionOk="0">
                  <a:moveTo>
                    <a:pt x="618" y="0"/>
                  </a:moveTo>
                  <a:cubicBezTo>
                    <a:pt x="601" y="0"/>
                    <a:pt x="584" y="9"/>
                    <a:pt x="568" y="26"/>
                  </a:cubicBezTo>
                  <a:lnTo>
                    <a:pt x="167" y="259"/>
                  </a:lnTo>
                  <a:cubicBezTo>
                    <a:pt x="134" y="292"/>
                    <a:pt x="67" y="326"/>
                    <a:pt x="67" y="392"/>
                  </a:cubicBezTo>
                  <a:cubicBezTo>
                    <a:pt x="34" y="426"/>
                    <a:pt x="1" y="493"/>
                    <a:pt x="1" y="593"/>
                  </a:cubicBezTo>
                  <a:lnTo>
                    <a:pt x="1" y="1160"/>
                  </a:lnTo>
                  <a:cubicBezTo>
                    <a:pt x="1" y="1226"/>
                    <a:pt x="34" y="1260"/>
                    <a:pt x="67" y="1293"/>
                  </a:cubicBezTo>
                  <a:cubicBezTo>
                    <a:pt x="84" y="1310"/>
                    <a:pt x="101" y="1318"/>
                    <a:pt x="117" y="1318"/>
                  </a:cubicBezTo>
                  <a:cubicBezTo>
                    <a:pt x="134" y="1318"/>
                    <a:pt x="151" y="1310"/>
                    <a:pt x="167" y="1293"/>
                  </a:cubicBezTo>
                  <a:lnTo>
                    <a:pt x="568" y="1093"/>
                  </a:lnTo>
                  <a:cubicBezTo>
                    <a:pt x="601" y="1060"/>
                    <a:pt x="634" y="993"/>
                    <a:pt x="668" y="960"/>
                  </a:cubicBezTo>
                  <a:cubicBezTo>
                    <a:pt x="701" y="893"/>
                    <a:pt x="701" y="826"/>
                    <a:pt x="701" y="759"/>
                  </a:cubicBezTo>
                  <a:lnTo>
                    <a:pt x="701" y="159"/>
                  </a:lnTo>
                  <a:cubicBezTo>
                    <a:pt x="701" y="92"/>
                    <a:pt x="701" y="59"/>
                    <a:pt x="668" y="26"/>
                  </a:cubicBezTo>
                  <a:cubicBezTo>
                    <a:pt x="651" y="9"/>
                    <a:pt x="634"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a:off x="1599935" y="2187611"/>
              <a:ext cx="42388" cy="109351"/>
            </a:xfrm>
            <a:custGeom>
              <a:avLst/>
              <a:gdLst/>
              <a:ahLst/>
              <a:cxnLst/>
              <a:rect l="l" t="t" r="r" b="b"/>
              <a:pathLst>
                <a:path w="2803" h="7231" extrusionOk="0">
                  <a:moveTo>
                    <a:pt x="1968" y="1"/>
                  </a:moveTo>
                  <a:cubicBezTo>
                    <a:pt x="1768" y="1"/>
                    <a:pt x="1568" y="67"/>
                    <a:pt x="1401" y="167"/>
                  </a:cubicBezTo>
                  <a:cubicBezTo>
                    <a:pt x="1168" y="301"/>
                    <a:pt x="968" y="468"/>
                    <a:pt x="834" y="668"/>
                  </a:cubicBezTo>
                  <a:cubicBezTo>
                    <a:pt x="667" y="901"/>
                    <a:pt x="534" y="1135"/>
                    <a:pt x="400" y="1368"/>
                  </a:cubicBezTo>
                  <a:cubicBezTo>
                    <a:pt x="300" y="1635"/>
                    <a:pt x="200" y="1869"/>
                    <a:pt x="134" y="2136"/>
                  </a:cubicBezTo>
                  <a:cubicBezTo>
                    <a:pt x="67" y="2369"/>
                    <a:pt x="34" y="2636"/>
                    <a:pt x="34" y="2869"/>
                  </a:cubicBezTo>
                  <a:cubicBezTo>
                    <a:pt x="34" y="2903"/>
                    <a:pt x="67" y="2936"/>
                    <a:pt x="67" y="2970"/>
                  </a:cubicBezTo>
                  <a:cubicBezTo>
                    <a:pt x="84" y="2986"/>
                    <a:pt x="100" y="2995"/>
                    <a:pt x="117" y="2995"/>
                  </a:cubicBezTo>
                  <a:cubicBezTo>
                    <a:pt x="134" y="2995"/>
                    <a:pt x="150" y="2986"/>
                    <a:pt x="167" y="2970"/>
                  </a:cubicBezTo>
                  <a:lnTo>
                    <a:pt x="434" y="2836"/>
                  </a:lnTo>
                  <a:cubicBezTo>
                    <a:pt x="467" y="2803"/>
                    <a:pt x="501" y="2769"/>
                    <a:pt x="534" y="2736"/>
                  </a:cubicBezTo>
                  <a:cubicBezTo>
                    <a:pt x="567" y="2669"/>
                    <a:pt x="567" y="2603"/>
                    <a:pt x="567" y="2536"/>
                  </a:cubicBezTo>
                  <a:cubicBezTo>
                    <a:pt x="601" y="2369"/>
                    <a:pt x="634" y="2236"/>
                    <a:pt x="667" y="2069"/>
                  </a:cubicBezTo>
                  <a:cubicBezTo>
                    <a:pt x="701" y="1935"/>
                    <a:pt x="767" y="1769"/>
                    <a:pt x="834" y="1635"/>
                  </a:cubicBezTo>
                  <a:cubicBezTo>
                    <a:pt x="901" y="1502"/>
                    <a:pt x="968" y="1368"/>
                    <a:pt x="1068" y="1268"/>
                  </a:cubicBezTo>
                  <a:cubicBezTo>
                    <a:pt x="1168" y="1135"/>
                    <a:pt x="1268" y="1035"/>
                    <a:pt x="1401" y="968"/>
                  </a:cubicBezTo>
                  <a:cubicBezTo>
                    <a:pt x="1535" y="901"/>
                    <a:pt x="1651" y="868"/>
                    <a:pt x="1747" y="868"/>
                  </a:cubicBezTo>
                  <a:cubicBezTo>
                    <a:pt x="1843" y="868"/>
                    <a:pt x="1918" y="901"/>
                    <a:pt x="1968" y="968"/>
                  </a:cubicBezTo>
                  <a:cubicBezTo>
                    <a:pt x="2102" y="1168"/>
                    <a:pt x="2168" y="1402"/>
                    <a:pt x="2135" y="1635"/>
                  </a:cubicBezTo>
                  <a:cubicBezTo>
                    <a:pt x="2168" y="1869"/>
                    <a:pt x="2135" y="2136"/>
                    <a:pt x="2068" y="2336"/>
                  </a:cubicBezTo>
                  <a:cubicBezTo>
                    <a:pt x="2002" y="2569"/>
                    <a:pt x="1902" y="2769"/>
                    <a:pt x="1801" y="3003"/>
                  </a:cubicBezTo>
                  <a:lnTo>
                    <a:pt x="100" y="6339"/>
                  </a:lnTo>
                  <a:cubicBezTo>
                    <a:pt x="67" y="6405"/>
                    <a:pt x="34" y="6472"/>
                    <a:pt x="0" y="6572"/>
                  </a:cubicBezTo>
                  <a:cubicBezTo>
                    <a:pt x="0" y="6639"/>
                    <a:pt x="0" y="6672"/>
                    <a:pt x="0" y="6739"/>
                  </a:cubicBezTo>
                  <a:lnTo>
                    <a:pt x="0" y="7072"/>
                  </a:lnTo>
                  <a:cubicBezTo>
                    <a:pt x="0" y="7139"/>
                    <a:pt x="0" y="7173"/>
                    <a:pt x="34" y="7206"/>
                  </a:cubicBezTo>
                  <a:cubicBezTo>
                    <a:pt x="50" y="7223"/>
                    <a:pt x="67" y="7231"/>
                    <a:pt x="84" y="7231"/>
                  </a:cubicBezTo>
                  <a:cubicBezTo>
                    <a:pt x="100" y="7231"/>
                    <a:pt x="117" y="7223"/>
                    <a:pt x="134" y="7206"/>
                  </a:cubicBezTo>
                  <a:lnTo>
                    <a:pt x="2635" y="5772"/>
                  </a:lnTo>
                  <a:cubicBezTo>
                    <a:pt x="2702" y="5738"/>
                    <a:pt x="2735" y="5705"/>
                    <a:pt x="2769" y="5638"/>
                  </a:cubicBezTo>
                  <a:cubicBezTo>
                    <a:pt x="2802" y="5571"/>
                    <a:pt x="2802" y="5505"/>
                    <a:pt x="2802" y="5438"/>
                  </a:cubicBezTo>
                  <a:lnTo>
                    <a:pt x="2802" y="5138"/>
                  </a:lnTo>
                  <a:cubicBezTo>
                    <a:pt x="2802" y="5071"/>
                    <a:pt x="2802" y="5038"/>
                    <a:pt x="2769" y="4971"/>
                  </a:cubicBezTo>
                  <a:lnTo>
                    <a:pt x="2635" y="4971"/>
                  </a:lnTo>
                  <a:lnTo>
                    <a:pt x="901" y="6005"/>
                  </a:lnTo>
                  <a:lnTo>
                    <a:pt x="2168" y="3403"/>
                  </a:lnTo>
                  <a:cubicBezTo>
                    <a:pt x="2235" y="3236"/>
                    <a:pt x="2335" y="3036"/>
                    <a:pt x="2402" y="2869"/>
                  </a:cubicBezTo>
                  <a:cubicBezTo>
                    <a:pt x="2469" y="2703"/>
                    <a:pt x="2535" y="2536"/>
                    <a:pt x="2569" y="2336"/>
                  </a:cubicBezTo>
                  <a:cubicBezTo>
                    <a:pt x="2635" y="2202"/>
                    <a:pt x="2669" y="2035"/>
                    <a:pt x="2669" y="1869"/>
                  </a:cubicBezTo>
                  <a:cubicBezTo>
                    <a:pt x="2702" y="1669"/>
                    <a:pt x="2702" y="1502"/>
                    <a:pt x="2702" y="1335"/>
                  </a:cubicBezTo>
                  <a:cubicBezTo>
                    <a:pt x="2702" y="1101"/>
                    <a:pt x="2669" y="868"/>
                    <a:pt x="2635" y="634"/>
                  </a:cubicBezTo>
                  <a:cubicBezTo>
                    <a:pt x="2569" y="468"/>
                    <a:pt x="2502" y="301"/>
                    <a:pt x="2369" y="167"/>
                  </a:cubicBezTo>
                  <a:cubicBezTo>
                    <a:pt x="2268" y="67"/>
                    <a:pt x="2102" y="1"/>
                    <a:pt x="1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a:off x="1544436" y="2355592"/>
              <a:ext cx="12627" cy="23228"/>
            </a:xfrm>
            <a:custGeom>
              <a:avLst/>
              <a:gdLst/>
              <a:ahLst/>
              <a:cxnLst/>
              <a:rect l="l" t="t" r="r" b="b"/>
              <a:pathLst>
                <a:path w="835" h="1536" extrusionOk="0">
                  <a:moveTo>
                    <a:pt x="535" y="268"/>
                  </a:moveTo>
                  <a:cubicBezTo>
                    <a:pt x="568" y="268"/>
                    <a:pt x="568" y="268"/>
                    <a:pt x="601" y="301"/>
                  </a:cubicBezTo>
                  <a:cubicBezTo>
                    <a:pt x="635" y="301"/>
                    <a:pt x="635" y="334"/>
                    <a:pt x="668" y="368"/>
                  </a:cubicBezTo>
                  <a:cubicBezTo>
                    <a:pt x="668" y="434"/>
                    <a:pt x="668" y="468"/>
                    <a:pt x="668" y="501"/>
                  </a:cubicBezTo>
                  <a:lnTo>
                    <a:pt x="668" y="735"/>
                  </a:lnTo>
                  <a:cubicBezTo>
                    <a:pt x="668" y="801"/>
                    <a:pt x="668" y="835"/>
                    <a:pt x="668" y="901"/>
                  </a:cubicBezTo>
                  <a:cubicBezTo>
                    <a:pt x="635" y="968"/>
                    <a:pt x="635" y="1001"/>
                    <a:pt x="601" y="1068"/>
                  </a:cubicBezTo>
                  <a:cubicBezTo>
                    <a:pt x="568" y="1101"/>
                    <a:pt x="568" y="1135"/>
                    <a:pt x="535" y="1168"/>
                  </a:cubicBezTo>
                  <a:cubicBezTo>
                    <a:pt x="501" y="1202"/>
                    <a:pt x="468" y="1235"/>
                    <a:pt x="435" y="1268"/>
                  </a:cubicBezTo>
                  <a:cubicBezTo>
                    <a:pt x="401" y="1268"/>
                    <a:pt x="368" y="1302"/>
                    <a:pt x="334" y="1302"/>
                  </a:cubicBezTo>
                  <a:cubicBezTo>
                    <a:pt x="301" y="1302"/>
                    <a:pt x="268" y="1268"/>
                    <a:pt x="234" y="1268"/>
                  </a:cubicBezTo>
                  <a:cubicBezTo>
                    <a:pt x="234" y="1235"/>
                    <a:pt x="201" y="1202"/>
                    <a:pt x="201" y="1168"/>
                  </a:cubicBezTo>
                  <a:cubicBezTo>
                    <a:pt x="168" y="1135"/>
                    <a:pt x="168" y="1068"/>
                    <a:pt x="168" y="1035"/>
                  </a:cubicBezTo>
                  <a:lnTo>
                    <a:pt x="168" y="801"/>
                  </a:lnTo>
                  <a:cubicBezTo>
                    <a:pt x="168" y="735"/>
                    <a:pt x="168" y="701"/>
                    <a:pt x="201" y="634"/>
                  </a:cubicBezTo>
                  <a:cubicBezTo>
                    <a:pt x="201" y="601"/>
                    <a:pt x="234" y="534"/>
                    <a:pt x="234" y="501"/>
                  </a:cubicBezTo>
                  <a:cubicBezTo>
                    <a:pt x="268" y="434"/>
                    <a:pt x="301" y="401"/>
                    <a:pt x="334" y="368"/>
                  </a:cubicBezTo>
                  <a:cubicBezTo>
                    <a:pt x="334" y="334"/>
                    <a:pt x="368" y="301"/>
                    <a:pt x="435" y="301"/>
                  </a:cubicBezTo>
                  <a:cubicBezTo>
                    <a:pt x="468" y="268"/>
                    <a:pt x="501" y="268"/>
                    <a:pt x="535" y="268"/>
                  </a:cubicBezTo>
                  <a:close/>
                  <a:moveTo>
                    <a:pt x="601" y="1"/>
                  </a:moveTo>
                  <a:cubicBezTo>
                    <a:pt x="535" y="1"/>
                    <a:pt x="468" y="34"/>
                    <a:pt x="435" y="67"/>
                  </a:cubicBezTo>
                  <a:cubicBezTo>
                    <a:pt x="368" y="101"/>
                    <a:pt x="301" y="134"/>
                    <a:pt x="268" y="201"/>
                  </a:cubicBezTo>
                  <a:cubicBezTo>
                    <a:pt x="201" y="268"/>
                    <a:pt x="168" y="301"/>
                    <a:pt x="134" y="401"/>
                  </a:cubicBezTo>
                  <a:cubicBezTo>
                    <a:pt x="101" y="468"/>
                    <a:pt x="68" y="534"/>
                    <a:pt x="68" y="634"/>
                  </a:cubicBezTo>
                  <a:cubicBezTo>
                    <a:pt x="34" y="701"/>
                    <a:pt x="1" y="801"/>
                    <a:pt x="1" y="901"/>
                  </a:cubicBezTo>
                  <a:cubicBezTo>
                    <a:pt x="1" y="901"/>
                    <a:pt x="1" y="935"/>
                    <a:pt x="1" y="935"/>
                  </a:cubicBezTo>
                  <a:lnTo>
                    <a:pt x="1" y="1068"/>
                  </a:lnTo>
                  <a:cubicBezTo>
                    <a:pt x="1" y="1101"/>
                    <a:pt x="1" y="1101"/>
                    <a:pt x="1" y="1135"/>
                  </a:cubicBezTo>
                  <a:cubicBezTo>
                    <a:pt x="1" y="1202"/>
                    <a:pt x="34" y="1268"/>
                    <a:pt x="68" y="1368"/>
                  </a:cubicBezTo>
                  <a:cubicBezTo>
                    <a:pt x="68" y="1402"/>
                    <a:pt x="101" y="1468"/>
                    <a:pt x="134" y="1502"/>
                  </a:cubicBezTo>
                  <a:cubicBezTo>
                    <a:pt x="168" y="1535"/>
                    <a:pt x="201" y="1535"/>
                    <a:pt x="268" y="1535"/>
                  </a:cubicBezTo>
                  <a:cubicBezTo>
                    <a:pt x="301" y="1535"/>
                    <a:pt x="368" y="1535"/>
                    <a:pt x="435" y="1502"/>
                  </a:cubicBezTo>
                  <a:cubicBezTo>
                    <a:pt x="501" y="1468"/>
                    <a:pt x="535" y="1402"/>
                    <a:pt x="601" y="1368"/>
                  </a:cubicBezTo>
                  <a:cubicBezTo>
                    <a:pt x="635" y="1302"/>
                    <a:pt x="668" y="1235"/>
                    <a:pt x="701" y="1168"/>
                  </a:cubicBezTo>
                  <a:cubicBezTo>
                    <a:pt x="735" y="1101"/>
                    <a:pt x="768" y="1001"/>
                    <a:pt x="801" y="935"/>
                  </a:cubicBezTo>
                  <a:cubicBezTo>
                    <a:pt x="801" y="835"/>
                    <a:pt x="835" y="735"/>
                    <a:pt x="835" y="668"/>
                  </a:cubicBezTo>
                  <a:cubicBezTo>
                    <a:pt x="835" y="634"/>
                    <a:pt x="835" y="634"/>
                    <a:pt x="835" y="601"/>
                  </a:cubicBezTo>
                  <a:lnTo>
                    <a:pt x="835" y="468"/>
                  </a:lnTo>
                  <a:cubicBezTo>
                    <a:pt x="835" y="434"/>
                    <a:pt x="835" y="434"/>
                    <a:pt x="835" y="401"/>
                  </a:cubicBezTo>
                  <a:cubicBezTo>
                    <a:pt x="835" y="334"/>
                    <a:pt x="801" y="268"/>
                    <a:pt x="801" y="201"/>
                  </a:cubicBezTo>
                  <a:cubicBezTo>
                    <a:pt x="768" y="134"/>
                    <a:pt x="768" y="101"/>
                    <a:pt x="701" y="67"/>
                  </a:cubicBezTo>
                  <a:cubicBezTo>
                    <a:pt x="668" y="34"/>
                    <a:pt x="635"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a:off x="1559573" y="2345006"/>
              <a:ext cx="11614" cy="25239"/>
            </a:xfrm>
            <a:custGeom>
              <a:avLst/>
              <a:gdLst/>
              <a:ahLst/>
              <a:cxnLst/>
              <a:rect l="l" t="t" r="r" b="b"/>
              <a:pathLst>
                <a:path w="768" h="1669" extrusionOk="0">
                  <a:moveTo>
                    <a:pt x="734" y="0"/>
                  </a:moveTo>
                  <a:lnTo>
                    <a:pt x="668" y="34"/>
                  </a:lnTo>
                  <a:cubicBezTo>
                    <a:pt x="668" y="34"/>
                    <a:pt x="634" y="67"/>
                    <a:pt x="634" y="67"/>
                  </a:cubicBezTo>
                  <a:cubicBezTo>
                    <a:pt x="634" y="100"/>
                    <a:pt x="634" y="100"/>
                    <a:pt x="634" y="134"/>
                  </a:cubicBezTo>
                  <a:lnTo>
                    <a:pt x="634" y="834"/>
                  </a:lnTo>
                  <a:cubicBezTo>
                    <a:pt x="634" y="968"/>
                    <a:pt x="634" y="1068"/>
                    <a:pt x="568" y="1168"/>
                  </a:cubicBezTo>
                  <a:cubicBezTo>
                    <a:pt x="534" y="1268"/>
                    <a:pt x="468" y="1334"/>
                    <a:pt x="401" y="1368"/>
                  </a:cubicBezTo>
                  <a:cubicBezTo>
                    <a:pt x="368" y="1401"/>
                    <a:pt x="334" y="1418"/>
                    <a:pt x="305" y="1418"/>
                  </a:cubicBezTo>
                  <a:cubicBezTo>
                    <a:pt x="276" y="1418"/>
                    <a:pt x="251" y="1401"/>
                    <a:pt x="234" y="1368"/>
                  </a:cubicBezTo>
                  <a:cubicBezTo>
                    <a:pt x="167" y="1301"/>
                    <a:pt x="167" y="1201"/>
                    <a:pt x="167" y="1101"/>
                  </a:cubicBezTo>
                  <a:lnTo>
                    <a:pt x="167" y="400"/>
                  </a:lnTo>
                  <a:cubicBezTo>
                    <a:pt x="167" y="400"/>
                    <a:pt x="167" y="367"/>
                    <a:pt x="167" y="367"/>
                  </a:cubicBezTo>
                  <a:cubicBezTo>
                    <a:pt x="167" y="350"/>
                    <a:pt x="159" y="342"/>
                    <a:pt x="151" y="342"/>
                  </a:cubicBezTo>
                  <a:cubicBezTo>
                    <a:pt x="142" y="342"/>
                    <a:pt x="134" y="350"/>
                    <a:pt x="134" y="367"/>
                  </a:cubicBezTo>
                  <a:lnTo>
                    <a:pt x="67" y="400"/>
                  </a:lnTo>
                  <a:cubicBezTo>
                    <a:pt x="67" y="400"/>
                    <a:pt x="34" y="434"/>
                    <a:pt x="34" y="434"/>
                  </a:cubicBezTo>
                  <a:cubicBezTo>
                    <a:pt x="34" y="467"/>
                    <a:pt x="34" y="467"/>
                    <a:pt x="34" y="501"/>
                  </a:cubicBezTo>
                  <a:lnTo>
                    <a:pt x="1" y="1234"/>
                  </a:lnTo>
                  <a:cubicBezTo>
                    <a:pt x="1" y="1334"/>
                    <a:pt x="34" y="1401"/>
                    <a:pt x="34" y="1468"/>
                  </a:cubicBezTo>
                  <a:cubicBezTo>
                    <a:pt x="67" y="1535"/>
                    <a:pt x="67" y="1568"/>
                    <a:pt x="101" y="1635"/>
                  </a:cubicBezTo>
                  <a:cubicBezTo>
                    <a:pt x="134" y="1668"/>
                    <a:pt x="201" y="1668"/>
                    <a:pt x="234" y="1668"/>
                  </a:cubicBezTo>
                  <a:cubicBezTo>
                    <a:pt x="267" y="1668"/>
                    <a:pt x="334" y="1668"/>
                    <a:pt x="368" y="1635"/>
                  </a:cubicBezTo>
                  <a:cubicBezTo>
                    <a:pt x="434" y="1601"/>
                    <a:pt x="501" y="1535"/>
                    <a:pt x="534" y="1468"/>
                  </a:cubicBezTo>
                  <a:cubicBezTo>
                    <a:pt x="568" y="1401"/>
                    <a:pt x="601" y="1368"/>
                    <a:pt x="634" y="1301"/>
                  </a:cubicBezTo>
                  <a:lnTo>
                    <a:pt x="634" y="1368"/>
                  </a:lnTo>
                  <a:cubicBezTo>
                    <a:pt x="634" y="1401"/>
                    <a:pt x="634" y="1401"/>
                    <a:pt x="634" y="1435"/>
                  </a:cubicBezTo>
                  <a:lnTo>
                    <a:pt x="668" y="1435"/>
                  </a:lnTo>
                  <a:lnTo>
                    <a:pt x="734" y="1401"/>
                  </a:lnTo>
                  <a:cubicBezTo>
                    <a:pt x="768" y="1368"/>
                    <a:pt x="768" y="1368"/>
                    <a:pt x="768" y="1334"/>
                  </a:cubicBezTo>
                  <a:cubicBezTo>
                    <a:pt x="768" y="1334"/>
                    <a:pt x="768" y="1301"/>
                    <a:pt x="768" y="1301"/>
                  </a:cubicBezTo>
                  <a:lnTo>
                    <a:pt x="768" y="34"/>
                  </a:lnTo>
                  <a:cubicBezTo>
                    <a:pt x="768" y="34"/>
                    <a:pt x="768"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a:off x="1574711" y="2333392"/>
              <a:ext cx="9089" cy="27644"/>
            </a:xfrm>
            <a:custGeom>
              <a:avLst/>
              <a:gdLst/>
              <a:ahLst/>
              <a:cxnLst/>
              <a:rect l="l" t="t" r="r" b="b"/>
              <a:pathLst>
                <a:path w="601" h="1828" extrusionOk="0">
                  <a:moveTo>
                    <a:pt x="267" y="1"/>
                  </a:moveTo>
                  <a:lnTo>
                    <a:pt x="234" y="34"/>
                  </a:lnTo>
                  <a:cubicBezTo>
                    <a:pt x="200" y="68"/>
                    <a:pt x="200" y="68"/>
                    <a:pt x="200" y="101"/>
                  </a:cubicBezTo>
                  <a:cubicBezTo>
                    <a:pt x="167" y="101"/>
                    <a:pt x="167" y="134"/>
                    <a:pt x="200" y="134"/>
                  </a:cubicBezTo>
                  <a:lnTo>
                    <a:pt x="200" y="568"/>
                  </a:lnTo>
                  <a:lnTo>
                    <a:pt x="67" y="635"/>
                  </a:lnTo>
                  <a:cubicBezTo>
                    <a:pt x="34" y="635"/>
                    <a:pt x="34" y="668"/>
                    <a:pt x="34" y="668"/>
                  </a:cubicBezTo>
                  <a:cubicBezTo>
                    <a:pt x="34" y="701"/>
                    <a:pt x="34" y="701"/>
                    <a:pt x="34" y="735"/>
                  </a:cubicBezTo>
                  <a:lnTo>
                    <a:pt x="34" y="835"/>
                  </a:lnTo>
                  <a:cubicBezTo>
                    <a:pt x="0" y="835"/>
                    <a:pt x="0" y="835"/>
                    <a:pt x="34" y="868"/>
                  </a:cubicBezTo>
                  <a:lnTo>
                    <a:pt x="67" y="868"/>
                  </a:lnTo>
                  <a:lnTo>
                    <a:pt x="200" y="802"/>
                  </a:lnTo>
                  <a:lnTo>
                    <a:pt x="200" y="1469"/>
                  </a:lnTo>
                  <a:cubicBezTo>
                    <a:pt x="167" y="1569"/>
                    <a:pt x="200" y="1702"/>
                    <a:pt x="267" y="1802"/>
                  </a:cubicBezTo>
                  <a:cubicBezTo>
                    <a:pt x="284" y="1819"/>
                    <a:pt x="309" y="1827"/>
                    <a:pt x="342" y="1827"/>
                  </a:cubicBezTo>
                  <a:cubicBezTo>
                    <a:pt x="376" y="1827"/>
                    <a:pt x="417" y="1819"/>
                    <a:pt x="467" y="1802"/>
                  </a:cubicBezTo>
                  <a:lnTo>
                    <a:pt x="567" y="1702"/>
                  </a:lnTo>
                  <a:cubicBezTo>
                    <a:pt x="567" y="1702"/>
                    <a:pt x="567" y="1669"/>
                    <a:pt x="601" y="1669"/>
                  </a:cubicBezTo>
                  <a:cubicBezTo>
                    <a:pt x="601" y="1635"/>
                    <a:pt x="601" y="1602"/>
                    <a:pt x="601" y="1602"/>
                  </a:cubicBezTo>
                  <a:lnTo>
                    <a:pt x="601" y="1502"/>
                  </a:lnTo>
                  <a:cubicBezTo>
                    <a:pt x="601" y="1502"/>
                    <a:pt x="601" y="1469"/>
                    <a:pt x="601" y="1469"/>
                  </a:cubicBezTo>
                  <a:lnTo>
                    <a:pt x="567" y="1469"/>
                  </a:lnTo>
                  <a:lnTo>
                    <a:pt x="467" y="1535"/>
                  </a:lnTo>
                  <a:lnTo>
                    <a:pt x="334" y="1535"/>
                  </a:lnTo>
                  <a:cubicBezTo>
                    <a:pt x="334" y="1502"/>
                    <a:pt x="334" y="1469"/>
                    <a:pt x="334" y="1469"/>
                  </a:cubicBezTo>
                  <a:cubicBezTo>
                    <a:pt x="334" y="1435"/>
                    <a:pt x="334" y="1402"/>
                    <a:pt x="334" y="1369"/>
                  </a:cubicBezTo>
                  <a:lnTo>
                    <a:pt x="301" y="701"/>
                  </a:lnTo>
                  <a:lnTo>
                    <a:pt x="534" y="568"/>
                  </a:lnTo>
                  <a:cubicBezTo>
                    <a:pt x="534" y="568"/>
                    <a:pt x="567" y="535"/>
                    <a:pt x="567" y="535"/>
                  </a:cubicBezTo>
                  <a:cubicBezTo>
                    <a:pt x="567" y="501"/>
                    <a:pt x="567" y="501"/>
                    <a:pt x="567" y="468"/>
                  </a:cubicBezTo>
                  <a:lnTo>
                    <a:pt x="567" y="401"/>
                  </a:lnTo>
                  <a:cubicBezTo>
                    <a:pt x="567" y="368"/>
                    <a:pt x="567" y="368"/>
                    <a:pt x="567" y="335"/>
                  </a:cubicBezTo>
                  <a:lnTo>
                    <a:pt x="534" y="335"/>
                  </a:lnTo>
                  <a:lnTo>
                    <a:pt x="301" y="468"/>
                  </a:lnTo>
                  <a:lnTo>
                    <a:pt x="301" y="68"/>
                  </a:lnTo>
                  <a:cubicBezTo>
                    <a:pt x="334" y="34"/>
                    <a:pt x="334" y="34"/>
                    <a:pt x="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a:off x="1592359" y="2327857"/>
              <a:ext cx="12128" cy="23712"/>
            </a:xfrm>
            <a:custGeom>
              <a:avLst/>
              <a:gdLst/>
              <a:ahLst/>
              <a:cxnLst/>
              <a:rect l="l" t="t" r="r" b="b"/>
              <a:pathLst>
                <a:path w="802" h="1568" extrusionOk="0">
                  <a:moveTo>
                    <a:pt x="501" y="267"/>
                  </a:moveTo>
                  <a:cubicBezTo>
                    <a:pt x="535" y="267"/>
                    <a:pt x="568" y="267"/>
                    <a:pt x="568" y="300"/>
                  </a:cubicBezTo>
                  <a:cubicBezTo>
                    <a:pt x="601" y="334"/>
                    <a:pt x="635" y="367"/>
                    <a:pt x="635" y="400"/>
                  </a:cubicBezTo>
                  <a:cubicBezTo>
                    <a:pt x="635" y="434"/>
                    <a:pt x="668" y="467"/>
                    <a:pt x="635" y="534"/>
                  </a:cubicBezTo>
                  <a:cubicBezTo>
                    <a:pt x="668" y="567"/>
                    <a:pt x="668" y="600"/>
                    <a:pt x="635" y="634"/>
                  </a:cubicBezTo>
                  <a:cubicBezTo>
                    <a:pt x="668" y="667"/>
                    <a:pt x="668" y="701"/>
                    <a:pt x="635" y="767"/>
                  </a:cubicBezTo>
                  <a:lnTo>
                    <a:pt x="668" y="767"/>
                  </a:lnTo>
                  <a:cubicBezTo>
                    <a:pt x="635" y="801"/>
                    <a:pt x="635" y="867"/>
                    <a:pt x="635" y="901"/>
                  </a:cubicBezTo>
                  <a:cubicBezTo>
                    <a:pt x="635" y="967"/>
                    <a:pt x="601" y="1001"/>
                    <a:pt x="568" y="1067"/>
                  </a:cubicBezTo>
                  <a:cubicBezTo>
                    <a:pt x="568" y="1101"/>
                    <a:pt x="535" y="1134"/>
                    <a:pt x="501" y="1168"/>
                  </a:cubicBezTo>
                  <a:cubicBezTo>
                    <a:pt x="468" y="1234"/>
                    <a:pt x="434" y="1268"/>
                    <a:pt x="401" y="1268"/>
                  </a:cubicBezTo>
                  <a:cubicBezTo>
                    <a:pt x="368" y="1301"/>
                    <a:pt x="334" y="1301"/>
                    <a:pt x="301" y="1301"/>
                  </a:cubicBezTo>
                  <a:cubicBezTo>
                    <a:pt x="268" y="1301"/>
                    <a:pt x="234" y="1301"/>
                    <a:pt x="201" y="1268"/>
                  </a:cubicBezTo>
                  <a:cubicBezTo>
                    <a:pt x="201" y="1234"/>
                    <a:pt x="168" y="1201"/>
                    <a:pt x="168" y="1168"/>
                  </a:cubicBezTo>
                  <a:cubicBezTo>
                    <a:pt x="168" y="1134"/>
                    <a:pt x="134" y="1101"/>
                    <a:pt x="134" y="1034"/>
                  </a:cubicBezTo>
                  <a:lnTo>
                    <a:pt x="134" y="934"/>
                  </a:lnTo>
                  <a:lnTo>
                    <a:pt x="134" y="834"/>
                  </a:lnTo>
                  <a:cubicBezTo>
                    <a:pt x="134" y="767"/>
                    <a:pt x="168" y="701"/>
                    <a:pt x="168" y="667"/>
                  </a:cubicBezTo>
                  <a:cubicBezTo>
                    <a:pt x="168" y="600"/>
                    <a:pt x="201" y="567"/>
                    <a:pt x="201" y="500"/>
                  </a:cubicBezTo>
                  <a:cubicBezTo>
                    <a:pt x="234" y="467"/>
                    <a:pt x="268" y="434"/>
                    <a:pt x="301" y="400"/>
                  </a:cubicBezTo>
                  <a:cubicBezTo>
                    <a:pt x="334" y="334"/>
                    <a:pt x="368" y="334"/>
                    <a:pt x="401" y="300"/>
                  </a:cubicBezTo>
                  <a:cubicBezTo>
                    <a:pt x="434" y="267"/>
                    <a:pt x="468" y="267"/>
                    <a:pt x="501" y="267"/>
                  </a:cubicBezTo>
                  <a:close/>
                  <a:moveTo>
                    <a:pt x="568" y="0"/>
                  </a:moveTo>
                  <a:cubicBezTo>
                    <a:pt x="501" y="0"/>
                    <a:pt x="434" y="33"/>
                    <a:pt x="401" y="67"/>
                  </a:cubicBezTo>
                  <a:cubicBezTo>
                    <a:pt x="334" y="100"/>
                    <a:pt x="268" y="167"/>
                    <a:pt x="234" y="200"/>
                  </a:cubicBezTo>
                  <a:cubicBezTo>
                    <a:pt x="168" y="267"/>
                    <a:pt x="134" y="334"/>
                    <a:pt x="101" y="400"/>
                  </a:cubicBezTo>
                  <a:cubicBezTo>
                    <a:pt x="68" y="467"/>
                    <a:pt x="34" y="567"/>
                    <a:pt x="34" y="634"/>
                  </a:cubicBezTo>
                  <a:cubicBezTo>
                    <a:pt x="1" y="734"/>
                    <a:pt x="1" y="801"/>
                    <a:pt x="1" y="901"/>
                  </a:cubicBezTo>
                  <a:lnTo>
                    <a:pt x="1" y="1134"/>
                  </a:lnTo>
                  <a:cubicBezTo>
                    <a:pt x="1" y="1234"/>
                    <a:pt x="1" y="1301"/>
                    <a:pt x="34" y="1368"/>
                  </a:cubicBezTo>
                  <a:cubicBezTo>
                    <a:pt x="34" y="1434"/>
                    <a:pt x="68" y="1468"/>
                    <a:pt x="101" y="1501"/>
                  </a:cubicBezTo>
                  <a:cubicBezTo>
                    <a:pt x="134" y="1534"/>
                    <a:pt x="201" y="1568"/>
                    <a:pt x="234" y="1568"/>
                  </a:cubicBezTo>
                  <a:cubicBezTo>
                    <a:pt x="301" y="1568"/>
                    <a:pt x="368" y="1534"/>
                    <a:pt x="401" y="1501"/>
                  </a:cubicBezTo>
                  <a:cubicBezTo>
                    <a:pt x="468" y="1468"/>
                    <a:pt x="535" y="1434"/>
                    <a:pt x="568" y="1368"/>
                  </a:cubicBezTo>
                  <a:cubicBezTo>
                    <a:pt x="601" y="1301"/>
                    <a:pt x="668" y="1234"/>
                    <a:pt x="701" y="1168"/>
                  </a:cubicBezTo>
                  <a:cubicBezTo>
                    <a:pt x="735" y="1101"/>
                    <a:pt x="768" y="1034"/>
                    <a:pt x="768" y="934"/>
                  </a:cubicBezTo>
                  <a:cubicBezTo>
                    <a:pt x="801" y="867"/>
                    <a:pt x="801" y="767"/>
                    <a:pt x="801" y="667"/>
                  </a:cubicBezTo>
                  <a:cubicBezTo>
                    <a:pt x="801" y="667"/>
                    <a:pt x="801" y="634"/>
                    <a:pt x="801" y="634"/>
                  </a:cubicBezTo>
                  <a:lnTo>
                    <a:pt x="801" y="467"/>
                  </a:lnTo>
                  <a:cubicBezTo>
                    <a:pt x="801" y="467"/>
                    <a:pt x="801" y="434"/>
                    <a:pt x="801" y="434"/>
                  </a:cubicBezTo>
                  <a:cubicBezTo>
                    <a:pt x="801" y="367"/>
                    <a:pt x="801" y="267"/>
                    <a:pt x="768" y="200"/>
                  </a:cubicBezTo>
                  <a:cubicBezTo>
                    <a:pt x="768" y="167"/>
                    <a:pt x="735" y="100"/>
                    <a:pt x="701" y="67"/>
                  </a:cubicBezTo>
                  <a:cubicBezTo>
                    <a:pt x="668" y="33"/>
                    <a:pt x="601"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a:off x="1606997" y="2310693"/>
              <a:ext cx="9089" cy="32816"/>
            </a:xfrm>
            <a:custGeom>
              <a:avLst/>
              <a:gdLst/>
              <a:ahLst/>
              <a:cxnLst/>
              <a:rect l="l" t="t" r="r" b="b"/>
              <a:pathLst>
                <a:path w="601" h="2170" extrusionOk="0">
                  <a:moveTo>
                    <a:pt x="567" y="1"/>
                  </a:moveTo>
                  <a:lnTo>
                    <a:pt x="467" y="68"/>
                  </a:lnTo>
                  <a:cubicBezTo>
                    <a:pt x="367" y="134"/>
                    <a:pt x="267" y="201"/>
                    <a:pt x="234" y="301"/>
                  </a:cubicBezTo>
                  <a:cubicBezTo>
                    <a:pt x="200" y="435"/>
                    <a:pt x="167" y="568"/>
                    <a:pt x="167" y="701"/>
                  </a:cubicBezTo>
                  <a:lnTo>
                    <a:pt x="167" y="835"/>
                  </a:lnTo>
                  <a:lnTo>
                    <a:pt x="34" y="902"/>
                  </a:lnTo>
                  <a:cubicBezTo>
                    <a:pt x="0" y="902"/>
                    <a:pt x="0" y="935"/>
                    <a:pt x="0" y="935"/>
                  </a:cubicBezTo>
                  <a:cubicBezTo>
                    <a:pt x="0" y="968"/>
                    <a:pt x="0" y="1002"/>
                    <a:pt x="0" y="1002"/>
                  </a:cubicBezTo>
                  <a:lnTo>
                    <a:pt x="0" y="1102"/>
                  </a:lnTo>
                  <a:cubicBezTo>
                    <a:pt x="0" y="1102"/>
                    <a:pt x="0" y="1102"/>
                    <a:pt x="0" y="1135"/>
                  </a:cubicBezTo>
                  <a:lnTo>
                    <a:pt x="34" y="1135"/>
                  </a:lnTo>
                  <a:lnTo>
                    <a:pt x="167" y="1035"/>
                  </a:lnTo>
                  <a:lnTo>
                    <a:pt x="167" y="2136"/>
                  </a:lnTo>
                  <a:cubicBezTo>
                    <a:pt x="167" y="2136"/>
                    <a:pt x="167" y="2169"/>
                    <a:pt x="167" y="2169"/>
                  </a:cubicBezTo>
                  <a:lnTo>
                    <a:pt x="200" y="2169"/>
                  </a:lnTo>
                  <a:lnTo>
                    <a:pt x="267" y="2136"/>
                  </a:lnTo>
                  <a:cubicBezTo>
                    <a:pt x="267" y="2136"/>
                    <a:pt x="300" y="2102"/>
                    <a:pt x="300" y="2102"/>
                  </a:cubicBezTo>
                  <a:cubicBezTo>
                    <a:pt x="300" y="2069"/>
                    <a:pt x="300" y="2069"/>
                    <a:pt x="300" y="2036"/>
                  </a:cubicBezTo>
                  <a:lnTo>
                    <a:pt x="300" y="968"/>
                  </a:lnTo>
                  <a:lnTo>
                    <a:pt x="534" y="835"/>
                  </a:lnTo>
                  <a:cubicBezTo>
                    <a:pt x="534" y="835"/>
                    <a:pt x="534" y="801"/>
                    <a:pt x="567" y="801"/>
                  </a:cubicBezTo>
                  <a:cubicBezTo>
                    <a:pt x="567" y="768"/>
                    <a:pt x="567" y="735"/>
                    <a:pt x="567" y="735"/>
                  </a:cubicBezTo>
                  <a:lnTo>
                    <a:pt x="567" y="635"/>
                  </a:lnTo>
                  <a:cubicBezTo>
                    <a:pt x="567" y="635"/>
                    <a:pt x="567" y="601"/>
                    <a:pt x="567" y="601"/>
                  </a:cubicBezTo>
                  <a:lnTo>
                    <a:pt x="534" y="601"/>
                  </a:lnTo>
                  <a:lnTo>
                    <a:pt x="300" y="735"/>
                  </a:lnTo>
                  <a:lnTo>
                    <a:pt x="300" y="735"/>
                  </a:lnTo>
                  <a:lnTo>
                    <a:pt x="367" y="601"/>
                  </a:lnTo>
                  <a:cubicBezTo>
                    <a:pt x="367" y="568"/>
                    <a:pt x="367" y="535"/>
                    <a:pt x="367" y="501"/>
                  </a:cubicBezTo>
                  <a:cubicBezTo>
                    <a:pt x="367" y="468"/>
                    <a:pt x="367" y="435"/>
                    <a:pt x="367" y="435"/>
                  </a:cubicBezTo>
                  <a:cubicBezTo>
                    <a:pt x="367" y="401"/>
                    <a:pt x="367" y="368"/>
                    <a:pt x="400" y="334"/>
                  </a:cubicBezTo>
                  <a:cubicBezTo>
                    <a:pt x="434" y="334"/>
                    <a:pt x="434" y="301"/>
                    <a:pt x="467" y="301"/>
                  </a:cubicBezTo>
                  <a:lnTo>
                    <a:pt x="567" y="234"/>
                  </a:lnTo>
                  <a:cubicBezTo>
                    <a:pt x="567" y="234"/>
                    <a:pt x="601" y="201"/>
                    <a:pt x="601" y="201"/>
                  </a:cubicBezTo>
                  <a:cubicBezTo>
                    <a:pt x="601" y="168"/>
                    <a:pt x="601" y="168"/>
                    <a:pt x="601" y="134"/>
                  </a:cubicBezTo>
                  <a:lnTo>
                    <a:pt x="601" y="34"/>
                  </a:lnTo>
                  <a:cubicBezTo>
                    <a:pt x="601" y="34"/>
                    <a:pt x="601" y="34"/>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a:off x="1622634" y="2301620"/>
              <a:ext cx="13625" cy="32302"/>
            </a:xfrm>
            <a:custGeom>
              <a:avLst/>
              <a:gdLst/>
              <a:ahLst/>
              <a:cxnLst/>
              <a:rect l="l" t="t" r="r" b="b"/>
              <a:pathLst>
                <a:path w="901" h="2136" extrusionOk="0">
                  <a:moveTo>
                    <a:pt x="767" y="0"/>
                  </a:moveTo>
                  <a:lnTo>
                    <a:pt x="167" y="367"/>
                  </a:lnTo>
                  <a:cubicBezTo>
                    <a:pt x="134" y="367"/>
                    <a:pt x="134" y="367"/>
                    <a:pt x="134" y="401"/>
                  </a:cubicBezTo>
                  <a:cubicBezTo>
                    <a:pt x="134" y="401"/>
                    <a:pt x="134" y="434"/>
                    <a:pt x="134" y="467"/>
                  </a:cubicBezTo>
                  <a:lnTo>
                    <a:pt x="67" y="1368"/>
                  </a:lnTo>
                  <a:cubicBezTo>
                    <a:pt x="67" y="1368"/>
                    <a:pt x="67" y="1401"/>
                    <a:pt x="67" y="1401"/>
                  </a:cubicBezTo>
                  <a:lnTo>
                    <a:pt x="100" y="1401"/>
                  </a:lnTo>
                  <a:lnTo>
                    <a:pt x="200" y="1368"/>
                  </a:lnTo>
                  <a:cubicBezTo>
                    <a:pt x="200" y="1335"/>
                    <a:pt x="234" y="1335"/>
                    <a:pt x="234" y="1301"/>
                  </a:cubicBezTo>
                  <a:lnTo>
                    <a:pt x="300" y="1235"/>
                  </a:lnTo>
                  <a:cubicBezTo>
                    <a:pt x="300" y="1201"/>
                    <a:pt x="334" y="1168"/>
                    <a:pt x="367" y="1135"/>
                  </a:cubicBezTo>
                  <a:cubicBezTo>
                    <a:pt x="367" y="1101"/>
                    <a:pt x="401" y="1101"/>
                    <a:pt x="467" y="1068"/>
                  </a:cubicBezTo>
                  <a:cubicBezTo>
                    <a:pt x="501" y="1035"/>
                    <a:pt x="534" y="1035"/>
                    <a:pt x="567" y="1035"/>
                  </a:cubicBezTo>
                  <a:cubicBezTo>
                    <a:pt x="584" y="1018"/>
                    <a:pt x="601" y="1009"/>
                    <a:pt x="617" y="1009"/>
                  </a:cubicBezTo>
                  <a:cubicBezTo>
                    <a:pt x="634" y="1009"/>
                    <a:pt x="651" y="1018"/>
                    <a:pt x="667" y="1035"/>
                  </a:cubicBezTo>
                  <a:cubicBezTo>
                    <a:pt x="667" y="1035"/>
                    <a:pt x="701" y="1068"/>
                    <a:pt x="701" y="1101"/>
                  </a:cubicBezTo>
                  <a:cubicBezTo>
                    <a:pt x="701" y="1168"/>
                    <a:pt x="701" y="1235"/>
                    <a:pt x="701" y="1268"/>
                  </a:cubicBezTo>
                  <a:cubicBezTo>
                    <a:pt x="701" y="1335"/>
                    <a:pt x="701" y="1401"/>
                    <a:pt x="701" y="1468"/>
                  </a:cubicBezTo>
                  <a:cubicBezTo>
                    <a:pt x="701" y="1502"/>
                    <a:pt x="667" y="1568"/>
                    <a:pt x="667" y="1602"/>
                  </a:cubicBezTo>
                  <a:cubicBezTo>
                    <a:pt x="601" y="1702"/>
                    <a:pt x="534" y="1768"/>
                    <a:pt x="467" y="1835"/>
                  </a:cubicBezTo>
                  <a:cubicBezTo>
                    <a:pt x="434" y="1852"/>
                    <a:pt x="401" y="1860"/>
                    <a:pt x="367" y="1860"/>
                  </a:cubicBezTo>
                  <a:cubicBezTo>
                    <a:pt x="334" y="1860"/>
                    <a:pt x="300" y="1852"/>
                    <a:pt x="267" y="1835"/>
                  </a:cubicBezTo>
                  <a:cubicBezTo>
                    <a:pt x="234" y="1835"/>
                    <a:pt x="200" y="1768"/>
                    <a:pt x="167" y="1702"/>
                  </a:cubicBezTo>
                  <a:lnTo>
                    <a:pt x="100" y="1702"/>
                  </a:lnTo>
                  <a:lnTo>
                    <a:pt x="34" y="1735"/>
                  </a:lnTo>
                  <a:cubicBezTo>
                    <a:pt x="34" y="1735"/>
                    <a:pt x="34" y="1768"/>
                    <a:pt x="0" y="1768"/>
                  </a:cubicBezTo>
                  <a:cubicBezTo>
                    <a:pt x="0" y="1768"/>
                    <a:pt x="0" y="1802"/>
                    <a:pt x="0" y="1802"/>
                  </a:cubicBezTo>
                  <a:cubicBezTo>
                    <a:pt x="0" y="1868"/>
                    <a:pt x="34" y="1935"/>
                    <a:pt x="34" y="2002"/>
                  </a:cubicBezTo>
                  <a:cubicBezTo>
                    <a:pt x="67" y="2035"/>
                    <a:pt x="100" y="2069"/>
                    <a:pt x="134" y="2102"/>
                  </a:cubicBezTo>
                  <a:cubicBezTo>
                    <a:pt x="200" y="2135"/>
                    <a:pt x="234" y="2135"/>
                    <a:pt x="267" y="2135"/>
                  </a:cubicBezTo>
                  <a:cubicBezTo>
                    <a:pt x="334" y="2135"/>
                    <a:pt x="401" y="2102"/>
                    <a:pt x="434" y="2069"/>
                  </a:cubicBezTo>
                  <a:cubicBezTo>
                    <a:pt x="501" y="2035"/>
                    <a:pt x="567" y="2002"/>
                    <a:pt x="634" y="1935"/>
                  </a:cubicBezTo>
                  <a:cubicBezTo>
                    <a:pt x="667" y="1868"/>
                    <a:pt x="734" y="1802"/>
                    <a:pt x="767" y="1735"/>
                  </a:cubicBezTo>
                  <a:cubicBezTo>
                    <a:pt x="801" y="1635"/>
                    <a:pt x="834" y="1568"/>
                    <a:pt x="868" y="1468"/>
                  </a:cubicBezTo>
                  <a:cubicBezTo>
                    <a:pt x="868" y="1368"/>
                    <a:pt x="901" y="1301"/>
                    <a:pt x="901" y="1201"/>
                  </a:cubicBezTo>
                  <a:cubicBezTo>
                    <a:pt x="901" y="1101"/>
                    <a:pt x="868" y="1035"/>
                    <a:pt x="868" y="968"/>
                  </a:cubicBezTo>
                  <a:cubicBezTo>
                    <a:pt x="834" y="901"/>
                    <a:pt x="801" y="834"/>
                    <a:pt x="767" y="801"/>
                  </a:cubicBezTo>
                  <a:cubicBezTo>
                    <a:pt x="734" y="768"/>
                    <a:pt x="667" y="768"/>
                    <a:pt x="634" y="768"/>
                  </a:cubicBezTo>
                  <a:cubicBezTo>
                    <a:pt x="567" y="768"/>
                    <a:pt x="501" y="801"/>
                    <a:pt x="434" y="834"/>
                  </a:cubicBezTo>
                  <a:cubicBezTo>
                    <a:pt x="401" y="834"/>
                    <a:pt x="367" y="868"/>
                    <a:pt x="334" y="901"/>
                  </a:cubicBezTo>
                  <a:cubicBezTo>
                    <a:pt x="300" y="934"/>
                    <a:pt x="267" y="968"/>
                    <a:pt x="234" y="1001"/>
                  </a:cubicBezTo>
                  <a:lnTo>
                    <a:pt x="267" y="534"/>
                  </a:lnTo>
                  <a:lnTo>
                    <a:pt x="767" y="234"/>
                  </a:lnTo>
                  <a:cubicBezTo>
                    <a:pt x="801" y="234"/>
                    <a:pt x="801" y="201"/>
                    <a:pt x="801" y="201"/>
                  </a:cubicBezTo>
                  <a:cubicBezTo>
                    <a:pt x="801" y="167"/>
                    <a:pt x="801" y="167"/>
                    <a:pt x="801" y="134"/>
                  </a:cubicBezTo>
                  <a:lnTo>
                    <a:pt x="801" y="34"/>
                  </a:lnTo>
                  <a:cubicBezTo>
                    <a:pt x="801" y="34"/>
                    <a:pt x="801" y="0"/>
                    <a:pt x="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a:off x="1517699" y="2408854"/>
              <a:ext cx="19190" cy="48150"/>
            </a:xfrm>
            <a:custGeom>
              <a:avLst/>
              <a:gdLst/>
              <a:ahLst/>
              <a:cxnLst/>
              <a:rect l="l" t="t" r="r" b="b"/>
              <a:pathLst>
                <a:path w="1269" h="3184" extrusionOk="0">
                  <a:moveTo>
                    <a:pt x="869" y="401"/>
                  </a:moveTo>
                  <a:cubicBezTo>
                    <a:pt x="893" y="401"/>
                    <a:pt x="915" y="405"/>
                    <a:pt x="935" y="415"/>
                  </a:cubicBezTo>
                  <a:cubicBezTo>
                    <a:pt x="1002" y="448"/>
                    <a:pt x="1035" y="548"/>
                    <a:pt x="1035" y="715"/>
                  </a:cubicBezTo>
                  <a:cubicBezTo>
                    <a:pt x="1035" y="848"/>
                    <a:pt x="1002" y="982"/>
                    <a:pt x="935" y="1115"/>
                  </a:cubicBezTo>
                  <a:cubicBezTo>
                    <a:pt x="868" y="1249"/>
                    <a:pt x="768" y="1349"/>
                    <a:pt x="668" y="1416"/>
                  </a:cubicBezTo>
                  <a:lnTo>
                    <a:pt x="201" y="1682"/>
                  </a:lnTo>
                  <a:lnTo>
                    <a:pt x="201" y="715"/>
                  </a:lnTo>
                  <a:lnTo>
                    <a:pt x="668" y="448"/>
                  </a:lnTo>
                  <a:cubicBezTo>
                    <a:pt x="739" y="425"/>
                    <a:pt x="810" y="401"/>
                    <a:pt x="869" y="401"/>
                  </a:cubicBezTo>
                  <a:close/>
                  <a:moveTo>
                    <a:pt x="960" y="1"/>
                  </a:moveTo>
                  <a:cubicBezTo>
                    <a:pt x="941" y="1"/>
                    <a:pt x="921" y="5"/>
                    <a:pt x="902" y="15"/>
                  </a:cubicBezTo>
                  <a:cubicBezTo>
                    <a:pt x="835" y="15"/>
                    <a:pt x="735" y="48"/>
                    <a:pt x="668" y="81"/>
                  </a:cubicBezTo>
                  <a:lnTo>
                    <a:pt x="68" y="482"/>
                  </a:lnTo>
                  <a:cubicBezTo>
                    <a:pt x="34" y="482"/>
                    <a:pt x="34" y="515"/>
                    <a:pt x="1" y="548"/>
                  </a:cubicBezTo>
                  <a:cubicBezTo>
                    <a:pt x="1" y="548"/>
                    <a:pt x="1" y="582"/>
                    <a:pt x="1" y="615"/>
                  </a:cubicBezTo>
                  <a:lnTo>
                    <a:pt x="1" y="3117"/>
                  </a:lnTo>
                  <a:cubicBezTo>
                    <a:pt x="1" y="3150"/>
                    <a:pt x="1" y="3150"/>
                    <a:pt x="1" y="3183"/>
                  </a:cubicBezTo>
                  <a:lnTo>
                    <a:pt x="68" y="3183"/>
                  </a:lnTo>
                  <a:lnTo>
                    <a:pt x="168" y="3117"/>
                  </a:lnTo>
                  <a:cubicBezTo>
                    <a:pt x="201" y="3117"/>
                    <a:pt x="201" y="3083"/>
                    <a:pt x="201" y="3050"/>
                  </a:cubicBezTo>
                  <a:cubicBezTo>
                    <a:pt x="234" y="3050"/>
                    <a:pt x="234" y="3017"/>
                    <a:pt x="201" y="2983"/>
                  </a:cubicBezTo>
                  <a:lnTo>
                    <a:pt x="201" y="2049"/>
                  </a:lnTo>
                  <a:lnTo>
                    <a:pt x="668" y="1782"/>
                  </a:lnTo>
                  <a:cubicBezTo>
                    <a:pt x="768" y="1716"/>
                    <a:pt x="835" y="1649"/>
                    <a:pt x="902" y="1582"/>
                  </a:cubicBezTo>
                  <a:cubicBezTo>
                    <a:pt x="968" y="1516"/>
                    <a:pt x="1035" y="1416"/>
                    <a:pt x="1102" y="1315"/>
                  </a:cubicBezTo>
                  <a:cubicBezTo>
                    <a:pt x="1168" y="1215"/>
                    <a:pt x="1202" y="1115"/>
                    <a:pt x="1235" y="982"/>
                  </a:cubicBezTo>
                  <a:cubicBezTo>
                    <a:pt x="1269" y="848"/>
                    <a:pt x="1269" y="715"/>
                    <a:pt x="1269" y="582"/>
                  </a:cubicBezTo>
                  <a:cubicBezTo>
                    <a:pt x="1269" y="448"/>
                    <a:pt x="1269" y="348"/>
                    <a:pt x="1235" y="215"/>
                  </a:cubicBezTo>
                  <a:cubicBezTo>
                    <a:pt x="1202" y="148"/>
                    <a:pt x="1168" y="81"/>
                    <a:pt x="1102" y="48"/>
                  </a:cubicBezTo>
                  <a:cubicBezTo>
                    <a:pt x="1055" y="24"/>
                    <a:pt x="1007" y="1"/>
                    <a:pt x="9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a:off x="1540413" y="2394941"/>
              <a:ext cx="21202" cy="44914"/>
            </a:xfrm>
            <a:custGeom>
              <a:avLst/>
              <a:gdLst/>
              <a:ahLst/>
              <a:cxnLst/>
              <a:rect l="l" t="t" r="r" b="b"/>
              <a:pathLst>
                <a:path w="1402" h="2970" extrusionOk="0">
                  <a:moveTo>
                    <a:pt x="901" y="367"/>
                  </a:moveTo>
                  <a:cubicBezTo>
                    <a:pt x="934" y="367"/>
                    <a:pt x="1001" y="401"/>
                    <a:pt x="1034" y="434"/>
                  </a:cubicBezTo>
                  <a:cubicBezTo>
                    <a:pt x="1067" y="468"/>
                    <a:pt x="1101" y="534"/>
                    <a:pt x="1134" y="601"/>
                  </a:cubicBezTo>
                  <a:cubicBezTo>
                    <a:pt x="1134" y="701"/>
                    <a:pt x="1168" y="801"/>
                    <a:pt x="1168" y="901"/>
                  </a:cubicBezTo>
                  <a:cubicBezTo>
                    <a:pt x="1168" y="1001"/>
                    <a:pt x="1168" y="1101"/>
                    <a:pt x="1168" y="1201"/>
                  </a:cubicBezTo>
                  <a:lnTo>
                    <a:pt x="1168" y="1535"/>
                  </a:lnTo>
                  <a:cubicBezTo>
                    <a:pt x="1168" y="1668"/>
                    <a:pt x="1134" y="1768"/>
                    <a:pt x="1134" y="1869"/>
                  </a:cubicBezTo>
                  <a:cubicBezTo>
                    <a:pt x="1101" y="1969"/>
                    <a:pt x="1067" y="2069"/>
                    <a:pt x="1034" y="2169"/>
                  </a:cubicBezTo>
                  <a:cubicBezTo>
                    <a:pt x="1001" y="2235"/>
                    <a:pt x="934" y="2302"/>
                    <a:pt x="901" y="2369"/>
                  </a:cubicBezTo>
                  <a:cubicBezTo>
                    <a:pt x="834" y="2436"/>
                    <a:pt x="767" y="2469"/>
                    <a:pt x="701" y="2536"/>
                  </a:cubicBezTo>
                  <a:cubicBezTo>
                    <a:pt x="667" y="2569"/>
                    <a:pt x="600" y="2569"/>
                    <a:pt x="534" y="2569"/>
                  </a:cubicBezTo>
                  <a:cubicBezTo>
                    <a:pt x="514" y="2579"/>
                    <a:pt x="498" y="2583"/>
                    <a:pt x="483" y="2583"/>
                  </a:cubicBezTo>
                  <a:cubicBezTo>
                    <a:pt x="447" y="2583"/>
                    <a:pt x="424" y="2559"/>
                    <a:pt x="400" y="2536"/>
                  </a:cubicBezTo>
                  <a:cubicBezTo>
                    <a:pt x="334" y="2469"/>
                    <a:pt x="300" y="2436"/>
                    <a:pt x="300" y="2369"/>
                  </a:cubicBezTo>
                  <a:cubicBezTo>
                    <a:pt x="267" y="2269"/>
                    <a:pt x="267" y="2169"/>
                    <a:pt x="267" y="2069"/>
                  </a:cubicBezTo>
                  <a:lnTo>
                    <a:pt x="267" y="1735"/>
                  </a:lnTo>
                  <a:lnTo>
                    <a:pt x="267" y="1435"/>
                  </a:lnTo>
                  <a:cubicBezTo>
                    <a:pt x="267" y="1301"/>
                    <a:pt x="267" y="1201"/>
                    <a:pt x="300" y="1068"/>
                  </a:cubicBezTo>
                  <a:cubicBezTo>
                    <a:pt x="300" y="968"/>
                    <a:pt x="334" y="901"/>
                    <a:pt x="400" y="801"/>
                  </a:cubicBezTo>
                  <a:cubicBezTo>
                    <a:pt x="434" y="734"/>
                    <a:pt x="467" y="634"/>
                    <a:pt x="534" y="601"/>
                  </a:cubicBezTo>
                  <a:cubicBezTo>
                    <a:pt x="567" y="534"/>
                    <a:pt x="634" y="468"/>
                    <a:pt x="701" y="434"/>
                  </a:cubicBezTo>
                  <a:cubicBezTo>
                    <a:pt x="767" y="401"/>
                    <a:pt x="834" y="367"/>
                    <a:pt x="901" y="367"/>
                  </a:cubicBezTo>
                  <a:close/>
                  <a:moveTo>
                    <a:pt x="1001" y="1"/>
                  </a:moveTo>
                  <a:cubicBezTo>
                    <a:pt x="901" y="1"/>
                    <a:pt x="801" y="34"/>
                    <a:pt x="701" y="101"/>
                  </a:cubicBezTo>
                  <a:cubicBezTo>
                    <a:pt x="600" y="167"/>
                    <a:pt x="500" y="267"/>
                    <a:pt x="400" y="367"/>
                  </a:cubicBezTo>
                  <a:cubicBezTo>
                    <a:pt x="334" y="468"/>
                    <a:pt x="267" y="568"/>
                    <a:pt x="200" y="701"/>
                  </a:cubicBezTo>
                  <a:cubicBezTo>
                    <a:pt x="133" y="834"/>
                    <a:pt x="100" y="968"/>
                    <a:pt x="67" y="1135"/>
                  </a:cubicBezTo>
                  <a:cubicBezTo>
                    <a:pt x="33" y="1268"/>
                    <a:pt x="0" y="1402"/>
                    <a:pt x="0" y="1535"/>
                  </a:cubicBezTo>
                  <a:cubicBezTo>
                    <a:pt x="0" y="1768"/>
                    <a:pt x="0" y="2002"/>
                    <a:pt x="0" y="2235"/>
                  </a:cubicBezTo>
                  <a:cubicBezTo>
                    <a:pt x="0" y="2369"/>
                    <a:pt x="33" y="2502"/>
                    <a:pt x="67" y="2636"/>
                  </a:cubicBezTo>
                  <a:cubicBezTo>
                    <a:pt x="100" y="2702"/>
                    <a:pt x="133" y="2803"/>
                    <a:pt x="200" y="2869"/>
                  </a:cubicBezTo>
                  <a:cubicBezTo>
                    <a:pt x="267" y="2936"/>
                    <a:pt x="334" y="2969"/>
                    <a:pt x="400" y="2969"/>
                  </a:cubicBezTo>
                  <a:cubicBezTo>
                    <a:pt x="500" y="2969"/>
                    <a:pt x="634" y="2936"/>
                    <a:pt x="701" y="2903"/>
                  </a:cubicBezTo>
                  <a:cubicBezTo>
                    <a:pt x="801" y="2836"/>
                    <a:pt x="901" y="2736"/>
                    <a:pt x="1001" y="2636"/>
                  </a:cubicBezTo>
                  <a:cubicBezTo>
                    <a:pt x="1101" y="2536"/>
                    <a:pt x="1168" y="2402"/>
                    <a:pt x="1201" y="2302"/>
                  </a:cubicBezTo>
                  <a:cubicBezTo>
                    <a:pt x="1268" y="2169"/>
                    <a:pt x="1334" y="2002"/>
                    <a:pt x="1334" y="1869"/>
                  </a:cubicBezTo>
                  <a:cubicBezTo>
                    <a:pt x="1368" y="1735"/>
                    <a:pt x="1401" y="1568"/>
                    <a:pt x="1401" y="1435"/>
                  </a:cubicBezTo>
                  <a:lnTo>
                    <a:pt x="1401" y="734"/>
                  </a:lnTo>
                  <a:cubicBezTo>
                    <a:pt x="1401" y="634"/>
                    <a:pt x="1368" y="501"/>
                    <a:pt x="1368" y="367"/>
                  </a:cubicBezTo>
                  <a:cubicBezTo>
                    <a:pt x="1334" y="267"/>
                    <a:pt x="1268" y="201"/>
                    <a:pt x="1234" y="101"/>
                  </a:cubicBezTo>
                  <a:cubicBezTo>
                    <a:pt x="1168" y="67"/>
                    <a:pt x="1067" y="34"/>
                    <a:pt x="1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a:off x="1565622" y="2381315"/>
              <a:ext cx="20204" cy="44415"/>
            </a:xfrm>
            <a:custGeom>
              <a:avLst/>
              <a:gdLst/>
              <a:ahLst/>
              <a:cxnLst/>
              <a:rect l="l" t="t" r="r" b="b"/>
              <a:pathLst>
                <a:path w="1336" h="2937" extrusionOk="0">
                  <a:moveTo>
                    <a:pt x="935" y="1"/>
                  </a:moveTo>
                  <a:cubicBezTo>
                    <a:pt x="835" y="1"/>
                    <a:pt x="735" y="1"/>
                    <a:pt x="668" y="68"/>
                  </a:cubicBezTo>
                  <a:cubicBezTo>
                    <a:pt x="535" y="101"/>
                    <a:pt x="468" y="168"/>
                    <a:pt x="368" y="268"/>
                  </a:cubicBezTo>
                  <a:cubicBezTo>
                    <a:pt x="301" y="334"/>
                    <a:pt x="234" y="435"/>
                    <a:pt x="201" y="535"/>
                  </a:cubicBezTo>
                  <a:cubicBezTo>
                    <a:pt x="134" y="635"/>
                    <a:pt x="101" y="735"/>
                    <a:pt x="68" y="835"/>
                  </a:cubicBezTo>
                  <a:cubicBezTo>
                    <a:pt x="68" y="935"/>
                    <a:pt x="34" y="1035"/>
                    <a:pt x="34" y="1135"/>
                  </a:cubicBezTo>
                  <a:cubicBezTo>
                    <a:pt x="34" y="1202"/>
                    <a:pt x="34" y="1302"/>
                    <a:pt x="68" y="1369"/>
                  </a:cubicBezTo>
                  <a:cubicBezTo>
                    <a:pt x="68" y="1435"/>
                    <a:pt x="101" y="1469"/>
                    <a:pt x="134" y="1535"/>
                  </a:cubicBezTo>
                  <a:cubicBezTo>
                    <a:pt x="168" y="1569"/>
                    <a:pt x="234" y="1602"/>
                    <a:pt x="301" y="1602"/>
                  </a:cubicBezTo>
                  <a:cubicBezTo>
                    <a:pt x="334" y="1619"/>
                    <a:pt x="368" y="1627"/>
                    <a:pt x="401" y="1627"/>
                  </a:cubicBezTo>
                  <a:cubicBezTo>
                    <a:pt x="435" y="1627"/>
                    <a:pt x="468" y="1619"/>
                    <a:pt x="501" y="1602"/>
                  </a:cubicBezTo>
                  <a:lnTo>
                    <a:pt x="735" y="1569"/>
                  </a:lnTo>
                  <a:lnTo>
                    <a:pt x="935" y="1569"/>
                  </a:lnTo>
                  <a:cubicBezTo>
                    <a:pt x="968" y="1569"/>
                    <a:pt x="1002" y="1602"/>
                    <a:pt x="1035" y="1635"/>
                  </a:cubicBezTo>
                  <a:cubicBezTo>
                    <a:pt x="1068" y="1669"/>
                    <a:pt x="1102" y="1735"/>
                    <a:pt x="1102" y="1769"/>
                  </a:cubicBezTo>
                  <a:cubicBezTo>
                    <a:pt x="1068" y="1836"/>
                    <a:pt x="1068" y="1902"/>
                    <a:pt x="1035" y="1969"/>
                  </a:cubicBezTo>
                  <a:cubicBezTo>
                    <a:pt x="1035" y="2036"/>
                    <a:pt x="1002" y="2102"/>
                    <a:pt x="968" y="2169"/>
                  </a:cubicBezTo>
                  <a:cubicBezTo>
                    <a:pt x="902" y="2236"/>
                    <a:pt x="868" y="2303"/>
                    <a:pt x="801" y="2336"/>
                  </a:cubicBezTo>
                  <a:cubicBezTo>
                    <a:pt x="768" y="2403"/>
                    <a:pt x="701" y="2436"/>
                    <a:pt x="635" y="2469"/>
                  </a:cubicBezTo>
                  <a:cubicBezTo>
                    <a:pt x="601" y="2503"/>
                    <a:pt x="535" y="2536"/>
                    <a:pt x="468" y="2536"/>
                  </a:cubicBezTo>
                  <a:lnTo>
                    <a:pt x="334" y="2536"/>
                  </a:lnTo>
                  <a:cubicBezTo>
                    <a:pt x="301" y="2503"/>
                    <a:pt x="268" y="2503"/>
                    <a:pt x="268" y="2469"/>
                  </a:cubicBezTo>
                  <a:cubicBezTo>
                    <a:pt x="234" y="2436"/>
                    <a:pt x="234" y="2403"/>
                    <a:pt x="201" y="2369"/>
                  </a:cubicBezTo>
                  <a:cubicBezTo>
                    <a:pt x="201" y="2336"/>
                    <a:pt x="168" y="2336"/>
                    <a:pt x="168" y="2336"/>
                  </a:cubicBezTo>
                  <a:cubicBezTo>
                    <a:pt x="168" y="2319"/>
                    <a:pt x="159" y="2311"/>
                    <a:pt x="151" y="2311"/>
                  </a:cubicBezTo>
                  <a:cubicBezTo>
                    <a:pt x="143" y="2311"/>
                    <a:pt x="134" y="2319"/>
                    <a:pt x="134" y="2336"/>
                  </a:cubicBezTo>
                  <a:lnTo>
                    <a:pt x="34" y="2369"/>
                  </a:lnTo>
                  <a:cubicBezTo>
                    <a:pt x="1" y="2403"/>
                    <a:pt x="1" y="2403"/>
                    <a:pt x="1" y="2436"/>
                  </a:cubicBezTo>
                  <a:cubicBezTo>
                    <a:pt x="1" y="2436"/>
                    <a:pt x="1" y="2469"/>
                    <a:pt x="1" y="2503"/>
                  </a:cubicBezTo>
                  <a:cubicBezTo>
                    <a:pt x="1" y="2569"/>
                    <a:pt x="1" y="2636"/>
                    <a:pt x="34" y="2736"/>
                  </a:cubicBezTo>
                  <a:cubicBezTo>
                    <a:pt x="101" y="2836"/>
                    <a:pt x="234" y="2936"/>
                    <a:pt x="401" y="2936"/>
                  </a:cubicBezTo>
                  <a:cubicBezTo>
                    <a:pt x="501" y="2903"/>
                    <a:pt x="568" y="2870"/>
                    <a:pt x="668" y="2836"/>
                  </a:cubicBezTo>
                  <a:cubicBezTo>
                    <a:pt x="768" y="2770"/>
                    <a:pt x="868" y="2703"/>
                    <a:pt x="935" y="2603"/>
                  </a:cubicBezTo>
                  <a:cubicBezTo>
                    <a:pt x="1035" y="2536"/>
                    <a:pt x="1102" y="2436"/>
                    <a:pt x="1168" y="2336"/>
                  </a:cubicBezTo>
                  <a:cubicBezTo>
                    <a:pt x="1202" y="2236"/>
                    <a:pt x="1268" y="2102"/>
                    <a:pt x="1302" y="2002"/>
                  </a:cubicBezTo>
                  <a:cubicBezTo>
                    <a:pt x="1335" y="1902"/>
                    <a:pt x="1335" y="1769"/>
                    <a:pt x="1335" y="1669"/>
                  </a:cubicBezTo>
                  <a:cubicBezTo>
                    <a:pt x="1335" y="1569"/>
                    <a:pt x="1335" y="1502"/>
                    <a:pt x="1302" y="1402"/>
                  </a:cubicBezTo>
                  <a:cubicBezTo>
                    <a:pt x="1302" y="1369"/>
                    <a:pt x="1268" y="1302"/>
                    <a:pt x="1235" y="1268"/>
                  </a:cubicBezTo>
                  <a:cubicBezTo>
                    <a:pt x="1168" y="1235"/>
                    <a:pt x="1102" y="1202"/>
                    <a:pt x="1068" y="1202"/>
                  </a:cubicBezTo>
                  <a:lnTo>
                    <a:pt x="801" y="1202"/>
                  </a:lnTo>
                  <a:lnTo>
                    <a:pt x="568" y="1235"/>
                  </a:lnTo>
                  <a:lnTo>
                    <a:pt x="401" y="1235"/>
                  </a:lnTo>
                  <a:cubicBezTo>
                    <a:pt x="368" y="1235"/>
                    <a:pt x="334" y="1202"/>
                    <a:pt x="334" y="1168"/>
                  </a:cubicBezTo>
                  <a:cubicBezTo>
                    <a:pt x="301" y="1135"/>
                    <a:pt x="301" y="1068"/>
                    <a:pt x="301" y="1002"/>
                  </a:cubicBezTo>
                  <a:cubicBezTo>
                    <a:pt x="301" y="935"/>
                    <a:pt x="301" y="868"/>
                    <a:pt x="334" y="835"/>
                  </a:cubicBezTo>
                  <a:cubicBezTo>
                    <a:pt x="334" y="768"/>
                    <a:pt x="368" y="701"/>
                    <a:pt x="401" y="668"/>
                  </a:cubicBezTo>
                  <a:cubicBezTo>
                    <a:pt x="435" y="601"/>
                    <a:pt x="468" y="568"/>
                    <a:pt x="535" y="501"/>
                  </a:cubicBezTo>
                  <a:cubicBezTo>
                    <a:pt x="568" y="468"/>
                    <a:pt x="601" y="435"/>
                    <a:pt x="668" y="401"/>
                  </a:cubicBezTo>
                  <a:cubicBezTo>
                    <a:pt x="701" y="368"/>
                    <a:pt x="768" y="368"/>
                    <a:pt x="801" y="368"/>
                  </a:cubicBezTo>
                  <a:lnTo>
                    <a:pt x="935" y="368"/>
                  </a:lnTo>
                  <a:cubicBezTo>
                    <a:pt x="968" y="401"/>
                    <a:pt x="1002" y="435"/>
                    <a:pt x="1002" y="468"/>
                  </a:cubicBezTo>
                  <a:cubicBezTo>
                    <a:pt x="1035" y="468"/>
                    <a:pt x="1035" y="501"/>
                    <a:pt x="1068" y="535"/>
                  </a:cubicBezTo>
                  <a:cubicBezTo>
                    <a:pt x="1068" y="535"/>
                    <a:pt x="1068" y="568"/>
                    <a:pt x="1102" y="568"/>
                  </a:cubicBezTo>
                  <a:lnTo>
                    <a:pt x="1135" y="568"/>
                  </a:lnTo>
                  <a:lnTo>
                    <a:pt x="1235" y="501"/>
                  </a:lnTo>
                  <a:cubicBezTo>
                    <a:pt x="1268" y="501"/>
                    <a:pt x="1302" y="435"/>
                    <a:pt x="1302" y="401"/>
                  </a:cubicBezTo>
                  <a:cubicBezTo>
                    <a:pt x="1302" y="334"/>
                    <a:pt x="1268" y="268"/>
                    <a:pt x="1235" y="201"/>
                  </a:cubicBezTo>
                  <a:cubicBezTo>
                    <a:pt x="1202" y="134"/>
                    <a:pt x="1168" y="101"/>
                    <a:pt x="1135" y="68"/>
                  </a:cubicBezTo>
                  <a:cubicBezTo>
                    <a:pt x="1068" y="1"/>
                    <a:pt x="1002" y="1"/>
                    <a:pt x="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a:off x="1590847" y="2372363"/>
              <a:ext cx="3554" cy="42267"/>
            </a:xfrm>
            <a:custGeom>
              <a:avLst/>
              <a:gdLst/>
              <a:ahLst/>
              <a:cxnLst/>
              <a:rect l="l" t="t" r="r" b="b"/>
              <a:pathLst>
                <a:path w="235" h="2795" extrusionOk="0">
                  <a:moveTo>
                    <a:pt x="184" y="1"/>
                  </a:moveTo>
                  <a:cubicBezTo>
                    <a:pt x="176" y="1"/>
                    <a:pt x="168" y="9"/>
                    <a:pt x="168" y="26"/>
                  </a:cubicBezTo>
                  <a:lnTo>
                    <a:pt x="67" y="59"/>
                  </a:lnTo>
                  <a:cubicBezTo>
                    <a:pt x="34" y="93"/>
                    <a:pt x="1" y="93"/>
                    <a:pt x="1" y="126"/>
                  </a:cubicBezTo>
                  <a:cubicBezTo>
                    <a:pt x="1" y="159"/>
                    <a:pt x="1" y="193"/>
                    <a:pt x="1" y="226"/>
                  </a:cubicBezTo>
                  <a:lnTo>
                    <a:pt x="1" y="2728"/>
                  </a:lnTo>
                  <a:cubicBezTo>
                    <a:pt x="1" y="2728"/>
                    <a:pt x="1" y="2761"/>
                    <a:pt x="1" y="2794"/>
                  </a:cubicBezTo>
                  <a:lnTo>
                    <a:pt x="67" y="2794"/>
                  </a:lnTo>
                  <a:lnTo>
                    <a:pt x="168" y="2728"/>
                  </a:lnTo>
                  <a:cubicBezTo>
                    <a:pt x="168" y="2694"/>
                    <a:pt x="201" y="2694"/>
                    <a:pt x="201" y="2661"/>
                  </a:cubicBezTo>
                  <a:cubicBezTo>
                    <a:pt x="201" y="2628"/>
                    <a:pt x="234" y="2594"/>
                    <a:pt x="234" y="2561"/>
                  </a:cubicBezTo>
                  <a:lnTo>
                    <a:pt x="234" y="59"/>
                  </a:lnTo>
                  <a:cubicBezTo>
                    <a:pt x="234" y="59"/>
                    <a:pt x="201" y="26"/>
                    <a:pt x="201" y="26"/>
                  </a:cubicBezTo>
                  <a:cubicBezTo>
                    <a:pt x="201" y="9"/>
                    <a:pt x="193" y="1"/>
                    <a:pt x="1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a:off x="1598922" y="2358617"/>
              <a:ext cx="19190" cy="46804"/>
            </a:xfrm>
            <a:custGeom>
              <a:avLst/>
              <a:gdLst/>
              <a:ahLst/>
              <a:cxnLst/>
              <a:rect l="l" t="t" r="r" b="b"/>
              <a:pathLst>
                <a:path w="1269" h="3095" extrusionOk="0">
                  <a:moveTo>
                    <a:pt x="1201" y="1"/>
                  </a:moveTo>
                  <a:lnTo>
                    <a:pt x="34" y="701"/>
                  </a:lnTo>
                  <a:cubicBezTo>
                    <a:pt x="34" y="701"/>
                    <a:pt x="0" y="735"/>
                    <a:pt x="0" y="768"/>
                  </a:cubicBezTo>
                  <a:cubicBezTo>
                    <a:pt x="0" y="768"/>
                    <a:pt x="0" y="801"/>
                    <a:pt x="0" y="835"/>
                  </a:cubicBezTo>
                  <a:lnTo>
                    <a:pt x="0" y="968"/>
                  </a:lnTo>
                  <a:cubicBezTo>
                    <a:pt x="0" y="1002"/>
                    <a:pt x="0" y="1035"/>
                    <a:pt x="0" y="1035"/>
                  </a:cubicBezTo>
                  <a:cubicBezTo>
                    <a:pt x="0" y="1052"/>
                    <a:pt x="9" y="1060"/>
                    <a:pt x="17" y="1060"/>
                  </a:cubicBezTo>
                  <a:cubicBezTo>
                    <a:pt x="25" y="1060"/>
                    <a:pt x="34" y="1052"/>
                    <a:pt x="34" y="1035"/>
                  </a:cubicBezTo>
                  <a:lnTo>
                    <a:pt x="501" y="768"/>
                  </a:lnTo>
                  <a:lnTo>
                    <a:pt x="501" y="3003"/>
                  </a:lnTo>
                  <a:cubicBezTo>
                    <a:pt x="501" y="3036"/>
                    <a:pt x="534" y="3070"/>
                    <a:pt x="534" y="3070"/>
                  </a:cubicBezTo>
                  <a:cubicBezTo>
                    <a:pt x="534" y="3086"/>
                    <a:pt x="543" y="3095"/>
                    <a:pt x="551" y="3095"/>
                  </a:cubicBezTo>
                  <a:cubicBezTo>
                    <a:pt x="559" y="3095"/>
                    <a:pt x="568" y="3086"/>
                    <a:pt x="568" y="3070"/>
                  </a:cubicBezTo>
                  <a:lnTo>
                    <a:pt x="701" y="3036"/>
                  </a:lnTo>
                  <a:cubicBezTo>
                    <a:pt x="701" y="3003"/>
                    <a:pt x="734" y="3003"/>
                    <a:pt x="734" y="2970"/>
                  </a:cubicBezTo>
                  <a:cubicBezTo>
                    <a:pt x="734" y="2936"/>
                    <a:pt x="734" y="2903"/>
                    <a:pt x="734" y="2870"/>
                  </a:cubicBezTo>
                  <a:lnTo>
                    <a:pt x="734" y="635"/>
                  </a:lnTo>
                  <a:lnTo>
                    <a:pt x="1201" y="368"/>
                  </a:lnTo>
                  <a:cubicBezTo>
                    <a:pt x="1235" y="334"/>
                    <a:pt x="1235" y="334"/>
                    <a:pt x="1268" y="301"/>
                  </a:cubicBezTo>
                  <a:cubicBezTo>
                    <a:pt x="1268" y="268"/>
                    <a:pt x="1268" y="234"/>
                    <a:pt x="1268" y="201"/>
                  </a:cubicBezTo>
                  <a:lnTo>
                    <a:pt x="1268" y="68"/>
                  </a:lnTo>
                  <a:cubicBezTo>
                    <a:pt x="1268" y="34"/>
                    <a:pt x="1268"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a:off x="1622634" y="2354080"/>
              <a:ext cx="3539" cy="42267"/>
            </a:xfrm>
            <a:custGeom>
              <a:avLst/>
              <a:gdLst/>
              <a:ahLst/>
              <a:cxnLst/>
              <a:rect l="l" t="t" r="r" b="b"/>
              <a:pathLst>
                <a:path w="234" h="2795" extrusionOk="0">
                  <a:moveTo>
                    <a:pt x="167" y="1"/>
                  </a:moveTo>
                  <a:lnTo>
                    <a:pt x="34" y="67"/>
                  </a:lnTo>
                  <a:cubicBezTo>
                    <a:pt x="34" y="101"/>
                    <a:pt x="0" y="101"/>
                    <a:pt x="0" y="134"/>
                  </a:cubicBezTo>
                  <a:cubicBezTo>
                    <a:pt x="0" y="167"/>
                    <a:pt x="0" y="201"/>
                    <a:pt x="0" y="201"/>
                  </a:cubicBezTo>
                  <a:lnTo>
                    <a:pt x="0" y="2703"/>
                  </a:lnTo>
                  <a:cubicBezTo>
                    <a:pt x="0" y="2736"/>
                    <a:pt x="0" y="2769"/>
                    <a:pt x="0" y="2769"/>
                  </a:cubicBezTo>
                  <a:cubicBezTo>
                    <a:pt x="0" y="2786"/>
                    <a:pt x="9" y="2794"/>
                    <a:pt x="17" y="2794"/>
                  </a:cubicBezTo>
                  <a:cubicBezTo>
                    <a:pt x="25" y="2794"/>
                    <a:pt x="34" y="2786"/>
                    <a:pt x="34" y="2769"/>
                  </a:cubicBezTo>
                  <a:lnTo>
                    <a:pt x="167" y="2736"/>
                  </a:lnTo>
                  <a:cubicBezTo>
                    <a:pt x="200" y="2669"/>
                    <a:pt x="234" y="2636"/>
                    <a:pt x="234" y="2569"/>
                  </a:cubicBezTo>
                  <a:lnTo>
                    <a:pt x="234" y="67"/>
                  </a:lnTo>
                  <a:cubicBezTo>
                    <a:pt x="234" y="34"/>
                    <a:pt x="200" y="34"/>
                    <a:pt x="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a:off x="1630195" y="2338564"/>
              <a:ext cx="22215" cy="47696"/>
            </a:xfrm>
            <a:custGeom>
              <a:avLst/>
              <a:gdLst/>
              <a:ahLst/>
              <a:cxnLst/>
              <a:rect l="l" t="t" r="r" b="b"/>
              <a:pathLst>
                <a:path w="1469" h="3154" extrusionOk="0">
                  <a:moveTo>
                    <a:pt x="1439" y="1"/>
                  </a:moveTo>
                  <a:cubicBezTo>
                    <a:pt x="1435" y="1"/>
                    <a:pt x="1435" y="9"/>
                    <a:pt x="1435" y="26"/>
                  </a:cubicBezTo>
                  <a:lnTo>
                    <a:pt x="1335" y="59"/>
                  </a:lnTo>
                  <a:cubicBezTo>
                    <a:pt x="1302" y="93"/>
                    <a:pt x="1268" y="126"/>
                    <a:pt x="1268" y="159"/>
                  </a:cubicBezTo>
                  <a:cubicBezTo>
                    <a:pt x="1235" y="159"/>
                    <a:pt x="1235" y="193"/>
                    <a:pt x="1235" y="226"/>
                  </a:cubicBezTo>
                  <a:lnTo>
                    <a:pt x="734" y="2728"/>
                  </a:lnTo>
                  <a:lnTo>
                    <a:pt x="234" y="793"/>
                  </a:lnTo>
                  <a:cubicBezTo>
                    <a:pt x="234" y="760"/>
                    <a:pt x="234" y="760"/>
                    <a:pt x="201" y="726"/>
                  </a:cubicBezTo>
                  <a:lnTo>
                    <a:pt x="134" y="726"/>
                  </a:lnTo>
                  <a:lnTo>
                    <a:pt x="34" y="793"/>
                  </a:lnTo>
                  <a:cubicBezTo>
                    <a:pt x="34" y="793"/>
                    <a:pt x="34" y="826"/>
                    <a:pt x="1" y="826"/>
                  </a:cubicBezTo>
                  <a:cubicBezTo>
                    <a:pt x="1" y="860"/>
                    <a:pt x="1" y="893"/>
                    <a:pt x="1" y="927"/>
                  </a:cubicBezTo>
                  <a:lnTo>
                    <a:pt x="1" y="960"/>
                  </a:lnTo>
                  <a:lnTo>
                    <a:pt x="568" y="3061"/>
                  </a:lnTo>
                  <a:cubicBezTo>
                    <a:pt x="568" y="3095"/>
                    <a:pt x="568" y="3128"/>
                    <a:pt x="601" y="3128"/>
                  </a:cubicBezTo>
                  <a:cubicBezTo>
                    <a:pt x="618" y="3145"/>
                    <a:pt x="634" y="3153"/>
                    <a:pt x="647" y="3153"/>
                  </a:cubicBezTo>
                  <a:cubicBezTo>
                    <a:pt x="659" y="3153"/>
                    <a:pt x="668" y="3145"/>
                    <a:pt x="668" y="3128"/>
                  </a:cubicBezTo>
                  <a:lnTo>
                    <a:pt x="768" y="3095"/>
                  </a:lnTo>
                  <a:cubicBezTo>
                    <a:pt x="835" y="3061"/>
                    <a:pt x="835" y="3028"/>
                    <a:pt x="868" y="2995"/>
                  </a:cubicBezTo>
                  <a:cubicBezTo>
                    <a:pt x="901" y="2961"/>
                    <a:pt x="901" y="2895"/>
                    <a:pt x="901" y="2861"/>
                  </a:cubicBezTo>
                  <a:lnTo>
                    <a:pt x="1468" y="126"/>
                  </a:lnTo>
                  <a:cubicBezTo>
                    <a:pt x="1468" y="93"/>
                    <a:pt x="1468" y="93"/>
                    <a:pt x="1468" y="59"/>
                  </a:cubicBezTo>
                  <a:cubicBezTo>
                    <a:pt x="1468" y="59"/>
                    <a:pt x="1468" y="26"/>
                    <a:pt x="1468" y="26"/>
                  </a:cubicBezTo>
                  <a:cubicBezTo>
                    <a:pt x="1452" y="9"/>
                    <a:pt x="1443" y="1"/>
                    <a:pt x="14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a:off x="1657431" y="2326330"/>
              <a:ext cx="17179" cy="49829"/>
            </a:xfrm>
            <a:custGeom>
              <a:avLst/>
              <a:gdLst/>
              <a:ahLst/>
              <a:cxnLst/>
              <a:rect l="l" t="t" r="r" b="b"/>
              <a:pathLst>
                <a:path w="1136" h="3295" extrusionOk="0">
                  <a:moveTo>
                    <a:pt x="1035" y="1"/>
                  </a:moveTo>
                  <a:lnTo>
                    <a:pt x="34" y="568"/>
                  </a:lnTo>
                  <a:cubicBezTo>
                    <a:pt x="34" y="601"/>
                    <a:pt x="1" y="601"/>
                    <a:pt x="1" y="635"/>
                  </a:cubicBezTo>
                  <a:cubicBezTo>
                    <a:pt x="1" y="668"/>
                    <a:pt x="1" y="701"/>
                    <a:pt x="1" y="735"/>
                  </a:cubicBezTo>
                  <a:lnTo>
                    <a:pt x="1" y="3237"/>
                  </a:lnTo>
                  <a:cubicBezTo>
                    <a:pt x="1" y="3237"/>
                    <a:pt x="1" y="3270"/>
                    <a:pt x="1" y="3270"/>
                  </a:cubicBezTo>
                  <a:cubicBezTo>
                    <a:pt x="1" y="3287"/>
                    <a:pt x="9" y="3295"/>
                    <a:pt x="18" y="3295"/>
                  </a:cubicBezTo>
                  <a:cubicBezTo>
                    <a:pt x="26" y="3295"/>
                    <a:pt x="34" y="3287"/>
                    <a:pt x="34" y="3270"/>
                  </a:cubicBezTo>
                  <a:lnTo>
                    <a:pt x="1068" y="2703"/>
                  </a:lnTo>
                  <a:cubicBezTo>
                    <a:pt x="1068" y="2670"/>
                    <a:pt x="1102" y="2670"/>
                    <a:pt x="1102" y="2636"/>
                  </a:cubicBezTo>
                  <a:cubicBezTo>
                    <a:pt x="1102" y="2603"/>
                    <a:pt x="1135" y="2569"/>
                    <a:pt x="1135" y="2569"/>
                  </a:cubicBezTo>
                  <a:lnTo>
                    <a:pt x="1135" y="2403"/>
                  </a:lnTo>
                  <a:cubicBezTo>
                    <a:pt x="1135" y="2403"/>
                    <a:pt x="1102" y="2369"/>
                    <a:pt x="1102" y="2369"/>
                  </a:cubicBezTo>
                  <a:cubicBezTo>
                    <a:pt x="1102" y="2353"/>
                    <a:pt x="1093" y="2344"/>
                    <a:pt x="1085" y="2344"/>
                  </a:cubicBezTo>
                  <a:cubicBezTo>
                    <a:pt x="1077" y="2344"/>
                    <a:pt x="1068" y="2353"/>
                    <a:pt x="1068" y="2369"/>
                  </a:cubicBezTo>
                  <a:lnTo>
                    <a:pt x="201" y="2836"/>
                  </a:lnTo>
                  <a:lnTo>
                    <a:pt x="201" y="2002"/>
                  </a:lnTo>
                  <a:lnTo>
                    <a:pt x="968" y="1569"/>
                  </a:lnTo>
                  <a:cubicBezTo>
                    <a:pt x="1002" y="1535"/>
                    <a:pt x="1002" y="1535"/>
                    <a:pt x="1002" y="1502"/>
                  </a:cubicBezTo>
                  <a:cubicBezTo>
                    <a:pt x="1035" y="1469"/>
                    <a:pt x="1035" y="1435"/>
                    <a:pt x="1002" y="1435"/>
                  </a:cubicBezTo>
                  <a:lnTo>
                    <a:pt x="1002" y="1269"/>
                  </a:lnTo>
                  <a:cubicBezTo>
                    <a:pt x="1035" y="1235"/>
                    <a:pt x="1035" y="1235"/>
                    <a:pt x="1002" y="1202"/>
                  </a:cubicBezTo>
                  <a:lnTo>
                    <a:pt x="968" y="1202"/>
                  </a:lnTo>
                  <a:lnTo>
                    <a:pt x="201" y="1669"/>
                  </a:lnTo>
                  <a:lnTo>
                    <a:pt x="201" y="835"/>
                  </a:lnTo>
                  <a:lnTo>
                    <a:pt x="1035" y="335"/>
                  </a:lnTo>
                  <a:cubicBezTo>
                    <a:pt x="1068" y="335"/>
                    <a:pt x="1068" y="301"/>
                    <a:pt x="1068" y="301"/>
                  </a:cubicBezTo>
                  <a:cubicBezTo>
                    <a:pt x="1102" y="268"/>
                    <a:pt x="1102" y="234"/>
                    <a:pt x="1068" y="201"/>
                  </a:cubicBezTo>
                  <a:lnTo>
                    <a:pt x="1068" y="68"/>
                  </a:lnTo>
                  <a:cubicBezTo>
                    <a:pt x="1102" y="34"/>
                    <a:pt x="1102" y="1"/>
                    <a:pt x="10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a:off x="1777488" y="1993907"/>
              <a:ext cx="110999" cy="212380"/>
            </a:xfrm>
            <a:custGeom>
              <a:avLst/>
              <a:gdLst/>
              <a:ahLst/>
              <a:cxnLst/>
              <a:rect l="l" t="t" r="r" b="b"/>
              <a:pathLst>
                <a:path w="7340" h="14044" extrusionOk="0">
                  <a:moveTo>
                    <a:pt x="7339" y="1"/>
                  </a:moveTo>
                  <a:cubicBezTo>
                    <a:pt x="3303" y="2336"/>
                    <a:pt x="1" y="8640"/>
                    <a:pt x="1" y="14044"/>
                  </a:cubicBezTo>
                  <a:lnTo>
                    <a:pt x="3603" y="11976"/>
                  </a:lnTo>
                  <a:cubicBezTo>
                    <a:pt x="3603" y="9207"/>
                    <a:pt x="5271" y="5971"/>
                    <a:pt x="7339" y="4771"/>
                  </a:cubicBezTo>
                  <a:lnTo>
                    <a:pt x="73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a:off x="1777488" y="2174500"/>
              <a:ext cx="70138" cy="116534"/>
            </a:xfrm>
            <a:custGeom>
              <a:avLst/>
              <a:gdLst/>
              <a:ahLst/>
              <a:cxnLst/>
              <a:rect l="l" t="t" r="r" b="b"/>
              <a:pathLst>
                <a:path w="4638" h="7706" extrusionOk="0">
                  <a:moveTo>
                    <a:pt x="3603" y="0"/>
                  </a:moveTo>
                  <a:lnTo>
                    <a:pt x="1" y="2069"/>
                  </a:lnTo>
                  <a:cubicBezTo>
                    <a:pt x="1" y="4670"/>
                    <a:pt x="701" y="6605"/>
                    <a:pt x="2069" y="7706"/>
                  </a:cubicBezTo>
                  <a:lnTo>
                    <a:pt x="4638" y="2902"/>
                  </a:lnTo>
                  <a:cubicBezTo>
                    <a:pt x="4004" y="2369"/>
                    <a:pt x="3603" y="1368"/>
                    <a:pt x="3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a:off x="1808777" y="1980388"/>
              <a:ext cx="191194" cy="324090"/>
            </a:xfrm>
            <a:custGeom>
              <a:avLst/>
              <a:gdLst/>
              <a:ahLst/>
              <a:cxnLst/>
              <a:rect l="l" t="t" r="r" b="b"/>
              <a:pathLst>
                <a:path w="12643" h="21431" extrusionOk="0">
                  <a:moveTo>
                    <a:pt x="8207" y="0"/>
                  </a:moveTo>
                  <a:cubicBezTo>
                    <a:pt x="7307" y="0"/>
                    <a:pt x="6314" y="287"/>
                    <a:pt x="5270" y="895"/>
                  </a:cubicBezTo>
                  <a:lnTo>
                    <a:pt x="5270" y="5665"/>
                  </a:lnTo>
                  <a:cubicBezTo>
                    <a:pt x="5800" y="5371"/>
                    <a:pt x="6302" y="5231"/>
                    <a:pt x="6756" y="5231"/>
                  </a:cubicBezTo>
                  <a:cubicBezTo>
                    <a:pt x="8106" y="5231"/>
                    <a:pt x="9040" y="6462"/>
                    <a:pt x="9040" y="8533"/>
                  </a:cubicBezTo>
                  <a:cubicBezTo>
                    <a:pt x="9040" y="11302"/>
                    <a:pt x="7372" y="14504"/>
                    <a:pt x="5270" y="15705"/>
                  </a:cubicBezTo>
                  <a:cubicBezTo>
                    <a:pt x="4753" y="16005"/>
                    <a:pt x="4253" y="16147"/>
                    <a:pt x="3794" y="16147"/>
                  </a:cubicBezTo>
                  <a:cubicBezTo>
                    <a:pt x="3336" y="16147"/>
                    <a:pt x="2919" y="16005"/>
                    <a:pt x="2569" y="15738"/>
                  </a:cubicBezTo>
                  <a:lnTo>
                    <a:pt x="0" y="20575"/>
                  </a:lnTo>
                  <a:cubicBezTo>
                    <a:pt x="718" y="21147"/>
                    <a:pt x="1493" y="21430"/>
                    <a:pt x="2342" y="21430"/>
                  </a:cubicBezTo>
                  <a:cubicBezTo>
                    <a:pt x="3229" y="21430"/>
                    <a:pt x="4198" y="21122"/>
                    <a:pt x="5270" y="20509"/>
                  </a:cubicBezTo>
                  <a:cubicBezTo>
                    <a:pt x="9340" y="18140"/>
                    <a:pt x="12642" y="11869"/>
                    <a:pt x="12642" y="6432"/>
                  </a:cubicBezTo>
                  <a:cubicBezTo>
                    <a:pt x="12642" y="2414"/>
                    <a:pt x="10817" y="0"/>
                    <a:pt x="82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a:off x="2037792" y="1877509"/>
              <a:ext cx="44400" cy="75552"/>
            </a:xfrm>
            <a:custGeom>
              <a:avLst/>
              <a:gdLst/>
              <a:ahLst/>
              <a:cxnLst/>
              <a:rect l="l" t="t" r="r" b="b"/>
              <a:pathLst>
                <a:path w="2936" h="4996" extrusionOk="0">
                  <a:moveTo>
                    <a:pt x="1520" y="150"/>
                  </a:moveTo>
                  <a:cubicBezTo>
                    <a:pt x="1591" y="150"/>
                    <a:pt x="1641" y="204"/>
                    <a:pt x="1668" y="259"/>
                  </a:cubicBezTo>
                  <a:cubicBezTo>
                    <a:pt x="1768" y="559"/>
                    <a:pt x="1801" y="859"/>
                    <a:pt x="1735" y="1160"/>
                  </a:cubicBezTo>
                  <a:cubicBezTo>
                    <a:pt x="1701" y="1160"/>
                    <a:pt x="1701" y="1193"/>
                    <a:pt x="1735" y="1193"/>
                  </a:cubicBezTo>
                  <a:cubicBezTo>
                    <a:pt x="1735" y="1210"/>
                    <a:pt x="1743" y="1218"/>
                    <a:pt x="1751" y="1218"/>
                  </a:cubicBezTo>
                  <a:cubicBezTo>
                    <a:pt x="1760" y="1218"/>
                    <a:pt x="1768" y="1210"/>
                    <a:pt x="1768" y="1193"/>
                  </a:cubicBezTo>
                  <a:lnTo>
                    <a:pt x="2602" y="726"/>
                  </a:lnTo>
                  <a:cubicBezTo>
                    <a:pt x="2631" y="704"/>
                    <a:pt x="2657" y="695"/>
                    <a:pt x="2679" y="695"/>
                  </a:cubicBezTo>
                  <a:cubicBezTo>
                    <a:pt x="2761" y="695"/>
                    <a:pt x="2802" y="814"/>
                    <a:pt x="2802" y="893"/>
                  </a:cubicBezTo>
                  <a:cubicBezTo>
                    <a:pt x="2802" y="993"/>
                    <a:pt x="2735" y="1126"/>
                    <a:pt x="2669" y="1226"/>
                  </a:cubicBezTo>
                  <a:cubicBezTo>
                    <a:pt x="2669" y="1226"/>
                    <a:pt x="2669" y="1260"/>
                    <a:pt x="2669" y="1293"/>
                  </a:cubicBezTo>
                  <a:cubicBezTo>
                    <a:pt x="2669" y="1326"/>
                    <a:pt x="2669" y="1326"/>
                    <a:pt x="2702" y="1326"/>
                  </a:cubicBezTo>
                  <a:cubicBezTo>
                    <a:pt x="2710" y="1326"/>
                    <a:pt x="2723" y="1324"/>
                    <a:pt x="2737" y="1324"/>
                  </a:cubicBezTo>
                  <a:cubicBezTo>
                    <a:pt x="2779" y="1324"/>
                    <a:pt x="2836" y="1343"/>
                    <a:pt x="2836" y="1493"/>
                  </a:cubicBezTo>
                  <a:cubicBezTo>
                    <a:pt x="2802" y="1627"/>
                    <a:pt x="2769" y="1760"/>
                    <a:pt x="2669" y="1860"/>
                  </a:cubicBezTo>
                  <a:cubicBezTo>
                    <a:pt x="2635" y="1893"/>
                    <a:pt x="2635" y="1893"/>
                    <a:pt x="2635" y="1927"/>
                  </a:cubicBezTo>
                  <a:cubicBezTo>
                    <a:pt x="2602" y="1960"/>
                    <a:pt x="2602" y="1993"/>
                    <a:pt x="2635" y="1993"/>
                  </a:cubicBezTo>
                  <a:cubicBezTo>
                    <a:pt x="2635" y="1993"/>
                    <a:pt x="2669" y="2060"/>
                    <a:pt x="2669" y="2194"/>
                  </a:cubicBezTo>
                  <a:cubicBezTo>
                    <a:pt x="2635" y="2327"/>
                    <a:pt x="2602" y="2460"/>
                    <a:pt x="2502" y="2561"/>
                  </a:cubicBezTo>
                  <a:cubicBezTo>
                    <a:pt x="2469" y="2561"/>
                    <a:pt x="2469" y="2594"/>
                    <a:pt x="2435" y="2627"/>
                  </a:cubicBezTo>
                  <a:cubicBezTo>
                    <a:pt x="2435" y="2627"/>
                    <a:pt x="2435" y="2661"/>
                    <a:pt x="2435" y="2694"/>
                  </a:cubicBezTo>
                  <a:cubicBezTo>
                    <a:pt x="2469" y="2761"/>
                    <a:pt x="2469" y="2827"/>
                    <a:pt x="2469" y="2894"/>
                  </a:cubicBezTo>
                  <a:cubicBezTo>
                    <a:pt x="2469" y="3061"/>
                    <a:pt x="2369" y="3228"/>
                    <a:pt x="2235" y="3294"/>
                  </a:cubicBezTo>
                  <a:lnTo>
                    <a:pt x="901" y="4062"/>
                  </a:lnTo>
                  <a:lnTo>
                    <a:pt x="901" y="2094"/>
                  </a:lnTo>
                  <a:cubicBezTo>
                    <a:pt x="968" y="1927"/>
                    <a:pt x="1268" y="1126"/>
                    <a:pt x="1334" y="993"/>
                  </a:cubicBezTo>
                  <a:cubicBezTo>
                    <a:pt x="1334" y="793"/>
                    <a:pt x="1334" y="559"/>
                    <a:pt x="1334" y="359"/>
                  </a:cubicBezTo>
                  <a:lnTo>
                    <a:pt x="1334" y="259"/>
                  </a:lnTo>
                  <a:cubicBezTo>
                    <a:pt x="1368" y="192"/>
                    <a:pt x="1401" y="159"/>
                    <a:pt x="1468" y="159"/>
                  </a:cubicBezTo>
                  <a:cubicBezTo>
                    <a:pt x="1486" y="153"/>
                    <a:pt x="1504" y="150"/>
                    <a:pt x="1520" y="150"/>
                  </a:cubicBezTo>
                  <a:close/>
                  <a:moveTo>
                    <a:pt x="1551" y="0"/>
                  </a:moveTo>
                  <a:cubicBezTo>
                    <a:pt x="1468" y="0"/>
                    <a:pt x="1385" y="42"/>
                    <a:pt x="1334" y="92"/>
                  </a:cubicBezTo>
                  <a:cubicBezTo>
                    <a:pt x="1268" y="125"/>
                    <a:pt x="1201" y="226"/>
                    <a:pt x="1201" y="292"/>
                  </a:cubicBezTo>
                  <a:lnTo>
                    <a:pt x="1201" y="426"/>
                  </a:lnTo>
                  <a:cubicBezTo>
                    <a:pt x="1234" y="626"/>
                    <a:pt x="1234" y="826"/>
                    <a:pt x="1201" y="993"/>
                  </a:cubicBezTo>
                  <a:cubicBezTo>
                    <a:pt x="1201" y="1093"/>
                    <a:pt x="968" y="1693"/>
                    <a:pt x="801" y="2094"/>
                  </a:cubicBezTo>
                  <a:cubicBezTo>
                    <a:pt x="801" y="2094"/>
                    <a:pt x="801" y="2127"/>
                    <a:pt x="801" y="2127"/>
                  </a:cubicBezTo>
                  <a:lnTo>
                    <a:pt x="801" y="4228"/>
                  </a:lnTo>
                  <a:cubicBezTo>
                    <a:pt x="801" y="4262"/>
                    <a:pt x="801" y="4262"/>
                    <a:pt x="834" y="4262"/>
                  </a:cubicBezTo>
                  <a:lnTo>
                    <a:pt x="2202" y="3461"/>
                  </a:lnTo>
                  <a:cubicBezTo>
                    <a:pt x="2435" y="3328"/>
                    <a:pt x="2569" y="3094"/>
                    <a:pt x="2569" y="2861"/>
                  </a:cubicBezTo>
                  <a:cubicBezTo>
                    <a:pt x="2569" y="2794"/>
                    <a:pt x="2569" y="2727"/>
                    <a:pt x="2569" y="2661"/>
                  </a:cubicBezTo>
                  <a:cubicBezTo>
                    <a:pt x="2702" y="2527"/>
                    <a:pt x="2769" y="2327"/>
                    <a:pt x="2802" y="2160"/>
                  </a:cubicBezTo>
                  <a:cubicBezTo>
                    <a:pt x="2802" y="2094"/>
                    <a:pt x="2769" y="1993"/>
                    <a:pt x="2735" y="1927"/>
                  </a:cubicBezTo>
                  <a:cubicBezTo>
                    <a:pt x="2869" y="1793"/>
                    <a:pt x="2936" y="1627"/>
                    <a:pt x="2936" y="1460"/>
                  </a:cubicBezTo>
                  <a:cubicBezTo>
                    <a:pt x="2936" y="1293"/>
                    <a:pt x="2869" y="1226"/>
                    <a:pt x="2802" y="1193"/>
                  </a:cubicBezTo>
                  <a:cubicBezTo>
                    <a:pt x="2869" y="1093"/>
                    <a:pt x="2902" y="959"/>
                    <a:pt x="2902" y="826"/>
                  </a:cubicBezTo>
                  <a:cubicBezTo>
                    <a:pt x="2902" y="697"/>
                    <a:pt x="2843" y="549"/>
                    <a:pt x="2724" y="549"/>
                  </a:cubicBezTo>
                  <a:cubicBezTo>
                    <a:pt x="2688" y="549"/>
                    <a:pt x="2648" y="562"/>
                    <a:pt x="2602" y="592"/>
                  </a:cubicBezTo>
                  <a:lnTo>
                    <a:pt x="1835" y="1026"/>
                  </a:lnTo>
                  <a:cubicBezTo>
                    <a:pt x="1902" y="726"/>
                    <a:pt x="1868" y="426"/>
                    <a:pt x="1768" y="159"/>
                  </a:cubicBezTo>
                  <a:cubicBezTo>
                    <a:pt x="1718" y="42"/>
                    <a:pt x="1635" y="0"/>
                    <a:pt x="1551" y="0"/>
                  </a:cubicBezTo>
                  <a:close/>
                  <a:moveTo>
                    <a:pt x="601" y="2260"/>
                  </a:moveTo>
                  <a:lnTo>
                    <a:pt x="601" y="4529"/>
                  </a:lnTo>
                  <a:lnTo>
                    <a:pt x="100" y="4829"/>
                  </a:lnTo>
                  <a:lnTo>
                    <a:pt x="100" y="2561"/>
                  </a:lnTo>
                  <a:lnTo>
                    <a:pt x="601" y="2260"/>
                  </a:lnTo>
                  <a:close/>
                  <a:moveTo>
                    <a:pt x="689" y="2080"/>
                  </a:moveTo>
                  <a:cubicBezTo>
                    <a:pt x="684" y="2080"/>
                    <a:pt x="677" y="2084"/>
                    <a:pt x="667" y="2094"/>
                  </a:cubicBezTo>
                  <a:lnTo>
                    <a:pt x="67" y="2427"/>
                  </a:lnTo>
                  <a:cubicBezTo>
                    <a:pt x="34" y="2460"/>
                    <a:pt x="34" y="2460"/>
                    <a:pt x="0" y="2494"/>
                  </a:cubicBezTo>
                  <a:cubicBezTo>
                    <a:pt x="0" y="2494"/>
                    <a:pt x="0" y="2527"/>
                    <a:pt x="0" y="2527"/>
                  </a:cubicBezTo>
                  <a:lnTo>
                    <a:pt x="0" y="4962"/>
                  </a:lnTo>
                  <a:cubicBezTo>
                    <a:pt x="0" y="4996"/>
                    <a:pt x="34" y="4996"/>
                    <a:pt x="67" y="4996"/>
                  </a:cubicBezTo>
                  <a:lnTo>
                    <a:pt x="667" y="4662"/>
                  </a:lnTo>
                  <a:cubicBezTo>
                    <a:pt x="667" y="4629"/>
                    <a:pt x="701" y="4629"/>
                    <a:pt x="701" y="4595"/>
                  </a:cubicBezTo>
                  <a:cubicBezTo>
                    <a:pt x="701" y="4595"/>
                    <a:pt x="701" y="4562"/>
                    <a:pt x="701" y="4562"/>
                  </a:cubicBezTo>
                  <a:lnTo>
                    <a:pt x="701" y="2127"/>
                  </a:lnTo>
                  <a:cubicBezTo>
                    <a:pt x="701" y="2103"/>
                    <a:pt x="701" y="2080"/>
                    <a:pt x="689" y="208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a:off x="2118501" y="1821390"/>
              <a:ext cx="68112" cy="72648"/>
            </a:xfrm>
            <a:custGeom>
              <a:avLst/>
              <a:gdLst/>
              <a:ahLst/>
              <a:cxnLst/>
              <a:rect l="l" t="t" r="r" b="b"/>
              <a:pathLst>
                <a:path w="4504" h="4804" extrusionOk="0">
                  <a:moveTo>
                    <a:pt x="3232" y="876"/>
                  </a:moveTo>
                  <a:cubicBezTo>
                    <a:pt x="3253" y="876"/>
                    <a:pt x="3269" y="884"/>
                    <a:pt x="3269" y="901"/>
                  </a:cubicBezTo>
                  <a:cubicBezTo>
                    <a:pt x="3303" y="968"/>
                    <a:pt x="3336" y="1001"/>
                    <a:pt x="3336" y="1068"/>
                  </a:cubicBezTo>
                  <a:lnTo>
                    <a:pt x="3336" y="1335"/>
                  </a:lnTo>
                  <a:cubicBezTo>
                    <a:pt x="3303" y="1401"/>
                    <a:pt x="3303" y="1468"/>
                    <a:pt x="3269" y="1535"/>
                  </a:cubicBezTo>
                  <a:cubicBezTo>
                    <a:pt x="3269" y="1602"/>
                    <a:pt x="3203" y="1668"/>
                    <a:pt x="3169" y="1702"/>
                  </a:cubicBezTo>
                  <a:cubicBezTo>
                    <a:pt x="3147" y="1713"/>
                    <a:pt x="3128" y="1716"/>
                    <a:pt x="3112" y="1716"/>
                  </a:cubicBezTo>
                  <a:cubicBezTo>
                    <a:pt x="3080" y="1716"/>
                    <a:pt x="3058" y="1702"/>
                    <a:pt x="3036" y="1702"/>
                  </a:cubicBezTo>
                  <a:cubicBezTo>
                    <a:pt x="3002" y="1635"/>
                    <a:pt x="3002" y="1602"/>
                    <a:pt x="3002" y="1535"/>
                  </a:cubicBezTo>
                  <a:cubicBezTo>
                    <a:pt x="3002" y="1501"/>
                    <a:pt x="3002" y="1468"/>
                    <a:pt x="3002" y="1468"/>
                  </a:cubicBezTo>
                  <a:lnTo>
                    <a:pt x="3002" y="1335"/>
                  </a:lnTo>
                  <a:lnTo>
                    <a:pt x="3002" y="1268"/>
                  </a:lnTo>
                  <a:cubicBezTo>
                    <a:pt x="3002" y="1201"/>
                    <a:pt x="3002" y="1101"/>
                    <a:pt x="3036" y="1068"/>
                  </a:cubicBezTo>
                  <a:cubicBezTo>
                    <a:pt x="3069" y="1001"/>
                    <a:pt x="3103" y="934"/>
                    <a:pt x="3169" y="901"/>
                  </a:cubicBezTo>
                  <a:cubicBezTo>
                    <a:pt x="3186" y="884"/>
                    <a:pt x="3211" y="876"/>
                    <a:pt x="3232" y="876"/>
                  </a:cubicBezTo>
                  <a:close/>
                  <a:moveTo>
                    <a:pt x="3311" y="584"/>
                  </a:moveTo>
                  <a:cubicBezTo>
                    <a:pt x="3269" y="584"/>
                    <a:pt x="3219" y="601"/>
                    <a:pt x="3169" y="634"/>
                  </a:cubicBezTo>
                  <a:cubicBezTo>
                    <a:pt x="3036" y="701"/>
                    <a:pt x="2969" y="801"/>
                    <a:pt x="2902" y="934"/>
                  </a:cubicBezTo>
                  <a:cubicBezTo>
                    <a:pt x="2869" y="1068"/>
                    <a:pt x="2836" y="1201"/>
                    <a:pt x="2802" y="1335"/>
                  </a:cubicBezTo>
                  <a:cubicBezTo>
                    <a:pt x="2802" y="1368"/>
                    <a:pt x="2802" y="1401"/>
                    <a:pt x="2802" y="1435"/>
                  </a:cubicBezTo>
                  <a:lnTo>
                    <a:pt x="2802" y="1568"/>
                  </a:lnTo>
                  <a:cubicBezTo>
                    <a:pt x="2802" y="1602"/>
                    <a:pt x="2802" y="1635"/>
                    <a:pt x="2802" y="1635"/>
                  </a:cubicBezTo>
                  <a:cubicBezTo>
                    <a:pt x="2802" y="1768"/>
                    <a:pt x="2836" y="1868"/>
                    <a:pt x="2902" y="1968"/>
                  </a:cubicBezTo>
                  <a:cubicBezTo>
                    <a:pt x="2936" y="2002"/>
                    <a:pt x="2969" y="2018"/>
                    <a:pt x="3011" y="2018"/>
                  </a:cubicBezTo>
                  <a:cubicBezTo>
                    <a:pt x="3053" y="2018"/>
                    <a:pt x="3103" y="2002"/>
                    <a:pt x="3169" y="1968"/>
                  </a:cubicBezTo>
                  <a:cubicBezTo>
                    <a:pt x="3269" y="1902"/>
                    <a:pt x="3369" y="1802"/>
                    <a:pt x="3403" y="1668"/>
                  </a:cubicBezTo>
                  <a:cubicBezTo>
                    <a:pt x="3469" y="1535"/>
                    <a:pt x="3503" y="1401"/>
                    <a:pt x="3503" y="1268"/>
                  </a:cubicBezTo>
                  <a:cubicBezTo>
                    <a:pt x="3503" y="1235"/>
                    <a:pt x="3503" y="1201"/>
                    <a:pt x="3503" y="1168"/>
                  </a:cubicBezTo>
                  <a:lnTo>
                    <a:pt x="3503" y="1034"/>
                  </a:lnTo>
                  <a:cubicBezTo>
                    <a:pt x="3503" y="1001"/>
                    <a:pt x="3503" y="968"/>
                    <a:pt x="3503" y="968"/>
                  </a:cubicBezTo>
                  <a:cubicBezTo>
                    <a:pt x="3503" y="834"/>
                    <a:pt x="3469" y="734"/>
                    <a:pt x="3403" y="634"/>
                  </a:cubicBezTo>
                  <a:cubicBezTo>
                    <a:pt x="3386" y="601"/>
                    <a:pt x="3353" y="584"/>
                    <a:pt x="3311" y="584"/>
                  </a:cubicBezTo>
                  <a:close/>
                  <a:moveTo>
                    <a:pt x="4216" y="1610"/>
                  </a:moveTo>
                  <a:cubicBezTo>
                    <a:pt x="4237" y="1610"/>
                    <a:pt x="4253" y="1618"/>
                    <a:pt x="4270" y="1635"/>
                  </a:cubicBezTo>
                  <a:cubicBezTo>
                    <a:pt x="4303" y="1668"/>
                    <a:pt x="4303" y="1702"/>
                    <a:pt x="4303" y="1768"/>
                  </a:cubicBezTo>
                  <a:lnTo>
                    <a:pt x="4303" y="1968"/>
                  </a:lnTo>
                  <a:lnTo>
                    <a:pt x="4303" y="2069"/>
                  </a:lnTo>
                  <a:cubicBezTo>
                    <a:pt x="4303" y="2135"/>
                    <a:pt x="4303" y="2202"/>
                    <a:pt x="4270" y="2269"/>
                  </a:cubicBezTo>
                  <a:cubicBezTo>
                    <a:pt x="4237" y="2335"/>
                    <a:pt x="4203" y="2369"/>
                    <a:pt x="4137" y="2402"/>
                  </a:cubicBezTo>
                  <a:cubicBezTo>
                    <a:pt x="4120" y="2419"/>
                    <a:pt x="4095" y="2427"/>
                    <a:pt x="4074" y="2427"/>
                  </a:cubicBezTo>
                  <a:cubicBezTo>
                    <a:pt x="4053" y="2427"/>
                    <a:pt x="4037" y="2419"/>
                    <a:pt x="4037" y="2402"/>
                  </a:cubicBezTo>
                  <a:cubicBezTo>
                    <a:pt x="4003" y="2369"/>
                    <a:pt x="3970" y="2302"/>
                    <a:pt x="3970" y="2235"/>
                  </a:cubicBezTo>
                  <a:lnTo>
                    <a:pt x="3970" y="2169"/>
                  </a:lnTo>
                  <a:lnTo>
                    <a:pt x="3970" y="2035"/>
                  </a:lnTo>
                  <a:lnTo>
                    <a:pt x="3970" y="1968"/>
                  </a:lnTo>
                  <a:cubicBezTo>
                    <a:pt x="3970" y="1902"/>
                    <a:pt x="4003" y="1835"/>
                    <a:pt x="4037" y="1768"/>
                  </a:cubicBezTo>
                  <a:cubicBezTo>
                    <a:pt x="4037" y="1702"/>
                    <a:pt x="4103" y="1668"/>
                    <a:pt x="4137" y="1635"/>
                  </a:cubicBezTo>
                  <a:cubicBezTo>
                    <a:pt x="4170" y="1618"/>
                    <a:pt x="4195" y="1610"/>
                    <a:pt x="4216" y="1610"/>
                  </a:cubicBezTo>
                  <a:close/>
                  <a:moveTo>
                    <a:pt x="4295" y="1318"/>
                  </a:moveTo>
                  <a:cubicBezTo>
                    <a:pt x="4253" y="1318"/>
                    <a:pt x="4203" y="1335"/>
                    <a:pt x="4137" y="1368"/>
                  </a:cubicBezTo>
                  <a:cubicBezTo>
                    <a:pt x="4037" y="1435"/>
                    <a:pt x="3936" y="1535"/>
                    <a:pt x="3903" y="1635"/>
                  </a:cubicBezTo>
                  <a:cubicBezTo>
                    <a:pt x="3836" y="1768"/>
                    <a:pt x="3803" y="1902"/>
                    <a:pt x="3803" y="2069"/>
                  </a:cubicBezTo>
                  <a:lnTo>
                    <a:pt x="3803" y="2135"/>
                  </a:lnTo>
                  <a:cubicBezTo>
                    <a:pt x="3803" y="2169"/>
                    <a:pt x="3803" y="2202"/>
                    <a:pt x="3803" y="2202"/>
                  </a:cubicBezTo>
                  <a:cubicBezTo>
                    <a:pt x="3803" y="2235"/>
                    <a:pt x="3803" y="2269"/>
                    <a:pt x="3803" y="2269"/>
                  </a:cubicBezTo>
                  <a:lnTo>
                    <a:pt x="3803" y="2369"/>
                  </a:lnTo>
                  <a:cubicBezTo>
                    <a:pt x="3803" y="2469"/>
                    <a:pt x="3836" y="2569"/>
                    <a:pt x="3903" y="2669"/>
                  </a:cubicBezTo>
                  <a:cubicBezTo>
                    <a:pt x="3920" y="2702"/>
                    <a:pt x="3953" y="2719"/>
                    <a:pt x="3995" y="2719"/>
                  </a:cubicBezTo>
                  <a:cubicBezTo>
                    <a:pt x="4037" y="2719"/>
                    <a:pt x="4087" y="2702"/>
                    <a:pt x="4137" y="2669"/>
                  </a:cubicBezTo>
                  <a:cubicBezTo>
                    <a:pt x="4270" y="2602"/>
                    <a:pt x="4337" y="2502"/>
                    <a:pt x="4403" y="2369"/>
                  </a:cubicBezTo>
                  <a:cubicBezTo>
                    <a:pt x="4470" y="2235"/>
                    <a:pt x="4504" y="2102"/>
                    <a:pt x="4504" y="1968"/>
                  </a:cubicBezTo>
                  <a:cubicBezTo>
                    <a:pt x="4504" y="1935"/>
                    <a:pt x="4504" y="1902"/>
                    <a:pt x="4504" y="1868"/>
                  </a:cubicBezTo>
                  <a:lnTo>
                    <a:pt x="4504" y="1735"/>
                  </a:lnTo>
                  <a:cubicBezTo>
                    <a:pt x="4504" y="1702"/>
                    <a:pt x="4504" y="1702"/>
                    <a:pt x="4504" y="1668"/>
                  </a:cubicBezTo>
                  <a:cubicBezTo>
                    <a:pt x="4504" y="1535"/>
                    <a:pt x="4470" y="1435"/>
                    <a:pt x="4403" y="1368"/>
                  </a:cubicBezTo>
                  <a:cubicBezTo>
                    <a:pt x="4370" y="1335"/>
                    <a:pt x="4337" y="1318"/>
                    <a:pt x="4295" y="1318"/>
                  </a:cubicBezTo>
                  <a:close/>
                  <a:moveTo>
                    <a:pt x="4303" y="0"/>
                  </a:moveTo>
                  <a:lnTo>
                    <a:pt x="4203" y="67"/>
                  </a:lnTo>
                  <a:cubicBezTo>
                    <a:pt x="4203" y="67"/>
                    <a:pt x="4170" y="100"/>
                    <a:pt x="4170" y="100"/>
                  </a:cubicBezTo>
                  <a:cubicBezTo>
                    <a:pt x="4170" y="100"/>
                    <a:pt x="4137" y="134"/>
                    <a:pt x="4137" y="167"/>
                  </a:cubicBezTo>
                  <a:lnTo>
                    <a:pt x="2969" y="3236"/>
                  </a:lnTo>
                  <a:lnTo>
                    <a:pt x="2969" y="3303"/>
                  </a:lnTo>
                  <a:lnTo>
                    <a:pt x="3002" y="3303"/>
                  </a:lnTo>
                  <a:lnTo>
                    <a:pt x="3103" y="3236"/>
                  </a:lnTo>
                  <a:cubicBezTo>
                    <a:pt x="3103" y="3236"/>
                    <a:pt x="3136" y="3236"/>
                    <a:pt x="3136" y="3203"/>
                  </a:cubicBezTo>
                  <a:cubicBezTo>
                    <a:pt x="3169" y="3169"/>
                    <a:pt x="3169" y="3136"/>
                    <a:pt x="3169" y="3136"/>
                  </a:cubicBezTo>
                  <a:lnTo>
                    <a:pt x="4337" y="67"/>
                  </a:lnTo>
                  <a:cubicBezTo>
                    <a:pt x="4337" y="67"/>
                    <a:pt x="4337" y="67"/>
                    <a:pt x="4337" y="34"/>
                  </a:cubicBezTo>
                  <a:lnTo>
                    <a:pt x="4337" y="0"/>
                  </a:lnTo>
                  <a:close/>
                  <a:moveTo>
                    <a:pt x="2469" y="1068"/>
                  </a:moveTo>
                  <a:lnTo>
                    <a:pt x="1535" y="1602"/>
                  </a:lnTo>
                  <a:cubicBezTo>
                    <a:pt x="1501" y="1635"/>
                    <a:pt x="1468" y="1635"/>
                    <a:pt x="1468" y="1668"/>
                  </a:cubicBezTo>
                  <a:cubicBezTo>
                    <a:pt x="1468" y="1702"/>
                    <a:pt x="1468" y="1702"/>
                    <a:pt x="1468" y="1735"/>
                  </a:cubicBezTo>
                  <a:lnTo>
                    <a:pt x="1468" y="1868"/>
                  </a:lnTo>
                  <a:cubicBezTo>
                    <a:pt x="1468" y="1902"/>
                    <a:pt x="1468" y="1902"/>
                    <a:pt x="1468" y="1935"/>
                  </a:cubicBezTo>
                  <a:lnTo>
                    <a:pt x="1535" y="1935"/>
                  </a:lnTo>
                  <a:lnTo>
                    <a:pt x="2202" y="1501"/>
                  </a:lnTo>
                  <a:lnTo>
                    <a:pt x="1768" y="2469"/>
                  </a:lnTo>
                  <a:lnTo>
                    <a:pt x="1768" y="2536"/>
                  </a:lnTo>
                  <a:cubicBezTo>
                    <a:pt x="1768" y="2569"/>
                    <a:pt x="1768" y="2569"/>
                    <a:pt x="1768" y="2602"/>
                  </a:cubicBezTo>
                  <a:lnTo>
                    <a:pt x="1768" y="2736"/>
                  </a:lnTo>
                  <a:cubicBezTo>
                    <a:pt x="1768" y="2736"/>
                    <a:pt x="1768" y="2769"/>
                    <a:pt x="1768" y="2802"/>
                  </a:cubicBezTo>
                  <a:lnTo>
                    <a:pt x="1835" y="2802"/>
                  </a:lnTo>
                  <a:lnTo>
                    <a:pt x="2035" y="2669"/>
                  </a:lnTo>
                  <a:cubicBezTo>
                    <a:pt x="2068" y="2636"/>
                    <a:pt x="2102" y="2636"/>
                    <a:pt x="2169" y="2602"/>
                  </a:cubicBezTo>
                  <a:lnTo>
                    <a:pt x="2269" y="2602"/>
                  </a:lnTo>
                  <a:cubicBezTo>
                    <a:pt x="2302" y="2636"/>
                    <a:pt x="2335" y="2669"/>
                    <a:pt x="2369" y="2702"/>
                  </a:cubicBezTo>
                  <a:cubicBezTo>
                    <a:pt x="2369" y="2769"/>
                    <a:pt x="2402" y="2836"/>
                    <a:pt x="2402" y="2869"/>
                  </a:cubicBezTo>
                  <a:cubicBezTo>
                    <a:pt x="2402" y="2969"/>
                    <a:pt x="2369" y="3036"/>
                    <a:pt x="2369" y="3103"/>
                  </a:cubicBezTo>
                  <a:cubicBezTo>
                    <a:pt x="2335" y="3169"/>
                    <a:pt x="2302" y="3236"/>
                    <a:pt x="2269" y="3303"/>
                  </a:cubicBezTo>
                  <a:cubicBezTo>
                    <a:pt x="2235" y="3336"/>
                    <a:pt x="2202" y="3403"/>
                    <a:pt x="2169" y="3436"/>
                  </a:cubicBezTo>
                  <a:cubicBezTo>
                    <a:pt x="2135" y="3503"/>
                    <a:pt x="2068" y="3536"/>
                    <a:pt x="2035" y="3570"/>
                  </a:cubicBezTo>
                  <a:cubicBezTo>
                    <a:pt x="1968" y="3603"/>
                    <a:pt x="1902" y="3603"/>
                    <a:pt x="1835" y="3636"/>
                  </a:cubicBezTo>
                  <a:lnTo>
                    <a:pt x="1735" y="3636"/>
                  </a:lnTo>
                  <a:cubicBezTo>
                    <a:pt x="1702" y="3636"/>
                    <a:pt x="1668" y="3603"/>
                    <a:pt x="1668" y="3570"/>
                  </a:cubicBezTo>
                  <a:cubicBezTo>
                    <a:pt x="1635" y="3536"/>
                    <a:pt x="1635" y="3503"/>
                    <a:pt x="1635" y="3470"/>
                  </a:cubicBezTo>
                  <a:cubicBezTo>
                    <a:pt x="1635" y="3470"/>
                    <a:pt x="1635" y="3436"/>
                    <a:pt x="1601" y="3436"/>
                  </a:cubicBezTo>
                  <a:lnTo>
                    <a:pt x="1568" y="3436"/>
                  </a:lnTo>
                  <a:lnTo>
                    <a:pt x="1468" y="3503"/>
                  </a:lnTo>
                  <a:cubicBezTo>
                    <a:pt x="1435" y="3503"/>
                    <a:pt x="1435" y="3503"/>
                    <a:pt x="1435" y="3536"/>
                  </a:cubicBezTo>
                  <a:cubicBezTo>
                    <a:pt x="1401" y="3570"/>
                    <a:pt x="1401" y="3570"/>
                    <a:pt x="1435" y="3603"/>
                  </a:cubicBezTo>
                  <a:cubicBezTo>
                    <a:pt x="1435" y="3670"/>
                    <a:pt x="1435" y="3736"/>
                    <a:pt x="1468" y="3803"/>
                  </a:cubicBezTo>
                  <a:cubicBezTo>
                    <a:pt x="1468" y="3870"/>
                    <a:pt x="1535" y="3937"/>
                    <a:pt x="1568" y="3970"/>
                  </a:cubicBezTo>
                  <a:cubicBezTo>
                    <a:pt x="1635" y="4003"/>
                    <a:pt x="1702" y="4003"/>
                    <a:pt x="1768" y="4003"/>
                  </a:cubicBezTo>
                  <a:cubicBezTo>
                    <a:pt x="1868" y="3970"/>
                    <a:pt x="1968" y="3937"/>
                    <a:pt x="2035" y="3903"/>
                  </a:cubicBezTo>
                  <a:cubicBezTo>
                    <a:pt x="2135" y="3836"/>
                    <a:pt x="2202" y="3770"/>
                    <a:pt x="2269" y="3703"/>
                  </a:cubicBezTo>
                  <a:cubicBezTo>
                    <a:pt x="2335" y="3636"/>
                    <a:pt x="2402" y="3536"/>
                    <a:pt x="2469" y="3436"/>
                  </a:cubicBezTo>
                  <a:cubicBezTo>
                    <a:pt x="2502" y="3336"/>
                    <a:pt x="2535" y="3236"/>
                    <a:pt x="2569" y="3136"/>
                  </a:cubicBezTo>
                  <a:cubicBezTo>
                    <a:pt x="2602" y="3003"/>
                    <a:pt x="2636" y="2902"/>
                    <a:pt x="2636" y="2769"/>
                  </a:cubicBezTo>
                  <a:cubicBezTo>
                    <a:pt x="2636" y="2669"/>
                    <a:pt x="2602" y="2569"/>
                    <a:pt x="2602" y="2469"/>
                  </a:cubicBezTo>
                  <a:cubicBezTo>
                    <a:pt x="2569" y="2402"/>
                    <a:pt x="2502" y="2369"/>
                    <a:pt x="2469" y="2335"/>
                  </a:cubicBezTo>
                  <a:cubicBezTo>
                    <a:pt x="2402" y="2302"/>
                    <a:pt x="2335" y="2269"/>
                    <a:pt x="2302" y="2269"/>
                  </a:cubicBezTo>
                  <a:cubicBezTo>
                    <a:pt x="2202" y="2269"/>
                    <a:pt x="2135" y="2302"/>
                    <a:pt x="2068" y="2335"/>
                  </a:cubicBezTo>
                  <a:lnTo>
                    <a:pt x="2502" y="1401"/>
                  </a:lnTo>
                  <a:cubicBezTo>
                    <a:pt x="2502" y="1368"/>
                    <a:pt x="2502" y="1368"/>
                    <a:pt x="2535" y="1335"/>
                  </a:cubicBezTo>
                  <a:cubicBezTo>
                    <a:pt x="2535" y="1301"/>
                    <a:pt x="2535" y="1268"/>
                    <a:pt x="2535" y="1268"/>
                  </a:cubicBezTo>
                  <a:lnTo>
                    <a:pt x="2535" y="1135"/>
                  </a:lnTo>
                  <a:cubicBezTo>
                    <a:pt x="2535" y="1101"/>
                    <a:pt x="2502" y="1068"/>
                    <a:pt x="2502" y="1068"/>
                  </a:cubicBezTo>
                  <a:close/>
                  <a:moveTo>
                    <a:pt x="804" y="3256"/>
                  </a:moveTo>
                  <a:cubicBezTo>
                    <a:pt x="837" y="3256"/>
                    <a:pt x="877" y="3279"/>
                    <a:pt x="901" y="3303"/>
                  </a:cubicBezTo>
                  <a:cubicBezTo>
                    <a:pt x="934" y="3336"/>
                    <a:pt x="934" y="3369"/>
                    <a:pt x="968" y="3436"/>
                  </a:cubicBezTo>
                  <a:cubicBezTo>
                    <a:pt x="968" y="3503"/>
                    <a:pt x="1001" y="3570"/>
                    <a:pt x="1001" y="3636"/>
                  </a:cubicBezTo>
                  <a:cubicBezTo>
                    <a:pt x="968" y="3703"/>
                    <a:pt x="968" y="3770"/>
                    <a:pt x="968" y="3836"/>
                  </a:cubicBezTo>
                  <a:cubicBezTo>
                    <a:pt x="934" y="3937"/>
                    <a:pt x="934" y="4003"/>
                    <a:pt x="901" y="4070"/>
                  </a:cubicBezTo>
                  <a:cubicBezTo>
                    <a:pt x="834" y="4137"/>
                    <a:pt x="801" y="4203"/>
                    <a:pt x="768" y="4270"/>
                  </a:cubicBezTo>
                  <a:cubicBezTo>
                    <a:pt x="701" y="4303"/>
                    <a:pt x="667" y="4370"/>
                    <a:pt x="601" y="4404"/>
                  </a:cubicBezTo>
                  <a:cubicBezTo>
                    <a:pt x="534" y="4437"/>
                    <a:pt x="501" y="4437"/>
                    <a:pt x="434" y="4437"/>
                  </a:cubicBezTo>
                  <a:cubicBezTo>
                    <a:pt x="401" y="4437"/>
                    <a:pt x="334" y="4437"/>
                    <a:pt x="301" y="4404"/>
                  </a:cubicBezTo>
                  <a:cubicBezTo>
                    <a:pt x="267" y="4370"/>
                    <a:pt x="234" y="4303"/>
                    <a:pt x="234" y="4270"/>
                  </a:cubicBezTo>
                  <a:cubicBezTo>
                    <a:pt x="200" y="4203"/>
                    <a:pt x="200" y="4137"/>
                    <a:pt x="200" y="4070"/>
                  </a:cubicBezTo>
                  <a:cubicBezTo>
                    <a:pt x="200" y="4003"/>
                    <a:pt x="234" y="3937"/>
                    <a:pt x="234" y="3870"/>
                  </a:cubicBezTo>
                  <a:cubicBezTo>
                    <a:pt x="267" y="3770"/>
                    <a:pt x="267" y="3703"/>
                    <a:pt x="301" y="3636"/>
                  </a:cubicBezTo>
                  <a:cubicBezTo>
                    <a:pt x="334" y="3570"/>
                    <a:pt x="401" y="3503"/>
                    <a:pt x="434" y="3436"/>
                  </a:cubicBezTo>
                  <a:cubicBezTo>
                    <a:pt x="467" y="3369"/>
                    <a:pt x="534" y="3336"/>
                    <a:pt x="601" y="3303"/>
                  </a:cubicBezTo>
                  <a:cubicBezTo>
                    <a:pt x="624" y="3279"/>
                    <a:pt x="665" y="3256"/>
                    <a:pt x="710" y="3256"/>
                  </a:cubicBezTo>
                  <a:cubicBezTo>
                    <a:pt x="728" y="3256"/>
                    <a:pt x="748" y="3260"/>
                    <a:pt x="768" y="3269"/>
                  </a:cubicBezTo>
                  <a:cubicBezTo>
                    <a:pt x="777" y="3260"/>
                    <a:pt x="790" y="3256"/>
                    <a:pt x="804" y="3256"/>
                  </a:cubicBezTo>
                  <a:close/>
                  <a:moveTo>
                    <a:pt x="818" y="2010"/>
                  </a:moveTo>
                  <a:cubicBezTo>
                    <a:pt x="809" y="2010"/>
                    <a:pt x="801" y="2018"/>
                    <a:pt x="801" y="2035"/>
                  </a:cubicBezTo>
                  <a:lnTo>
                    <a:pt x="667" y="2102"/>
                  </a:lnTo>
                  <a:cubicBezTo>
                    <a:pt x="634" y="2135"/>
                    <a:pt x="634" y="2135"/>
                    <a:pt x="601" y="2169"/>
                  </a:cubicBezTo>
                  <a:cubicBezTo>
                    <a:pt x="601" y="2169"/>
                    <a:pt x="601" y="2202"/>
                    <a:pt x="601" y="2235"/>
                  </a:cubicBezTo>
                  <a:lnTo>
                    <a:pt x="167" y="3436"/>
                  </a:lnTo>
                  <a:cubicBezTo>
                    <a:pt x="167" y="3503"/>
                    <a:pt x="134" y="3570"/>
                    <a:pt x="100" y="3636"/>
                  </a:cubicBezTo>
                  <a:cubicBezTo>
                    <a:pt x="100" y="3670"/>
                    <a:pt x="67" y="3736"/>
                    <a:pt x="67" y="3803"/>
                  </a:cubicBezTo>
                  <a:cubicBezTo>
                    <a:pt x="34" y="3870"/>
                    <a:pt x="34" y="3937"/>
                    <a:pt x="34" y="4003"/>
                  </a:cubicBezTo>
                  <a:cubicBezTo>
                    <a:pt x="0" y="4070"/>
                    <a:pt x="0" y="4137"/>
                    <a:pt x="34" y="4203"/>
                  </a:cubicBezTo>
                  <a:cubicBezTo>
                    <a:pt x="0" y="4303"/>
                    <a:pt x="34" y="4437"/>
                    <a:pt x="67" y="4537"/>
                  </a:cubicBezTo>
                  <a:cubicBezTo>
                    <a:pt x="100" y="4604"/>
                    <a:pt x="134" y="4670"/>
                    <a:pt x="200" y="4737"/>
                  </a:cubicBezTo>
                  <a:cubicBezTo>
                    <a:pt x="234" y="4770"/>
                    <a:pt x="301" y="4804"/>
                    <a:pt x="401" y="4804"/>
                  </a:cubicBezTo>
                  <a:cubicBezTo>
                    <a:pt x="467" y="4804"/>
                    <a:pt x="567" y="4770"/>
                    <a:pt x="634" y="4737"/>
                  </a:cubicBezTo>
                  <a:cubicBezTo>
                    <a:pt x="734" y="4670"/>
                    <a:pt x="801" y="4604"/>
                    <a:pt x="868" y="4537"/>
                  </a:cubicBezTo>
                  <a:cubicBezTo>
                    <a:pt x="968" y="4437"/>
                    <a:pt x="1034" y="4337"/>
                    <a:pt x="1068" y="4237"/>
                  </a:cubicBezTo>
                  <a:cubicBezTo>
                    <a:pt x="1134" y="4103"/>
                    <a:pt x="1168" y="4003"/>
                    <a:pt x="1201" y="3870"/>
                  </a:cubicBezTo>
                  <a:cubicBezTo>
                    <a:pt x="1235" y="3736"/>
                    <a:pt x="1235" y="3636"/>
                    <a:pt x="1235" y="3503"/>
                  </a:cubicBezTo>
                  <a:cubicBezTo>
                    <a:pt x="1235" y="3403"/>
                    <a:pt x="1235" y="3269"/>
                    <a:pt x="1201" y="3169"/>
                  </a:cubicBezTo>
                  <a:cubicBezTo>
                    <a:pt x="1168" y="3103"/>
                    <a:pt x="1101" y="3036"/>
                    <a:pt x="1034" y="2969"/>
                  </a:cubicBezTo>
                  <a:cubicBezTo>
                    <a:pt x="1001" y="2936"/>
                    <a:pt x="901" y="2902"/>
                    <a:pt x="834" y="2902"/>
                  </a:cubicBezTo>
                  <a:cubicBezTo>
                    <a:pt x="768" y="2902"/>
                    <a:pt x="667" y="2936"/>
                    <a:pt x="601" y="2969"/>
                  </a:cubicBezTo>
                  <a:cubicBezTo>
                    <a:pt x="567" y="2969"/>
                    <a:pt x="567" y="3003"/>
                    <a:pt x="567" y="3003"/>
                  </a:cubicBezTo>
                  <a:cubicBezTo>
                    <a:pt x="534" y="3003"/>
                    <a:pt x="534" y="3036"/>
                    <a:pt x="501" y="3036"/>
                  </a:cubicBezTo>
                  <a:lnTo>
                    <a:pt x="834" y="2135"/>
                  </a:lnTo>
                  <a:lnTo>
                    <a:pt x="834" y="2102"/>
                  </a:lnTo>
                  <a:lnTo>
                    <a:pt x="834" y="2069"/>
                  </a:lnTo>
                  <a:cubicBezTo>
                    <a:pt x="834" y="2069"/>
                    <a:pt x="834" y="2035"/>
                    <a:pt x="834" y="2035"/>
                  </a:cubicBezTo>
                  <a:cubicBezTo>
                    <a:pt x="834" y="2018"/>
                    <a:pt x="826" y="2010"/>
                    <a:pt x="818" y="20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a:off x="2120013" y="1910673"/>
              <a:ext cx="9089" cy="24740"/>
            </a:xfrm>
            <a:custGeom>
              <a:avLst/>
              <a:gdLst/>
              <a:ahLst/>
              <a:cxnLst/>
              <a:rect l="l" t="t" r="r" b="b"/>
              <a:pathLst>
                <a:path w="601" h="1636" extrusionOk="0">
                  <a:moveTo>
                    <a:pt x="367" y="176"/>
                  </a:moveTo>
                  <a:cubicBezTo>
                    <a:pt x="392" y="176"/>
                    <a:pt x="417" y="184"/>
                    <a:pt x="434" y="201"/>
                  </a:cubicBezTo>
                  <a:cubicBezTo>
                    <a:pt x="467" y="267"/>
                    <a:pt x="501" y="334"/>
                    <a:pt x="501" y="401"/>
                  </a:cubicBezTo>
                  <a:lnTo>
                    <a:pt x="501" y="534"/>
                  </a:lnTo>
                  <a:cubicBezTo>
                    <a:pt x="501" y="601"/>
                    <a:pt x="467" y="701"/>
                    <a:pt x="434" y="801"/>
                  </a:cubicBezTo>
                  <a:cubicBezTo>
                    <a:pt x="401" y="868"/>
                    <a:pt x="367" y="901"/>
                    <a:pt x="301" y="968"/>
                  </a:cubicBezTo>
                  <a:cubicBezTo>
                    <a:pt x="284" y="985"/>
                    <a:pt x="259" y="993"/>
                    <a:pt x="234" y="993"/>
                  </a:cubicBezTo>
                  <a:cubicBezTo>
                    <a:pt x="209" y="993"/>
                    <a:pt x="184" y="985"/>
                    <a:pt x="167" y="968"/>
                  </a:cubicBezTo>
                  <a:cubicBezTo>
                    <a:pt x="100" y="901"/>
                    <a:pt x="100" y="835"/>
                    <a:pt x="100" y="768"/>
                  </a:cubicBezTo>
                  <a:cubicBezTo>
                    <a:pt x="100" y="734"/>
                    <a:pt x="100" y="701"/>
                    <a:pt x="100" y="701"/>
                  </a:cubicBezTo>
                  <a:cubicBezTo>
                    <a:pt x="100" y="668"/>
                    <a:pt x="100" y="634"/>
                    <a:pt x="100" y="601"/>
                  </a:cubicBezTo>
                  <a:cubicBezTo>
                    <a:pt x="100" y="534"/>
                    <a:pt x="134" y="434"/>
                    <a:pt x="167" y="368"/>
                  </a:cubicBezTo>
                  <a:cubicBezTo>
                    <a:pt x="201" y="301"/>
                    <a:pt x="234" y="267"/>
                    <a:pt x="301" y="201"/>
                  </a:cubicBezTo>
                  <a:cubicBezTo>
                    <a:pt x="317" y="184"/>
                    <a:pt x="342" y="176"/>
                    <a:pt x="367" y="176"/>
                  </a:cubicBezTo>
                  <a:close/>
                  <a:moveTo>
                    <a:pt x="434" y="1"/>
                  </a:moveTo>
                  <a:cubicBezTo>
                    <a:pt x="367" y="1"/>
                    <a:pt x="334" y="1"/>
                    <a:pt x="301" y="34"/>
                  </a:cubicBezTo>
                  <a:cubicBezTo>
                    <a:pt x="267" y="67"/>
                    <a:pt x="201" y="101"/>
                    <a:pt x="167" y="134"/>
                  </a:cubicBezTo>
                  <a:cubicBezTo>
                    <a:pt x="134" y="167"/>
                    <a:pt x="134" y="234"/>
                    <a:pt x="100" y="267"/>
                  </a:cubicBezTo>
                  <a:lnTo>
                    <a:pt x="100" y="201"/>
                  </a:lnTo>
                  <a:cubicBezTo>
                    <a:pt x="100" y="201"/>
                    <a:pt x="100" y="201"/>
                    <a:pt x="100" y="167"/>
                  </a:cubicBezTo>
                  <a:lnTo>
                    <a:pt x="67" y="167"/>
                  </a:lnTo>
                  <a:lnTo>
                    <a:pt x="34" y="201"/>
                  </a:lnTo>
                  <a:cubicBezTo>
                    <a:pt x="34" y="234"/>
                    <a:pt x="0" y="234"/>
                    <a:pt x="0" y="234"/>
                  </a:cubicBezTo>
                  <a:cubicBezTo>
                    <a:pt x="0" y="267"/>
                    <a:pt x="0" y="267"/>
                    <a:pt x="0" y="267"/>
                  </a:cubicBezTo>
                  <a:lnTo>
                    <a:pt x="0" y="1602"/>
                  </a:lnTo>
                  <a:cubicBezTo>
                    <a:pt x="0" y="1635"/>
                    <a:pt x="0" y="1635"/>
                    <a:pt x="0" y="1635"/>
                  </a:cubicBezTo>
                  <a:lnTo>
                    <a:pt x="67" y="1635"/>
                  </a:lnTo>
                  <a:cubicBezTo>
                    <a:pt x="100" y="1602"/>
                    <a:pt x="100" y="1602"/>
                    <a:pt x="100" y="1602"/>
                  </a:cubicBezTo>
                  <a:cubicBezTo>
                    <a:pt x="100" y="1568"/>
                    <a:pt x="100" y="1568"/>
                    <a:pt x="100" y="1568"/>
                  </a:cubicBezTo>
                  <a:lnTo>
                    <a:pt x="100" y="1101"/>
                  </a:lnTo>
                  <a:cubicBezTo>
                    <a:pt x="134" y="1135"/>
                    <a:pt x="134" y="1135"/>
                    <a:pt x="167" y="1168"/>
                  </a:cubicBezTo>
                  <a:cubicBezTo>
                    <a:pt x="234" y="1168"/>
                    <a:pt x="267" y="1135"/>
                    <a:pt x="301" y="1135"/>
                  </a:cubicBezTo>
                  <a:cubicBezTo>
                    <a:pt x="334" y="1101"/>
                    <a:pt x="401" y="1068"/>
                    <a:pt x="434" y="1035"/>
                  </a:cubicBezTo>
                  <a:cubicBezTo>
                    <a:pt x="467" y="968"/>
                    <a:pt x="501" y="935"/>
                    <a:pt x="501" y="868"/>
                  </a:cubicBezTo>
                  <a:cubicBezTo>
                    <a:pt x="534" y="801"/>
                    <a:pt x="567" y="734"/>
                    <a:pt x="567" y="668"/>
                  </a:cubicBezTo>
                  <a:cubicBezTo>
                    <a:pt x="601" y="601"/>
                    <a:pt x="601" y="534"/>
                    <a:pt x="601" y="468"/>
                  </a:cubicBezTo>
                  <a:cubicBezTo>
                    <a:pt x="601" y="434"/>
                    <a:pt x="601" y="434"/>
                    <a:pt x="601" y="401"/>
                  </a:cubicBezTo>
                  <a:cubicBezTo>
                    <a:pt x="601" y="368"/>
                    <a:pt x="601" y="368"/>
                    <a:pt x="601" y="334"/>
                  </a:cubicBezTo>
                  <a:cubicBezTo>
                    <a:pt x="601" y="267"/>
                    <a:pt x="601" y="201"/>
                    <a:pt x="567" y="167"/>
                  </a:cubicBezTo>
                  <a:cubicBezTo>
                    <a:pt x="567" y="101"/>
                    <a:pt x="534" y="67"/>
                    <a:pt x="501"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a:off x="2131113" y="1904110"/>
              <a:ext cx="9603" cy="17678"/>
            </a:xfrm>
            <a:custGeom>
              <a:avLst/>
              <a:gdLst/>
              <a:ahLst/>
              <a:cxnLst/>
              <a:rect l="l" t="t" r="r" b="b"/>
              <a:pathLst>
                <a:path w="635" h="1169" extrusionOk="0">
                  <a:moveTo>
                    <a:pt x="434" y="168"/>
                  </a:moveTo>
                  <a:cubicBezTo>
                    <a:pt x="434" y="168"/>
                    <a:pt x="467" y="201"/>
                    <a:pt x="467" y="201"/>
                  </a:cubicBezTo>
                  <a:cubicBezTo>
                    <a:pt x="501" y="234"/>
                    <a:pt x="501" y="234"/>
                    <a:pt x="501" y="268"/>
                  </a:cubicBezTo>
                  <a:cubicBezTo>
                    <a:pt x="501" y="301"/>
                    <a:pt x="501" y="335"/>
                    <a:pt x="501" y="368"/>
                  </a:cubicBezTo>
                  <a:lnTo>
                    <a:pt x="501" y="568"/>
                  </a:lnTo>
                  <a:cubicBezTo>
                    <a:pt x="501" y="601"/>
                    <a:pt x="501" y="635"/>
                    <a:pt x="501" y="668"/>
                  </a:cubicBezTo>
                  <a:cubicBezTo>
                    <a:pt x="501" y="701"/>
                    <a:pt x="501" y="735"/>
                    <a:pt x="467" y="802"/>
                  </a:cubicBezTo>
                  <a:cubicBezTo>
                    <a:pt x="467" y="835"/>
                    <a:pt x="434" y="835"/>
                    <a:pt x="434" y="868"/>
                  </a:cubicBezTo>
                  <a:cubicBezTo>
                    <a:pt x="401" y="902"/>
                    <a:pt x="367" y="935"/>
                    <a:pt x="334" y="935"/>
                  </a:cubicBezTo>
                  <a:cubicBezTo>
                    <a:pt x="300" y="968"/>
                    <a:pt x="267" y="968"/>
                    <a:pt x="267" y="968"/>
                  </a:cubicBezTo>
                  <a:cubicBezTo>
                    <a:pt x="234" y="968"/>
                    <a:pt x="200" y="968"/>
                    <a:pt x="200" y="935"/>
                  </a:cubicBezTo>
                  <a:cubicBezTo>
                    <a:pt x="167" y="935"/>
                    <a:pt x="167" y="902"/>
                    <a:pt x="167" y="868"/>
                  </a:cubicBezTo>
                  <a:cubicBezTo>
                    <a:pt x="167" y="835"/>
                    <a:pt x="167" y="802"/>
                    <a:pt x="167" y="768"/>
                  </a:cubicBezTo>
                  <a:lnTo>
                    <a:pt x="167" y="601"/>
                  </a:lnTo>
                  <a:lnTo>
                    <a:pt x="167" y="468"/>
                  </a:lnTo>
                  <a:cubicBezTo>
                    <a:pt x="167" y="435"/>
                    <a:pt x="167" y="401"/>
                    <a:pt x="200" y="368"/>
                  </a:cubicBezTo>
                  <a:cubicBezTo>
                    <a:pt x="200" y="335"/>
                    <a:pt x="234" y="301"/>
                    <a:pt x="267" y="268"/>
                  </a:cubicBezTo>
                  <a:cubicBezTo>
                    <a:pt x="267" y="234"/>
                    <a:pt x="300" y="234"/>
                    <a:pt x="334" y="201"/>
                  </a:cubicBezTo>
                  <a:cubicBezTo>
                    <a:pt x="367" y="201"/>
                    <a:pt x="401" y="168"/>
                    <a:pt x="434" y="168"/>
                  </a:cubicBezTo>
                  <a:close/>
                  <a:moveTo>
                    <a:pt x="434" y="1"/>
                  </a:moveTo>
                  <a:cubicBezTo>
                    <a:pt x="401" y="1"/>
                    <a:pt x="367" y="1"/>
                    <a:pt x="334" y="34"/>
                  </a:cubicBezTo>
                  <a:cubicBezTo>
                    <a:pt x="267" y="68"/>
                    <a:pt x="234" y="101"/>
                    <a:pt x="200" y="134"/>
                  </a:cubicBezTo>
                  <a:cubicBezTo>
                    <a:pt x="167" y="168"/>
                    <a:pt x="134" y="234"/>
                    <a:pt x="100" y="268"/>
                  </a:cubicBezTo>
                  <a:cubicBezTo>
                    <a:pt x="67" y="335"/>
                    <a:pt x="34" y="401"/>
                    <a:pt x="34" y="468"/>
                  </a:cubicBezTo>
                  <a:cubicBezTo>
                    <a:pt x="34" y="535"/>
                    <a:pt x="0" y="601"/>
                    <a:pt x="0" y="668"/>
                  </a:cubicBezTo>
                  <a:lnTo>
                    <a:pt x="0" y="835"/>
                  </a:lnTo>
                  <a:cubicBezTo>
                    <a:pt x="0" y="902"/>
                    <a:pt x="34" y="968"/>
                    <a:pt x="34" y="1002"/>
                  </a:cubicBezTo>
                  <a:cubicBezTo>
                    <a:pt x="34" y="1068"/>
                    <a:pt x="67" y="1102"/>
                    <a:pt x="100" y="1135"/>
                  </a:cubicBezTo>
                  <a:cubicBezTo>
                    <a:pt x="134" y="1135"/>
                    <a:pt x="167" y="1168"/>
                    <a:pt x="200" y="1168"/>
                  </a:cubicBezTo>
                  <a:cubicBezTo>
                    <a:pt x="234" y="1168"/>
                    <a:pt x="267" y="1135"/>
                    <a:pt x="334" y="1135"/>
                  </a:cubicBezTo>
                  <a:cubicBezTo>
                    <a:pt x="367" y="1102"/>
                    <a:pt x="401" y="1068"/>
                    <a:pt x="434" y="1035"/>
                  </a:cubicBezTo>
                  <a:cubicBezTo>
                    <a:pt x="501" y="968"/>
                    <a:pt x="501" y="935"/>
                    <a:pt x="534" y="868"/>
                  </a:cubicBezTo>
                  <a:cubicBezTo>
                    <a:pt x="567" y="802"/>
                    <a:pt x="601" y="768"/>
                    <a:pt x="601" y="701"/>
                  </a:cubicBezTo>
                  <a:cubicBezTo>
                    <a:pt x="601" y="635"/>
                    <a:pt x="634" y="568"/>
                    <a:pt x="634" y="501"/>
                  </a:cubicBezTo>
                  <a:cubicBezTo>
                    <a:pt x="634" y="468"/>
                    <a:pt x="634" y="468"/>
                    <a:pt x="634" y="435"/>
                  </a:cubicBezTo>
                  <a:lnTo>
                    <a:pt x="634" y="335"/>
                  </a:lnTo>
                  <a:cubicBezTo>
                    <a:pt x="634" y="335"/>
                    <a:pt x="634" y="301"/>
                    <a:pt x="634" y="301"/>
                  </a:cubicBezTo>
                  <a:cubicBezTo>
                    <a:pt x="634" y="234"/>
                    <a:pt x="634" y="201"/>
                    <a:pt x="601" y="134"/>
                  </a:cubicBezTo>
                  <a:cubicBezTo>
                    <a:pt x="601" y="101"/>
                    <a:pt x="567" y="68"/>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a:off x="2142712" y="1897683"/>
              <a:ext cx="8091" cy="18056"/>
            </a:xfrm>
            <a:custGeom>
              <a:avLst/>
              <a:gdLst/>
              <a:ahLst/>
              <a:cxnLst/>
              <a:rect l="l" t="t" r="r" b="b"/>
              <a:pathLst>
                <a:path w="535" h="1194" extrusionOk="0">
                  <a:moveTo>
                    <a:pt x="417" y="1"/>
                  </a:moveTo>
                  <a:cubicBezTo>
                    <a:pt x="401" y="1"/>
                    <a:pt x="384" y="9"/>
                    <a:pt x="367" y="26"/>
                  </a:cubicBezTo>
                  <a:cubicBezTo>
                    <a:pt x="334" y="26"/>
                    <a:pt x="301" y="26"/>
                    <a:pt x="267" y="59"/>
                  </a:cubicBezTo>
                  <a:cubicBezTo>
                    <a:pt x="234" y="92"/>
                    <a:pt x="201" y="126"/>
                    <a:pt x="167" y="159"/>
                  </a:cubicBezTo>
                  <a:cubicBezTo>
                    <a:pt x="134" y="192"/>
                    <a:pt x="101" y="226"/>
                    <a:pt x="67" y="259"/>
                  </a:cubicBezTo>
                  <a:cubicBezTo>
                    <a:pt x="67" y="293"/>
                    <a:pt x="34" y="326"/>
                    <a:pt x="34" y="393"/>
                  </a:cubicBezTo>
                  <a:cubicBezTo>
                    <a:pt x="34" y="426"/>
                    <a:pt x="34" y="459"/>
                    <a:pt x="34" y="526"/>
                  </a:cubicBezTo>
                  <a:cubicBezTo>
                    <a:pt x="34" y="559"/>
                    <a:pt x="34" y="626"/>
                    <a:pt x="67" y="659"/>
                  </a:cubicBezTo>
                  <a:cubicBezTo>
                    <a:pt x="101" y="693"/>
                    <a:pt x="134" y="693"/>
                    <a:pt x="234" y="693"/>
                  </a:cubicBezTo>
                  <a:lnTo>
                    <a:pt x="334" y="693"/>
                  </a:lnTo>
                  <a:cubicBezTo>
                    <a:pt x="334" y="676"/>
                    <a:pt x="342" y="668"/>
                    <a:pt x="355" y="668"/>
                  </a:cubicBezTo>
                  <a:cubicBezTo>
                    <a:pt x="367" y="668"/>
                    <a:pt x="384" y="676"/>
                    <a:pt x="401" y="693"/>
                  </a:cubicBezTo>
                  <a:cubicBezTo>
                    <a:pt x="401" y="676"/>
                    <a:pt x="409" y="668"/>
                    <a:pt x="417" y="668"/>
                  </a:cubicBezTo>
                  <a:cubicBezTo>
                    <a:pt x="426" y="668"/>
                    <a:pt x="434" y="676"/>
                    <a:pt x="434" y="693"/>
                  </a:cubicBezTo>
                  <a:cubicBezTo>
                    <a:pt x="434" y="693"/>
                    <a:pt x="434" y="726"/>
                    <a:pt x="434" y="726"/>
                  </a:cubicBezTo>
                  <a:cubicBezTo>
                    <a:pt x="434" y="760"/>
                    <a:pt x="401" y="793"/>
                    <a:pt x="401" y="793"/>
                  </a:cubicBezTo>
                  <a:cubicBezTo>
                    <a:pt x="367" y="826"/>
                    <a:pt x="367" y="860"/>
                    <a:pt x="367" y="860"/>
                  </a:cubicBezTo>
                  <a:lnTo>
                    <a:pt x="301" y="926"/>
                  </a:lnTo>
                  <a:cubicBezTo>
                    <a:pt x="267" y="926"/>
                    <a:pt x="267" y="960"/>
                    <a:pt x="234" y="960"/>
                  </a:cubicBezTo>
                  <a:cubicBezTo>
                    <a:pt x="201" y="993"/>
                    <a:pt x="167" y="993"/>
                    <a:pt x="134" y="993"/>
                  </a:cubicBezTo>
                  <a:cubicBezTo>
                    <a:pt x="134" y="993"/>
                    <a:pt x="101" y="993"/>
                    <a:pt x="101" y="960"/>
                  </a:cubicBezTo>
                  <a:lnTo>
                    <a:pt x="67" y="960"/>
                  </a:lnTo>
                  <a:lnTo>
                    <a:pt x="34" y="993"/>
                  </a:lnTo>
                  <a:cubicBezTo>
                    <a:pt x="0" y="993"/>
                    <a:pt x="0" y="1026"/>
                    <a:pt x="0" y="1026"/>
                  </a:cubicBezTo>
                  <a:cubicBezTo>
                    <a:pt x="0" y="1060"/>
                    <a:pt x="0" y="1060"/>
                    <a:pt x="0" y="1093"/>
                  </a:cubicBezTo>
                  <a:cubicBezTo>
                    <a:pt x="0" y="1126"/>
                    <a:pt x="0" y="1126"/>
                    <a:pt x="34" y="1160"/>
                  </a:cubicBezTo>
                  <a:cubicBezTo>
                    <a:pt x="34" y="1160"/>
                    <a:pt x="67" y="1193"/>
                    <a:pt x="67" y="1193"/>
                  </a:cubicBezTo>
                  <a:lnTo>
                    <a:pt x="167" y="1193"/>
                  </a:lnTo>
                  <a:cubicBezTo>
                    <a:pt x="201" y="1193"/>
                    <a:pt x="234" y="1193"/>
                    <a:pt x="267" y="1160"/>
                  </a:cubicBezTo>
                  <a:cubicBezTo>
                    <a:pt x="334" y="1126"/>
                    <a:pt x="367" y="1093"/>
                    <a:pt x="401" y="1060"/>
                  </a:cubicBezTo>
                  <a:cubicBezTo>
                    <a:pt x="434" y="1026"/>
                    <a:pt x="467" y="993"/>
                    <a:pt x="467" y="960"/>
                  </a:cubicBezTo>
                  <a:cubicBezTo>
                    <a:pt x="501" y="893"/>
                    <a:pt x="534" y="860"/>
                    <a:pt x="534" y="826"/>
                  </a:cubicBezTo>
                  <a:cubicBezTo>
                    <a:pt x="534" y="760"/>
                    <a:pt x="534" y="726"/>
                    <a:pt x="534" y="693"/>
                  </a:cubicBezTo>
                  <a:cubicBezTo>
                    <a:pt x="534" y="659"/>
                    <a:pt x="534" y="626"/>
                    <a:pt x="534" y="593"/>
                  </a:cubicBezTo>
                  <a:cubicBezTo>
                    <a:pt x="534" y="559"/>
                    <a:pt x="534" y="559"/>
                    <a:pt x="501" y="526"/>
                  </a:cubicBezTo>
                  <a:cubicBezTo>
                    <a:pt x="501" y="493"/>
                    <a:pt x="467" y="493"/>
                    <a:pt x="434" y="493"/>
                  </a:cubicBezTo>
                  <a:lnTo>
                    <a:pt x="134" y="493"/>
                  </a:lnTo>
                  <a:cubicBezTo>
                    <a:pt x="134" y="459"/>
                    <a:pt x="134" y="459"/>
                    <a:pt x="134" y="426"/>
                  </a:cubicBezTo>
                  <a:cubicBezTo>
                    <a:pt x="134" y="393"/>
                    <a:pt x="167" y="359"/>
                    <a:pt x="167" y="326"/>
                  </a:cubicBezTo>
                  <a:cubicBezTo>
                    <a:pt x="201" y="293"/>
                    <a:pt x="234" y="259"/>
                    <a:pt x="267" y="226"/>
                  </a:cubicBezTo>
                  <a:cubicBezTo>
                    <a:pt x="301" y="226"/>
                    <a:pt x="334" y="192"/>
                    <a:pt x="367" y="192"/>
                  </a:cubicBezTo>
                  <a:cubicBezTo>
                    <a:pt x="401" y="192"/>
                    <a:pt x="401" y="226"/>
                    <a:pt x="434" y="226"/>
                  </a:cubicBezTo>
                  <a:lnTo>
                    <a:pt x="501" y="192"/>
                  </a:lnTo>
                  <a:cubicBezTo>
                    <a:pt x="501" y="192"/>
                    <a:pt x="501" y="192"/>
                    <a:pt x="501" y="159"/>
                  </a:cubicBezTo>
                  <a:cubicBezTo>
                    <a:pt x="534" y="159"/>
                    <a:pt x="534" y="126"/>
                    <a:pt x="501" y="126"/>
                  </a:cubicBezTo>
                  <a:cubicBezTo>
                    <a:pt x="534" y="92"/>
                    <a:pt x="534" y="92"/>
                    <a:pt x="501" y="59"/>
                  </a:cubicBezTo>
                  <a:cubicBezTo>
                    <a:pt x="501" y="26"/>
                    <a:pt x="467" y="26"/>
                    <a:pt x="467" y="26"/>
                  </a:cubicBezTo>
                  <a:cubicBezTo>
                    <a:pt x="451" y="9"/>
                    <a:pt x="434" y="1"/>
                    <a:pt x="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a:off x="2153812" y="1887974"/>
              <a:ext cx="2026" cy="22714"/>
            </a:xfrm>
            <a:custGeom>
              <a:avLst/>
              <a:gdLst/>
              <a:ahLst/>
              <a:cxnLst/>
              <a:rect l="l" t="t" r="r" b="b"/>
              <a:pathLst>
                <a:path w="134" h="1502" extrusionOk="0">
                  <a:moveTo>
                    <a:pt x="100" y="1"/>
                  </a:moveTo>
                  <a:lnTo>
                    <a:pt x="34" y="34"/>
                  </a:lnTo>
                  <a:cubicBezTo>
                    <a:pt x="0" y="67"/>
                    <a:pt x="0" y="67"/>
                    <a:pt x="0" y="67"/>
                  </a:cubicBezTo>
                  <a:cubicBezTo>
                    <a:pt x="0" y="101"/>
                    <a:pt x="0" y="101"/>
                    <a:pt x="0" y="134"/>
                  </a:cubicBezTo>
                  <a:lnTo>
                    <a:pt x="0" y="234"/>
                  </a:lnTo>
                  <a:lnTo>
                    <a:pt x="0" y="267"/>
                  </a:lnTo>
                  <a:lnTo>
                    <a:pt x="34" y="267"/>
                  </a:lnTo>
                  <a:lnTo>
                    <a:pt x="100" y="234"/>
                  </a:lnTo>
                  <a:cubicBezTo>
                    <a:pt x="100" y="234"/>
                    <a:pt x="100" y="201"/>
                    <a:pt x="134" y="201"/>
                  </a:cubicBezTo>
                  <a:cubicBezTo>
                    <a:pt x="134" y="201"/>
                    <a:pt x="134" y="167"/>
                    <a:pt x="134" y="167"/>
                  </a:cubicBezTo>
                  <a:lnTo>
                    <a:pt x="134" y="34"/>
                  </a:lnTo>
                  <a:cubicBezTo>
                    <a:pt x="134" y="34"/>
                    <a:pt x="134" y="34"/>
                    <a:pt x="134" y="1"/>
                  </a:cubicBezTo>
                  <a:close/>
                  <a:moveTo>
                    <a:pt x="100" y="401"/>
                  </a:moveTo>
                  <a:lnTo>
                    <a:pt x="34" y="434"/>
                  </a:lnTo>
                  <a:cubicBezTo>
                    <a:pt x="34" y="434"/>
                    <a:pt x="34" y="468"/>
                    <a:pt x="34" y="468"/>
                  </a:cubicBezTo>
                  <a:cubicBezTo>
                    <a:pt x="0" y="468"/>
                    <a:pt x="0" y="501"/>
                    <a:pt x="34" y="501"/>
                  </a:cubicBezTo>
                  <a:lnTo>
                    <a:pt x="34" y="1468"/>
                  </a:lnTo>
                  <a:cubicBezTo>
                    <a:pt x="0" y="1468"/>
                    <a:pt x="0" y="1468"/>
                    <a:pt x="34" y="1502"/>
                  </a:cubicBezTo>
                  <a:lnTo>
                    <a:pt x="100" y="1468"/>
                  </a:lnTo>
                  <a:lnTo>
                    <a:pt x="134" y="1435"/>
                  </a:lnTo>
                  <a:cubicBezTo>
                    <a:pt x="134" y="1402"/>
                    <a:pt x="134" y="1402"/>
                    <a:pt x="134" y="1402"/>
                  </a:cubicBezTo>
                  <a:lnTo>
                    <a:pt x="134" y="434"/>
                  </a:lnTo>
                  <a:lnTo>
                    <a:pt x="134" y="40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a:off x="2156836" y="1885449"/>
              <a:ext cx="7077" cy="20582"/>
            </a:xfrm>
            <a:custGeom>
              <a:avLst/>
              <a:gdLst/>
              <a:ahLst/>
              <a:cxnLst/>
              <a:rect l="l" t="t" r="r" b="b"/>
              <a:pathLst>
                <a:path w="468" h="1361" extrusionOk="0">
                  <a:moveTo>
                    <a:pt x="134" y="1"/>
                  </a:moveTo>
                  <a:cubicBezTo>
                    <a:pt x="134" y="34"/>
                    <a:pt x="134" y="34"/>
                    <a:pt x="134" y="34"/>
                  </a:cubicBezTo>
                  <a:cubicBezTo>
                    <a:pt x="134" y="67"/>
                    <a:pt x="134" y="67"/>
                    <a:pt x="134" y="101"/>
                  </a:cubicBezTo>
                  <a:lnTo>
                    <a:pt x="134" y="434"/>
                  </a:lnTo>
                  <a:lnTo>
                    <a:pt x="34" y="468"/>
                  </a:lnTo>
                  <a:cubicBezTo>
                    <a:pt x="0" y="501"/>
                    <a:pt x="0" y="501"/>
                    <a:pt x="0" y="501"/>
                  </a:cubicBezTo>
                  <a:cubicBezTo>
                    <a:pt x="0" y="534"/>
                    <a:pt x="0" y="534"/>
                    <a:pt x="0" y="568"/>
                  </a:cubicBezTo>
                  <a:lnTo>
                    <a:pt x="0" y="601"/>
                  </a:lnTo>
                  <a:cubicBezTo>
                    <a:pt x="0" y="601"/>
                    <a:pt x="0" y="635"/>
                    <a:pt x="0" y="635"/>
                  </a:cubicBezTo>
                  <a:lnTo>
                    <a:pt x="34" y="635"/>
                  </a:lnTo>
                  <a:lnTo>
                    <a:pt x="134" y="568"/>
                  </a:lnTo>
                  <a:lnTo>
                    <a:pt x="134" y="1102"/>
                  </a:lnTo>
                  <a:cubicBezTo>
                    <a:pt x="101" y="1168"/>
                    <a:pt x="134" y="1268"/>
                    <a:pt x="167" y="1335"/>
                  </a:cubicBezTo>
                  <a:cubicBezTo>
                    <a:pt x="184" y="1352"/>
                    <a:pt x="209" y="1360"/>
                    <a:pt x="238" y="1360"/>
                  </a:cubicBezTo>
                  <a:cubicBezTo>
                    <a:pt x="267" y="1360"/>
                    <a:pt x="301" y="1352"/>
                    <a:pt x="334" y="1335"/>
                  </a:cubicBezTo>
                  <a:lnTo>
                    <a:pt x="434" y="1302"/>
                  </a:lnTo>
                  <a:cubicBezTo>
                    <a:pt x="434" y="1268"/>
                    <a:pt x="434" y="1268"/>
                    <a:pt x="434" y="1268"/>
                  </a:cubicBezTo>
                  <a:cubicBezTo>
                    <a:pt x="434" y="1235"/>
                    <a:pt x="434" y="1235"/>
                    <a:pt x="434" y="1202"/>
                  </a:cubicBezTo>
                  <a:lnTo>
                    <a:pt x="434" y="1135"/>
                  </a:lnTo>
                  <a:cubicBezTo>
                    <a:pt x="467" y="1135"/>
                    <a:pt x="467" y="1135"/>
                    <a:pt x="434" y="1102"/>
                  </a:cubicBezTo>
                  <a:lnTo>
                    <a:pt x="367" y="1168"/>
                  </a:lnTo>
                  <a:lnTo>
                    <a:pt x="267" y="1168"/>
                  </a:lnTo>
                  <a:cubicBezTo>
                    <a:pt x="267" y="1135"/>
                    <a:pt x="267" y="1102"/>
                    <a:pt x="267" y="1102"/>
                  </a:cubicBezTo>
                  <a:cubicBezTo>
                    <a:pt x="267" y="1068"/>
                    <a:pt x="267" y="1068"/>
                    <a:pt x="267" y="1035"/>
                  </a:cubicBezTo>
                  <a:lnTo>
                    <a:pt x="234" y="534"/>
                  </a:lnTo>
                  <a:lnTo>
                    <a:pt x="401" y="434"/>
                  </a:lnTo>
                  <a:cubicBezTo>
                    <a:pt x="401" y="434"/>
                    <a:pt x="401" y="401"/>
                    <a:pt x="401" y="401"/>
                  </a:cubicBezTo>
                  <a:cubicBezTo>
                    <a:pt x="401" y="401"/>
                    <a:pt x="401" y="368"/>
                    <a:pt x="401" y="368"/>
                  </a:cubicBezTo>
                  <a:lnTo>
                    <a:pt x="401" y="301"/>
                  </a:lnTo>
                  <a:cubicBezTo>
                    <a:pt x="434" y="268"/>
                    <a:pt x="434" y="268"/>
                    <a:pt x="401" y="268"/>
                  </a:cubicBezTo>
                  <a:lnTo>
                    <a:pt x="234" y="368"/>
                  </a:lnTo>
                  <a:lnTo>
                    <a:pt x="234" y="34"/>
                  </a:lnTo>
                  <a:cubicBezTo>
                    <a:pt x="234" y="1"/>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a:off x="2166424" y="1880912"/>
              <a:ext cx="2026" cy="22215"/>
            </a:xfrm>
            <a:custGeom>
              <a:avLst/>
              <a:gdLst/>
              <a:ahLst/>
              <a:cxnLst/>
              <a:rect l="l" t="t" r="r" b="b"/>
              <a:pathLst>
                <a:path w="134" h="1469" extrusionOk="0">
                  <a:moveTo>
                    <a:pt x="100" y="1"/>
                  </a:moveTo>
                  <a:lnTo>
                    <a:pt x="34" y="34"/>
                  </a:lnTo>
                  <a:cubicBezTo>
                    <a:pt x="0" y="34"/>
                    <a:pt x="0" y="34"/>
                    <a:pt x="0" y="67"/>
                  </a:cubicBezTo>
                  <a:cubicBezTo>
                    <a:pt x="0" y="67"/>
                    <a:pt x="0" y="101"/>
                    <a:pt x="0" y="101"/>
                  </a:cubicBezTo>
                  <a:lnTo>
                    <a:pt x="0" y="234"/>
                  </a:lnTo>
                  <a:lnTo>
                    <a:pt x="0" y="267"/>
                  </a:lnTo>
                  <a:lnTo>
                    <a:pt x="34" y="267"/>
                  </a:lnTo>
                  <a:lnTo>
                    <a:pt x="100" y="201"/>
                  </a:lnTo>
                  <a:lnTo>
                    <a:pt x="134" y="201"/>
                  </a:lnTo>
                  <a:cubicBezTo>
                    <a:pt x="134" y="167"/>
                    <a:pt x="134" y="167"/>
                    <a:pt x="134" y="134"/>
                  </a:cubicBezTo>
                  <a:lnTo>
                    <a:pt x="134" y="34"/>
                  </a:lnTo>
                  <a:cubicBezTo>
                    <a:pt x="134" y="1"/>
                    <a:pt x="134" y="1"/>
                    <a:pt x="134" y="1"/>
                  </a:cubicBezTo>
                  <a:close/>
                  <a:moveTo>
                    <a:pt x="100" y="367"/>
                  </a:moveTo>
                  <a:lnTo>
                    <a:pt x="34" y="401"/>
                  </a:lnTo>
                  <a:cubicBezTo>
                    <a:pt x="34" y="401"/>
                    <a:pt x="34" y="434"/>
                    <a:pt x="34" y="434"/>
                  </a:cubicBezTo>
                  <a:cubicBezTo>
                    <a:pt x="0" y="468"/>
                    <a:pt x="0" y="468"/>
                    <a:pt x="34" y="501"/>
                  </a:cubicBezTo>
                  <a:lnTo>
                    <a:pt x="34" y="1435"/>
                  </a:lnTo>
                  <a:cubicBezTo>
                    <a:pt x="0" y="1435"/>
                    <a:pt x="0" y="1468"/>
                    <a:pt x="34" y="1468"/>
                  </a:cubicBezTo>
                  <a:lnTo>
                    <a:pt x="100" y="1435"/>
                  </a:lnTo>
                  <a:cubicBezTo>
                    <a:pt x="100" y="1435"/>
                    <a:pt x="100" y="1435"/>
                    <a:pt x="134" y="1402"/>
                  </a:cubicBezTo>
                  <a:cubicBezTo>
                    <a:pt x="134" y="1402"/>
                    <a:pt x="134" y="1368"/>
                    <a:pt x="134" y="1368"/>
                  </a:cubicBezTo>
                  <a:lnTo>
                    <a:pt x="134" y="401"/>
                  </a:lnTo>
                  <a:cubicBezTo>
                    <a:pt x="134" y="401"/>
                    <a:pt x="134" y="401"/>
                    <a:pt x="134" y="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a:off x="2169948" y="1879899"/>
              <a:ext cx="9603" cy="18691"/>
            </a:xfrm>
            <a:custGeom>
              <a:avLst/>
              <a:gdLst/>
              <a:ahLst/>
              <a:cxnLst/>
              <a:rect l="l" t="t" r="r" b="b"/>
              <a:pathLst>
                <a:path w="635" h="1236" extrusionOk="0">
                  <a:moveTo>
                    <a:pt x="601" y="1"/>
                  </a:moveTo>
                  <a:lnTo>
                    <a:pt x="568" y="34"/>
                  </a:lnTo>
                  <a:cubicBezTo>
                    <a:pt x="534" y="34"/>
                    <a:pt x="534" y="34"/>
                    <a:pt x="534" y="68"/>
                  </a:cubicBezTo>
                  <a:lnTo>
                    <a:pt x="534" y="101"/>
                  </a:lnTo>
                  <a:lnTo>
                    <a:pt x="334" y="935"/>
                  </a:lnTo>
                  <a:lnTo>
                    <a:pt x="134" y="301"/>
                  </a:lnTo>
                  <a:lnTo>
                    <a:pt x="101" y="301"/>
                  </a:lnTo>
                  <a:lnTo>
                    <a:pt x="34" y="334"/>
                  </a:lnTo>
                  <a:cubicBezTo>
                    <a:pt x="34" y="334"/>
                    <a:pt x="34" y="368"/>
                    <a:pt x="1" y="368"/>
                  </a:cubicBezTo>
                  <a:cubicBezTo>
                    <a:pt x="1" y="368"/>
                    <a:pt x="1" y="401"/>
                    <a:pt x="1" y="401"/>
                  </a:cubicBezTo>
                  <a:lnTo>
                    <a:pt x="268" y="1202"/>
                  </a:lnTo>
                  <a:lnTo>
                    <a:pt x="268" y="1235"/>
                  </a:lnTo>
                  <a:lnTo>
                    <a:pt x="301" y="1235"/>
                  </a:lnTo>
                  <a:lnTo>
                    <a:pt x="334" y="1202"/>
                  </a:lnTo>
                  <a:cubicBezTo>
                    <a:pt x="368" y="1202"/>
                    <a:pt x="368" y="1168"/>
                    <a:pt x="368" y="1168"/>
                  </a:cubicBezTo>
                  <a:cubicBezTo>
                    <a:pt x="368" y="1135"/>
                    <a:pt x="368" y="1135"/>
                    <a:pt x="368" y="1135"/>
                  </a:cubicBez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a:off x="2180548" y="1875362"/>
              <a:ext cx="9603" cy="17678"/>
            </a:xfrm>
            <a:custGeom>
              <a:avLst/>
              <a:gdLst/>
              <a:ahLst/>
              <a:cxnLst/>
              <a:rect l="l" t="t" r="r" b="b"/>
              <a:pathLst>
                <a:path w="635" h="1169" extrusionOk="0">
                  <a:moveTo>
                    <a:pt x="413" y="176"/>
                  </a:moveTo>
                  <a:cubicBezTo>
                    <a:pt x="434" y="176"/>
                    <a:pt x="451" y="184"/>
                    <a:pt x="467" y="201"/>
                  </a:cubicBezTo>
                  <a:cubicBezTo>
                    <a:pt x="534" y="267"/>
                    <a:pt x="534" y="301"/>
                    <a:pt x="534" y="368"/>
                  </a:cubicBezTo>
                  <a:lnTo>
                    <a:pt x="167" y="568"/>
                  </a:lnTo>
                  <a:cubicBezTo>
                    <a:pt x="167" y="534"/>
                    <a:pt x="167" y="501"/>
                    <a:pt x="167" y="468"/>
                  </a:cubicBezTo>
                  <a:cubicBezTo>
                    <a:pt x="200" y="434"/>
                    <a:pt x="200" y="401"/>
                    <a:pt x="234" y="334"/>
                  </a:cubicBezTo>
                  <a:cubicBezTo>
                    <a:pt x="234" y="334"/>
                    <a:pt x="267" y="301"/>
                    <a:pt x="267" y="267"/>
                  </a:cubicBezTo>
                  <a:cubicBezTo>
                    <a:pt x="300" y="234"/>
                    <a:pt x="334" y="234"/>
                    <a:pt x="334" y="201"/>
                  </a:cubicBezTo>
                  <a:cubicBezTo>
                    <a:pt x="367" y="184"/>
                    <a:pt x="392" y="176"/>
                    <a:pt x="413" y="176"/>
                  </a:cubicBezTo>
                  <a:close/>
                  <a:moveTo>
                    <a:pt x="467" y="1"/>
                  </a:moveTo>
                  <a:cubicBezTo>
                    <a:pt x="434" y="1"/>
                    <a:pt x="367" y="1"/>
                    <a:pt x="334" y="34"/>
                  </a:cubicBezTo>
                  <a:cubicBezTo>
                    <a:pt x="300" y="67"/>
                    <a:pt x="267" y="101"/>
                    <a:pt x="234" y="134"/>
                  </a:cubicBezTo>
                  <a:cubicBezTo>
                    <a:pt x="200" y="167"/>
                    <a:pt x="167" y="234"/>
                    <a:pt x="134" y="267"/>
                  </a:cubicBezTo>
                  <a:cubicBezTo>
                    <a:pt x="100" y="334"/>
                    <a:pt x="100" y="401"/>
                    <a:pt x="67" y="468"/>
                  </a:cubicBezTo>
                  <a:cubicBezTo>
                    <a:pt x="67" y="534"/>
                    <a:pt x="34" y="568"/>
                    <a:pt x="34" y="634"/>
                  </a:cubicBezTo>
                  <a:cubicBezTo>
                    <a:pt x="34" y="701"/>
                    <a:pt x="0" y="768"/>
                    <a:pt x="0" y="835"/>
                  </a:cubicBezTo>
                  <a:cubicBezTo>
                    <a:pt x="0" y="901"/>
                    <a:pt x="34" y="935"/>
                    <a:pt x="34" y="1001"/>
                  </a:cubicBezTo>
                  <a:cubicBezTo>
                    <a:pt x="67" y="1035"/>
                    <a:pt x="67" y="1068"/>
                    <a:pt x="100" y="1101"/>
                  </a:cubicBezTo>
                  <a:cubicBezTo>
                    <a:pt x="134" y="1135"/>
                    <a:pt x="167" y="1168"/>
                    <a:pt x="200" y="1168"/>
                  </a:cubicBezTo>
                  <a:cubicBezTo>
                    <a:pt x="234" y="1168"/>
                    <a:pt x="267" y="1135"/>
                    <a:pt x="300" y="1135"/>
                  </a:cubicBezTo>
                  <a:cubicBezTo>
                    <a:pt x="367" y="1101"/>
                    <a:pt x="401" y="1068"/>
                    <a:pt x="434" y="1035"/>
                  </a:cubicBezTo>
                  <a:cubicBezTo>
                    <a:pt x="467" y="1001"/>
                    <a:pt x="501" y="968"/>
                    <a:pt x="534" y="901"/>
                  </a:cubicBezTo>
                  <a:cubicBezTo>
                    <a:pt x="534" y="868"/>
                    <a:pt x="567" y="835"/>
                    <a:pt x="567" y="801"/>
                  </a:cubicBezTo>
                  <a:cubicBezTo>
                    <a:pt x="601" y="768"/>
                    <a:pt x="601" y="734"/>
                    <a:pt x="601" y="701"/>
                  </a:cubicBezTo>
                  <a:lnTo>
                    <a:pt x="601" y="668"/>
                  </a:lnTo>
                  <a:lnTo>
                    <a:pt x="567" y="668"/>
                  </a:lnTo>
                  <a:lnTo>
                    <a:pt x="534" y="701"/>
                  </a:lnTo>
                  <a:lnTo>
                    <a:pt x="501" y="701"/>
                  </a:lnTo>
                  <a:lnTo>
                    <a:pt x="501" y="734"/>
                  </a:lnTo>
                  <a:cubicBezTo>
                    <a:pt x="501" y="768"/>
                    <a:pt x="467" y="801"/>
                    <a:pt x="434" y="835"/>
                  </a:cubicBezTo>
                  <a:cubicBezTo>
                    <a:pt x="434" y="868"/>
                    <a:pt x="367" y="901"/>
                    <a:pt x="334" y="935"/>
                  </a:cubicBezTo>
                  <a:cubicBezTo>
                    <a:pt x="317" y="951"/>
                    <a:pt x="292" y="960"/>
                    <a:pt x="267" y="960"/>
                  </a:cubicBezTo>
                  <a:cubicBezTo>
                    <a:pt x="242" y="960"/>
                    <a:pt x="217" y="951"/>
                    <a:pt x="200" y="935"/>
                  </a:cubicBezTo>
                  <a:cubicBezTo>
                    <a:pt x="167" y="901"/>
                    <a:pt x="167" y="835"/>
                    <a:pt x="167" y="768"/>
                  </a:cubicBezTo>
                  <a:lnTo>
                    <a:pt x="601" y="501"/>
                  </a:lnTo>
                  <a:cubicBezTo>
                    <a:pt x="601" y="501"/>
                    <a:pt x="634" y="468"/>
                    <a:pt x="634" y="468"/>
                  </a:cubicBezTo>
                  <a:cubicBezTo>
                    <a:pt x="634" y="434"/>
                    <a:pt x="634" y="434"/>
                    <a:pt x="634" y="434"/>
                  </a:cubicBezTo>
                  <a:lnTo>
                    <a:pt x="634" y="368"/>
                  </a:lnTo>
                  <a:cubicBezTo>
                    <a:pt x="634" y="301"/>
                    <a:pt x="634" y="234"/>
                    <a:pt x="634" y="167"/>
                  </a:cubicBezTo>
                  <a:cubicBezTo>
                    <a:pt x="634" y="101"/>
                    <a:pt x="601" y="67"/>
                    <a:pt x="567" y="34"/>
                  </a:cubicBezTo>
                  <a:cubicBezTo>
                    <a:pt x="534" y="1"/>
                    <a:pt x="501"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a:off x="2037792" y="2004705"/>
              <a:ext cx="44400" cy="67537"/>
            </a:xfrm>
            <a:custGeom>
              <a:avLst/>
              <a:gdLst/>
              <a:ahLst/>
              <a:cxnLst/>
              <a:rect l="l" t="t" r="r" b="b"/>
              <a:pathLst>
                <a:path w="2936" h="4466" extrusionOk="0">
                  <a:moveTo>
                    <a:pt x="601" y="854"/>
                  </a:moveTo>
                  <a:lnTo>
                    <a:pt x="601" y="3123"/>
                  </a:lnTo>
                  <a:lnTo>
                    <a:pt x="100" y="3423"/>
                  </a:lnTo>
                  <a:lnTo>
                    <a:pt x="100" y="1155"/>
                  </a:lnTo>
                  <a:lnTo>
                    <a:pt x="601" y="854"/>
                  </a:lnTo>
                  <a:close/>
                  <a:moveTo>
                    <a:pt x="667" y="688"/>
                  </a:moveTo>
                  <a:lnTo>
                    <a:pt x="67" y="1054"/>
                  </a:lnTo>
                  <a:lnTo>
                    <a:pt x="34" y="1054"/>
                  </a:lnTo>
                  <a:cubicBezTo>
                    <a:pt x="34" y="1088"/>
                    <a:pt x="0" y="1121"/>
                    <a:pt x="0" y="1155"/>
                  </a:cubicBezTo>
                  <a:lnTo>
                    <a:pt x="0" y="3556"/>
                  </a:lnTo>
                  <a:cubicBezTo>
                    <a:pt x="0" y="3590"/>
                    <a:pt x="0" y="3590"/>
                    <a:pt x="0" y="3590"/>
                  </a:cubicBezTo>
                  <a:cubicBezTo>
                    <a:pt x="0" y="3606"/>
                    <a:pt x="9" y="3615"/>
                    <a:pt x="17" y="3615"/>
                  </a:cubicBezTo>
                  <a:cubicBezTo>
                    <a:pt x="25" y="3615"/>
                    <a:pt x="34" y="3606"/>
                    <a:pt x="34" y="3590"/>
                  </a:cubicBezTo>
                  <a:lnTo>
                    <a:pt x="634" y="3256"/>
                  </a:lnTo>
                  <a:cubicBezTo>
                    <a:pt x="667" y="3223"/>
                    <a:pt x="701" y="3189"/>
                    <a:pt x="701" y="3156"/>
                  </a:cubicBezTo>
                  <a:lnTo>
                    <a:pt x="701" y="754"/>
                  </a:lnTo>
                  <a:cubicBezTo>
                    <a:pt x="701" y="721"/>
                    <a:pt x="701" y="721"/>
                    <a:pt x="701" y="688"/>
                  </a:cubicBezTo>
                  <a:close/>
                  <a:moveTo>
                    <a:pt x="2327" y="180"/>
                  </a:moveTo>
                  <a:cubicBezTo>
                    <a:pt x="2417" y="180"/>
                    <a:pt x="2469" y="258"/>
                    <a:pt x="2469" y="354"/>
                  </a:cubicBezTo>
                  <a:cubicBezTo>
                    <a:pt x="2469" y="421"/>
                    <a:pt x="2435" y="487"/>
                    <a:pt x="2435" y="587"/>
                  </a:cubicBezTo>
                  <a:cubicBezTo>
                    <a:pt x="2435" y="587"/>
                    <a:pt x="2435" y="621"/>
                    <a:pt x="2435" y="654"/>
                  </a:cubicBezTo>
                  <a:lnTo>
                    <a:pt x="2469" y="654"/>
                  </a:lnTo>
                  <a:cubicBezTo>
                    <a:pt x="2488" y="641"/>
                    <a:pt x="2507" y="636"/>
                    <a:pt x="2525" y="636"/>
                  </a:cubicBezTo>
                  <a:cubicBezTo>
                    <a:pt x="2603" y="636"/>
                    <a:pt x="2669" y="734"/>
                    <a:pt x="2669" y="788"/>
                  </a:cubicBezTo>
                  <a:cubicBezTo>
                    <a:pt x="2669" y="888"/>
                    <a:pt x="2635" y="954"/>
                    <a:pt x="2602" y="1021"/>
                  </a:cubicBezTo>
                  <a:cubicBezTo>
                    <a:pt x="2602" y="1054"/>
                    <a:pt x="2602" y="1088"/>
                    <a:pt x="2602" y="1121"/>
                  </a:cubicBezTo>
                  <a:lnTo>
                    <a:pt x="2635" y="1121"/>
                  </a:lnTo>
                  <a:cubicBezTo>
                    <a:pt x="2653" y="1117"/>
                    <a:pt x="2669" y="1115"/>
                    <a:pt x="2683" y="1115"/>
                  </a:cubicBezTo>
                  <a:cubicBezTo>
                    <a:pt x="2777" y="1115"/>
                    <a:pt x="2802" y="1205"/>
                    <a:pt x="2802" y="1321"/>
                  </a:cubicBezTo>
                  <a:cubicBezTo>
                    <a:pt x="2802" y="1421"/>
                    <a:pt x="2769" y="1521"/>
                    <a:pt x="2702" y="1622"/>
                  </a:cubicBezTo>
                  <a:cubicBezTo>
                    <a:pt x="2669" y="1655"/>
                    <a:pt x="2635" y="1688"/>
                    <a:pt x="2635" y="1688"/>
                  </a:cubicBezTo>
                  <a:cubicBezTo>
                    <a:pt x="2635" y="1722"/>
                    <a:pt x="2635" y="1755"/>
                    <a:pt x="2669" y="1755"/>
                  </a:cubicBezTo>
                  <a:cubicBezTo>
                    <a:pt x="2702" y="1755"/>
                    <a:pt x="2769" y="1788"/>
                    <a:pt x="2769" y="1955"/>
                  </a:cubicBezTo>
                  <a:cubicBezTo>
                    <a:pt x="2769" y="2122"/>
                    <a:pt x="2702" y="2255"/>
                    <a:pt x="2602" y="2355"/>
                  </a:cubicBezTo>
                  <a:lnTo>
                    <a:pt x="1768" y="2822"/>
                  </a:lnTo>
                  <a:cubicBezTo>
                    <a:pt x="1735" y="2856"/>
                    <a:pt x="1735" y="2856"/>
                    <a:pt x="1701" y="2889"/>
                  </a:cubicBezTo>
                  <a:cubicBezTo>
                    <a:pt x="1701" y="2889"/>
                    <a:pt x="1701" y="2922"/>
                    <a:pt x="1701" y="2956"/>
                  </a:cubicBezTo>
                  <a:cubicBezTo>
                    <a:pt x="1768" y="3256"/>
                    <a:pt x="1768" y="3590"/>
                    <a:pt x="1668" y="3890"/>
                  </a:cubicBezTo>
                  <a:cubicBezTo>
                    <a:pt x="1635" y="4023"/>
                    <a:pt x="1568" y="4157"/>
                    <a:pt x="1468" y="4223"/>
                  </a:cubicBezTo>
                  <a:cubicBezTo>
                    <a:pt x="1401" y="4290"/>
                    <a:pt x="1368" y="4290"/>
                    <a:pt x="1301" y="4323"/>
                  </a:cubicBezTo>
                  <a:lnTo>
                    <a:pt x="1301" y="4190"/>
                  </a:lnTo>
                  <a:cubicBezTo>
                    <a:pt x="1334" y="3990"/>
                    <a:pt x="1334" y="3790"/>
                    <a:pt x="1301" y="3556"/>
                  </a:cubicBezTo>
                  <a:lnTo>
                    <a:pt x="1301" y="3590"/>
                  </a:lnTo>
                  <a:cubicBezTo>
                    <a:pt x="1168" y="3356"/>
                    <a:pt x="1034" y="3156"/>
                    <a:pt x="901" y="2956"/>
                  </a:cubicBezTo>
                  <a:lnTo>
                    <a:pt x="901" y="988"/>
                  </a:lnTo>
                  <a:lnTo>
                    <a:pt x="2202" y="221"/>
                  </a:lnTo>
                  <a:cubicBezTo>
                    <a:pt x="2249" y="192"/>
                    <a:pt x="2291" y="180"/>
                    <a:pt x="2327" y="180"/>
                  </a:cubicBezTo>
                  <a:close/>
                  <a:moveTo>
                    <a:pt x="2386" y="0"/>
                  </a:moveTo>
                  <a:cubicBezTo>
                    <a:pt x="2342" y="0"/>
                    <a:pt x="2291" y="16"/>
                    <a:pt x="2235" y="54"/>
                  </a:cubicBezTo>
                  <a:lnTo>
                    <a:pt x="834" y="854"/>
                  </a:lnTo>
                  <a:lnTo>
                    <a:pt x="867" y="854"/>
                  </a:lnTo>
                  <a:cubicBezTo>
                    <a:pt x="834" y="888"/>
                    <a:pt x="801" y="921"/>
                    <a:pt x="801" y="954"/>
                  </a:cubicBezTo>
                  <a:lnTo>
                    <a:pt x="801" y="3023"/>
                  </a:lnTo>
                  <a:cubicBezTo>
                    <a:pt x="801" y="3056"/>
                    <a:pt x="801" y="3056"/>
                    <a:pt x="801" y="3056"/>
                  </a:cubicBezTo>
                  <a:cubicBezTo>
                    <a:pt x="968" y="3256"/>
                    <a:pt x="1101" y="3456"/>
                    <a:pt x="1234" y="3690"/>
                  </a:cubicBezTo>
                  <a:cubicBezTo>
                    <a:pt x="1234" y="3856"/>
                    <a:pt x="1234" y="4057"/>
                    <a:pt x="1234" y="4257"/>
                  </a:cubicBezTo>
                  <a:lnTo>
                    <a:pt x="1234" y="4390"/>
                  </a:lnTo>
                  <a:cubicBezTo>
                    <a:pt x="1234" y="4417"/>
                    <a:pt x="1234" y="4466"/>
                    <a:pt x="1287" y="4466"/>
                  </a:cubicBezTo>
                  <a:cubicBezTo>
                    <a:pt x="1300" y="4466"/>
                    <a:pt x="1315" y="4463"/>
                    <a:pt x="1334" y="4457"/>
                  </a:cubicBezTo>
                  <a:cubicBezTo>
                    <a:pt x="1568" y="4357"/>
                    <a:pt x="1735" y="4123"/>
                    <a:pt x="1768" y="3890"/>
                  </a:cubicBezTo>
                  <a:cubicBezTo>
                    <a:pt x="1868" y="3590"/>
                    <a:pt x="1902" y="3256"/>
                    <a:pt x="1835" y="2922"/>
                  </a:cubicBezTo>
                  <a:lnTo>
                    <a:pt x="2602" y="2489"/>
                  </a:lnTo>
                  <a:cubicBezTo>
                    <a:pt x="2802" y="2355"/>
                    <a:pt x="2902" y="2122"/>
                    <a:pt x="2902" y="1888"/>
                  </a:cubicBezTo>
                  <a:cubicBezTo>
                    <a:pt x="2936" y="1822"/>
                    <a:pt x="2902" y="1722"/>
                    <a:pt x="2836" y="1655"/>
                  </a:cubicBezTo>
                  <a:cubicBezTo>
                    <a:pt x="2902" y="1521"/>
                    <a:pt x="2936" y="1388"/>
                    <a:pt x="2936" y="1255"/>
                  </a:cubicBezTo>
                  <a:cubicBezTo>
                    <a:pt x="2936" y="1121"/>
                    <a:pt x="2869" y="954"/>
                    <a:pt x="2769" y="954"/>
                  </a:cubicBezTo>
                  <a:cubicBezTo>
                    <a:pt x="2802" y="888"/>
                    <a:pt x="2802" y="821"/>
                    <a:pt x="2802" y="721"/>
                  </a:cubicBezTo>
                  <a:cubicBezTo>
                    <a:pt x="2802" y="621"/>
                    <a:pt x="2702" y="487"/>
                    <a:pt x="2569" y="487"/>
                  </a:cubicBezTo>
                  <a:cubicBezTo>
                    <a:pt x="2602" y="421"/>
                    <a:pt x="2602" y="354"/>
                    <a:pt x="2569" y="254"/>
                  </a:cubicBezTo>
                  <a:cubicBezTo>
                    <a:pt x="2569" y="110"/>
                    <a:pt x="2499" y="0"/>
                    <a:pt x="2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a:off x="2117488" y="1950521"/>
              <a:ext cx="62562" cy="67114"/>
            </a:xfrm>
            <a:custGeom>
              <a:avLst/>
              <a:gdLst/>
              <a:ahLst/>
              <a:cxnLst/>
              <a:rect l="l" t="t" r="r" b="b"/>
              <a:pathLst>
                <a:path w="4137" h="4438" extrusionOk="0">
                  <a:moveTo>
                    <a:pt x="2848" y="843"/>
                  </a:moveTo>
                  <a:cubicBezTo>
                    <a:pt x="2869" y="843"/>
                    <a:pt x="2886" y="851"/>
                    <a:pt x="2903" y="868"/>
                  </a:cubicBezTo>
                  <a:cubicBezTo>
                    <a:pt x="2936" y="935"/>
                    <a:pt x="2936" y="968"/>
                    <a:pt x="2936" y="1035"/>
                  </a:cubicBezTo>
                  <a:lnTo>
                    <a:pt x="2936" y="1302"/>
                  </a:lnTo>
                  <a:cubicBezTo>
                    <a:pt x="2936" y="1368"/>
                    <a:pt x="2936" y="1435"/>
                    <a:pt x="2903" y="1502"/>
                  </a:cubicBezTo>
                  <a:cubicBezTo>
                    <a:pt x="2869" y="1569"/>
                    <a:pt x="2836" y="1635"/>
                    <a:pt x="2769" y="1669"/>
                  </a:cubicBezTo>
                  <a:cubicBezTo>
                    <a:pt x="2753" y="1685"/>
                    <a:pt x="2736" y="1694"/>
                    <a:pt x="2719" y="1694"/>
                  </a:cubicBezTo>
                  <a:cubicBezTo>
                    <a:pt x="2703" y="1694"/>
                    <a:pt x="2686" y="1685"/>
                    <a:pt x="2669" y="1669"/>
                  </a:cubicBezTo>
                  <a:cubicBezTo>
                    <a:pt x="2636" y="1602"/>
                    <a:pt x="2636" y="1569"/>
                    <a:pt x="2636" y="1502"/>
                  </a:cubicBezTo>
                  <a:cubicBezTo>
                    <a:pt x="2602" y="1469"/>
                    <a:pt x="2602" y="1435"/>
                    <a:pt x="2602" y="1435"/>
                  </a:cubicBezTo>
                  <a:lnTo>
                    <a:pt x="2636" y="1435"/>
                  </a:lnTo>
                  <a:lnTo>
                    <a:pt x="2636" y="1302"/>
                  </a:lnTo>
                  <a:lnTo>
                    <a:pt x="2636" y="1235"/>
                  </a:lnTo>
                  <a:cubicBezTo>
                    <a:pt x="2636" y="1168"/>
                    <a:pt x="2636" y="1102"/>
                    <a:pt x="2669" y="1035"/>
                  </a:cubicBezTo>
                  <a:cubicBezTo>
                    <a:pt x="2669" y="968"/>
                    <a:pt x="2736" y="901"/>
                    <a:pt x="2769" y="868"/>
                  </a:cubicBezTo>
                  <a:cubicBezTo>
                    <a:pt x="2803" y="851"/>
                    <a:pt x="2828" y="843"/>
                    <a:pt x="2848" y="843"/>
                  </a:cubicBezTo>
                  <a:close/>
                  <a:moveTo>
                    <a:pt x="2944" y="551"/>
                  </a:moveTo>
                  <a:cubicBezTo>
                    <a:pt x="2903" y="551"/>
                    <a:pt x="2853" y="568"/>
                    <a:pt x="2803" y="601"/>
                  </a:cubicBezTo>
                  <a:cubicBezTo>
                    <a:pt x="2669" y="668"/>
                    <a:pt x="2569" y="768"/>
                    <a:pt x="2536" y="901"/>
                  </a:cubicBezTo>
                  <a:cubicBezTo>
                    <a:pt x="2469" y="1035"/>
                    <a:pt x="2436" y="1168"/>
                    <a:pt x="2436" y="1335"/>
                  </a:cubicBezTo>
                  <a:cubicBezTo>
                    <a:pt x="2436" y="1335"/>
                    <a:pt x="2436" y="1368"/>
                    <a:pt x="2436" y="1402"/>
                  </a:cubicBezTo>
                  <a:lnTo>
                    <a:pt x="2436" y="1535"/>
                  </a:lnTo>
                  <a:cubicBezTo>
                    <a:pt x="2436" y="1569"/>
                    <a:pt x="2436" y="1602"/>
                    <a:pt x="2436" y="1635"/>
                  </a:cubicBezTo>
                  <a:cubicBezTo>
                    <a:pt x="2436" y="1735"/>
                    <a:pt x="2469" y="1835"/>
                    <a:pt x="2536" y="1936"/>
                  </a:cubicBezTo>
                  <a:cubicBezTo>
                    <a:pt x="2552" y="1969"/>
                    <a:pt x="2586" y="1986"/>
                    <a:pt x="2627" y="1986"/>
                  </a:cubicBezTo>
                  <a:cubicBezTo>
                    <a:pt x="2669" y="1986"/>
                    <a:pt x="2719" y="1969"/>
                    <a:pt x="2769" y="1936"/>
                  </a:cubicBezTo>
                  <a:lnTo>
                    <a:pt x="2803" y="1936"/>
                  </a:lnTo>
                  <a:cubicBezTo>
                    <a:pt x="2903" y="1869"/>
                    <a:pt x="3003" y="1769"/>
                    <a:pt x="3036" y="1635"/>
                  </a:cubicBezTo>
                  <a:cubicBezTo>
                    <a:pt x="3103" y="1502"/>
                    <a:pt x="3136" y="1368"/>
                    <a:pt x="3136" y="1235"/>
                  </a:cubicBezTo>
                  <a:cubicBezTo>
                    <a:pt x="3136" y="1202"/>
                    <a:pt x="3136" y="1168"/>
                    <a:pt x="3136" y="1135"/>
                  </a:cubicBezTo>
                  <a:lnTo>
                    <a:pt x="3136" y="1002"/>
                  </a:lnTo>
                  <a:cubicBezTo>
                    <a:pt x="3136" y="968"/>
                    <a:pt x="3136" y="935"/>
                    <a:pt x="3136" y="935"/>
                  </a:cubicBezTo>
                  <a:cubicBezTo>
                    <a:pt x="3136" y="801"/>
                    <a:pt x="3103" y="701"/>
                    <a:pt x="3036" y="601"/>
                  </a:cubicBezTo>
                  <a:cubicBezTo>
                    <a:pt x="3019" y="568"/>
                    <a:pt x="2986" y="551"/>
                    <a:pt x="2944" y="551"/>
                  </a:cubicBezTo>
                  <a:close/>
                  <a:moveTo>
                    <a:pt x="3849" y="1577"/>
                  </a:moveTo>
                  <a:cubicBezTo>
                    <a:pt x="3870" y="1577"/>
                    <a:pt x="3887" y="1585"/>
                    <a:pt x="3903" y="1602"/>
                  </a:cubicBezTo>
                  <a:cubicBezTo>
                    <a:pt x="3937" y="1635"/>
                    <a:pt x="3937" y="1702"/>
                    <a:pt x="3937" y="1735"/>
                  </a:cubicBezTo>
                  <a:lnTo>
                    <a:pt x="3937" y="1936"/>
                  </a:lnTo>
                  <a:lnTo>
                    <a:pt x="3937" y="2036"/>
                  </a:lnTo>
                  <a:cubicBezTo>
                    <a:pt x="3937" y="2102"/>
                    <a:pt x="3903" y="2169"/>
                    <a:pt x="3903" y="2236"/>
                  </a:cubicBezTo>
                  <a:cubicBezTo>
                    <a:pt x="3870" y="2302"/>
                    <a:pt x="3837" y="2336"/>
                    <a:pt x="3770" y="2369"/>
                  </a:cubicBezTo>
                  <a:cubicBezTo>
                    <a:pt x="3737" y="2386"/>
                    <a:pt x="3712" y="2394"/>
                    <a:pt x="3691" y="2394"/>
                  </a:cubicBezTo>
                  <a:cubicBezTo>
                    <a:pt x="3670" y="2394"/>
                    <a:pt x="3653" y="2386"/>
                    <a:pt x="3637" y="2369"/>
                  </a:cubicBezTo>
                  <a:cubicBezTo>
                    <a:pt x="3637" y="2336"/>
                    <a:pt x="3603" y="2269"/>
                    <a:pt x="3603" y="2236"/>
                  </a:cubicBezTo>
                  <a:lnTo>
                    <a:pt x="3603" y="2136"/>
                  </a:lnTo>
                  <a:lnTo>
                    <a:pt x="3603" y="2002"/>
                  </a:lnTo>
                  <a:lnTo>
                    <a:pt x="3603" y="1936"/>
                  </a:lnTo>
                  <a:cubicBezTo>
                    <a:pt x="3603" y="1869"/>
                    <a:pt x="3637" y="1802"/>
                    <a:pt x="3637" y="1735"/>
                  </a:cubicBezTo>
                  <a:cubicBezTo>
                    <a:pt x="3670" y="1669"/>
                    <a:pt x="3703" y="1635"/>
                    <a:pt x="3770" y="1602"/>
                  </a:cubicBezTo>
                  <a:cubicBezTo>
                    <a:pt x="3803" y="1585"/>
                    <a:pt x="3828" y="1577"/>
                    <a:pt x="3849" y="1577"/>
                  </a:cubicBezTo>
                  <a:close/>
                  <a:moveTo>
                    <a:pt x="3916" y="1285"/>
                  </a:moveTo>
                  <a:cubicBezTo>
                    <a:pt x="3870" y="1285"/>
                    <a:pt x="3820" y="1302"/>
                    <a:pt x="3770" y="1335"/>
                  </a:cubicBezTo>
                  <a:cubicBezTo>
                    <a:pt x="3670" y="1402"/>
                    <a:pt x="3570" y="1502"/>
                    <a:pt x="3503" y="1602"/>
                  </a:cubicBezTo>
                  <a:cubicBezTo>
                    <a:pt x="3470" y="1735"/>
                    <a:pt x="3436" y="1902"/>
                    <a:pt x="3436" y="2036"/>
                  </a:cubicBezTo>
                  <a:cubicBezTo>
                    <a:pt x="3436" y="2069"/>
                    <a:pt x="3436" y="2102"/>
                    <a:pt x="3436" y="2136"/>
                  </a:cubicBezTo>
                  <a:lnTo>
                    <a:pt x="3436" y="2269"/>
                  </a:lnTo>
                  <a:cubicBezTo>
                    <a:pt x="3436" y="2269"/>
                    <a:pt x="3436" y="2302"/>
                    <a:pt x="3436" y="2336"/>
                  </a:cubicBezTo>
                  <a:cubicBezTo>
                    <a:pt x="3403" y="2436"/>
                    <a:pt x="3436" y="2536"/>
                    <a:pt x="3503" y="2636"/>
                  </a:cubicBezTo>
                  <a:cubicBezTo>
                    <a:pt x="3536" y="2669"/>
                    <a:pt x="3578" y="2686"/>
                    <a:pt x="3624" y="2686"/>
                  </a:cubicBezTo>
                  <a:cubicBezTo>
                    <a:pt x="3670" y="2686"/>
                    <a:pt x="3720" y="2669"/>
                    <a:pt x="3770" y="2636"/>
                  </a:cubicBezTo>
                  <a:cubicBezTo>
                    <a:pt x="3870" y="2569"/>
                    <a:pt x="3970" y="2469"/>
                    <a:pt x="4037" y="2369"/>
                  </a:cubicBezTo>
                  <a:cubicBezTo>
                    <a:pt x="4070" y="2236"/>
                    <a:pt x="4104" y="2069"/>
                    <a:pt x="4104" y="1936"/>
                  </a:cubicBezTo>
                  <a:cubicBezTo>
                    <a:pt x="4104" y="1902"/>
                    <a:pt x="4104" y="1869"/>
                    <a:pt x="4104" y="1869"/>
                  </a:cubicBezTo>
                  <a:lnTo>
                    <a:pt x="4104" y="1735"/>
                  </a:lnTo>
                  <a:cubicBezTo>
                    <a:pt x="4104" y="1702"/>
                    <a:pt x="4104" y="1669"/>
                    <a:pt x="4104" y="1635"/>
                  </a:cubicBezTo>
                  <a:cubicBezTo>
                    <a:pt x="4137" y="1535"/>
                    <a:pt x="4104" y="1402"/>
                    <a:pt x="4037" y="1335"/>
                  </a:cubicBezTo>
                  <a:cubicBezTo>
                    <a:pt x="4003" y="1302"/>
                    <a:pt x="3962" y="1285"/>
                    <a:pt x="3916" y="1285"/>
                  </a:cubicBezTo>
                  <a:close/>
                  <a:moveTo>
                    <a:pt x="3937" y="1"/>
                  </a:moveTo>
                  <a:lnTo>
                    <a:pt x="3837" y="34"/>
                  </a:lnTo>
                  <a:cubicBezTo>
                    <a:pt x="3837" y="68"/>
                    <a:pt x="3803" y="68"/>
                    <a:pt x="3803" y="101"/>
                  </a:cubicBezTo>
                  <a:cubicBezTo>
                    <a:pt x="3803" y="101"/>
                    <a:pt x="3770" y="134"/>
                    <a:pt x="3770" y="168"/>
                  </a:cubicBezTo>
                  <a:lnTo>
                    <a:pt x="2569" y="3203"/>
                  </a:lnTo>
                  <a:cubicBezTo>
                    <a:pt x="2602" y="3236"/>
                    <a:pt x="2602" y="3236"/>
                    <a:pt x="2569" y="3236"/>
                  </a:cubicBezTo>
                  <a:cubicBezTo>
                    <a:pt x="2569" y="3270"/>
                    <a:pt x="2569" y="3270"/>
                    <a:pt x="2569" y="3303"/>
                  </a:cubicBezTo>
                  <a:lnTo>
                    <a:pt x="2636" y="3303"/>
                  </a:lnTo>
                  <a:lnTo>
                    <a:pt x="2736" y="3236"/>
                  </a:lnTo>
                  <a:cubicBezTo>
                    <a:pt x="2736" y="3236"/>
                    <a:pt x="2769" y="3203"/>
                    <a:pt x="2769" y="3170"/>
                  </a:cubicBezTo>
                  <a:cubicBezTo>
                    <a:pt x="2769" y="3170"/>
                    <a:pt x="2803" y="3136"/>
                    <a:pt x="2803" y="3103"/>
                  </a:cubicBezTo>
                  <a:lnTo>
                    <a:pt x="3970" y="68"/>
                  </a:lnTo>
                  <a:cubicBezTo>
                    <a:pt x="3970" y="68"/>
                    <a:pt x="3970" y="34"/>
                    <a:pt x="3970" y="34"/>
                  </a:cubicBezTo>
                  <a:cubicBezTo>
                    <a:pt x="3970" y="34"/>
                    <a:pt x="3970" y="1"/>
                    <a:pt x="3970" y="1"/>
                  </a:cubicBezTo>
                  <a:close/>
                  <a:moveTo>
                    <a:pt x="1869" y="1168"/>
                  </a:moveTo>
                  <a:cubicBezTo>
                    <a:pt x="1769" y="1168"/>
                    <a:pt x="1702" y="1202"/>
                    <a:pt x="1635" y="1268"/>
                  </a:cubicBezTo>
                  <a:cubicBezTo>
                    <a:pt x="1535" y="1302"/>
                    <a:pt x="1468" y="1368"/>
                    <a:pt x="1402" y="1469"/>
                  </a:cubicBezTo>
                  <a:cubicBezTo>
                    <a:pt x="1335" y="1535"/>
                    <a:pt x="1268" y="1635"/>
                    <a:pt x="1235" y="1735"/>
                  </a:cubicBezTo>
                  <a:cubicBezTo>
                    <a:pt x="1168" y="1835"/>
                    <a:pt x="1135" y="1936"/>
                    <a:pt x="1101" y="2069"/>
                  </a:cubicBezTo>
                  <a:cubicBezTo>
                    <a:pt x="1101" y="2169"/>
                    <a:pt x="1068" y="2269"/>
                    <a:pt x="1068" y="2369"/>
                  </a:cubicBezTo>
                  <a:cubicBezTo>
                    <a:pt x="1068" y="2369"/>
                    <a:pt x="1068" y="2403"/>
                    <a:pt x="1068" y="2403"/>
                  </a:cubicBezTo>
                  <a:lnTo>
                    <a:pt x="1101" y="2403"/>
                  </a:lnTo>
                  <a:lnTo>
                    <a:pt x="1201" y="2336"/>
                  </a:lnTo>
                  <a:cubicBezTo>
                    <a:pt x="1235" y="2336"/>
                    <a:pt x="1235" y="2336"/>
                    <a:pt x="1268" y="2302"/>
                  </a:cubicBezTo>
                  <a:cubicBezTo>
                    <a:pt x="1268" y="2269"/>
                    <a:pt x="1268" y="2269"/>
                    <a:pt x="1268" y="2236"/>
                  </a:cubicBezTo>
                  <a:cubicBezTo>
                    <a:pt x="1302" y="2169"/>
                    <a:pt x="1302" y="2102"/>
                    <a:pt x="1302" y="2036"/>
                  </a:cubicBezTo>
                  <a:cubicBezTo>
                    <a:pt x="1335" y="1969"/>
                    <a:pt x="1368" y="1902"/>
                    <a:pt x="1368" y="1869"/>
                  </a:cubicBezTo>
                  <a:cubicBezTo>
                    <a:pt x="1402" y="1802"/>
                    <a:pt x="1435" y="1735"/>
                    <a:pt x="1468" y="1702"/>
                  </a:cubicBezTo>
                  <a:cubicBezTo>
                    <a:pt x="1502" y="1635"/>
                    <a:pt x="1568" y="1602"/>
                    <a:pt x="1602" y="1569"/>
                  </a:cubicBezTo>
                  <a:cubicBezTo>
                    <a:pt x="1668" y="1552"/>
                    <a:pt x="1719" y="1544"/>
                    <a:pt x="1756" y="1544"/>
                  </a:cubicBezTo>
                  <a:cubicBezTo>
                    <a:pt x="1794" y="1544"/>
                    <a:pt x="1819" y="1552"/>
                    <a:pt x="1835" y="1569"/>
                  </a:cubicBezTo>
                  <a:cubicBezTo>
                    <a:pt x="1902" y="1669"/>
                    <a:pt x="1935" y="1769"/>
                    <a:pt x="1935" y="1869"/>
                  </a:cubicBezTo>
                  <a:cubicBezTo>
                    <a:pt x="1935" y="1969"/>
                    <a:pt x="1902" y="2069"/>
                    <a:pt x="1902" y="2169"/>
                  </a:cubicBezTo>
                  <a:cubicBezTo>
                    <a:pt x="1869" y="2236"/>
                    <a:pt x="1835" y="2336"/>
                    <a:pt x="1769" y="2403"/>
                  </a:cubicBezTo>
                  <a:lnTo>
                    <a:pt x="1101" y="3804"/>
                  </a:lnTo>
                  <a:cubicBezTo>
                    <a:pt x="1068" y="3804"/>
                    <a:pt x="1068" y="3837"/>
                    <a:pt x="1035" y="3870"/>
                  </a:cubicBezTo>
                  <a:cubicBezTo>
                    <a:pt x="1035" y="3904"/>
                    <a:pt x="1035" y="3937"/>
                    <a:pt x="1035" y="3970"/>
                  </a:cubicBezTo>
                  <a:lnTo>
                    <a:pt x="1035" y="4104"/>
                  </a:lnTo>
                  <a:cubicBezTo>
                    <a:pt x="1035" y="4104"/>
                    <a:pt x="1068" y="4137"/>
                    <a:pt x="1068" y="4137"/>
                  </a:cubicBezTo>
                  <a:cubicBezTo>
                    <a:pt x="1068" y="4154"/>
                    <a:pt x="1076" y="4162"/>
                    <a:pt x="1085" y="4162"/>
                  </a:cubicBezTo>
                  <a:cubicBezTo>
                    <a:pt x="1093" y="4162"/>
                    <a:pt x="1101" y="4154"/>
                    <a:pt x="1101" y="4137"/>
                  </a:cubicBezTo>
                  <a:lnTo>
                    <a:pt x="2135" y="3570"/>
                  </a:lnTo>
                  <a:cubicBezTo>
                    <a:pt x="2135" y="3537"/>
                    <a:pt x="2169" y="3537"/>
                    <a:pt x="2169" y="3503"/>
                  </a:cubicBezTo>
                  <a:cubicBezTo>
                    <a:pt x="2202" y="3470"/>
                    <a:pt x="2202" y="3437"/>
                    <a:pt x="2202" y="3437"/>
                  </a:cubicBezTo>
                  <a:lnTo>
                    <a:pt x="2202" y="3303"/>
                  </a:lnTo>
                  <a:cubicBezTo>
                    <a:pt x="2202" y="3270"/>
                    <a:pt x="2202" y="3236"/>
                    <a:pt x="2169" y="3236"/>
                  </a:cubicBezTo>
                  <a:cubicBezTo>
                    <a:pt x="2169" y="3236"/>
                    <a:pt x="2169" y="3222"/>
                    <a:pt x="2159" y="3222"/>
                  </a:cubicBezTo>
                  <a:cubicBezTo>
                    <a:pt x="2154" y="3222"/>
                    <a:pt x="2147" y="3225"/>
                    <a:pt x="2135" y="3236"/>
                  </a:cubicBezTo>
                  <a:lnTo>
                    <a:pt x="1402" y="3637"/>
                  </a:lnTo>
                  <a:lnTo>
                    <a:pt x="1402" y="3637"/>
                  </a:lnTo>
                  <a:lnTo>
                    <a:pt x="1935" y="2569"/>
                  </a:lnTo>
                  <a:cubicBezTo>
                    <a:pt x="1969" y="2503"/>
                    <a:pt x="2002" y="2436"/>
                    <a:pt x="2035" y="2369"/>
                  </a:cubicBezTo>
                  <a:cubicBezTo>
                    <a:pt x="2069" y="2302"/>
                    <a:pt x="2102" y="2202"/>
                    <a:pt x="2102" y="2136"/>
                  </a:cubicBezTo>
                  <a:cubicBezTo>
                    <a:pt x="2135" y="2069"/>
                    <a:pt x="2135" y="2002"/>
                    <a:pt x="2169" y="1936"/>
                  </a:cubicBezTo>
                  <a:lnTo>
                    <a:pt x="2169" y="1735"/>
                  </a:lnTo>
                  <a:cubicBezTo>
                    <a:pt x="2169" y="1635"/>
                    <a:pt x="2169" y="1535"/>
                    <a:pt x="2135" y="1435"/>
                  </a:cubicBezTo>
                  <a:cubicBezTo>
                    <a:pt x="2102" y="1368"/>
                    <a:pt x="2069" y="1302"/>
                    <a:pt x="2035" y="1268"/>
                  </a:cubicBezTo>
                  <a:cubicBezTo>
                    <a:pt x="1969" y="1202"/>
                    <a:pt x="1935" y="1168"/>
                    <a:pt x="1869" y="1168"/>
                  </a:cubicBezTo>
                  <a:close/>
                  <a:moveTo>
                    <a:pt x="701" y="1835"/>
                  </a:moveTo>
                  <a:lnTo>
                    <a:pt x="601" y="1902"/>
                  </a:lnTo>
                  <a:lnTo>
                    <a:pt x="568" y="1902"/>
                  </a:lnTo>
                  <a:cubicBezTo>
                    <a:pt x="568" y="1936"/>
                    <a:pt x="534" y="1936"/>
                    <a:pt x="534" y="1969"/>
                  </a:cubicBezTo>
                  <a:lnTo>
                    <a:pt x="34" y="2836"/>
                  </a:lnTo>
                  <a:cubicBezTo>
                    <a:pt x="1" y="2870"/>
                    <a:pt x="1" y="2903"/>
                    <a:pt x="1" y="2936"/>
                  </a:cubicBezTo>
                  <a:cubicBezTo>
                    <a:pt x="1" y="2936"/>
                    <a:pt x="1" y="2970"/>
                    <a:pt x="1" y="3003"/>
                  </a:cubicBezTo>
                  <a:lnTo>
                    <a:pt x="67" y="3070"/>
                  </a:lnTo>
                  <a:lnTo>
                    <a:pt x="101" y="3070"/>
                  </a:lnTo>
                  <a:cubicBezTo>
                    <a:pt x="101" y="3070"/>
                    <a:pt x="134" y="3070"/>
                    <a:pt x="134" y="3036"/>
                  </a:cubicBezTo>
                  <a:lnTo>
                    <a:pt x="534" y="2336"/>
                  </a:lnTo>
                  <a:lnTo>
                    <a:pt x="534" y="4371"/>
                  </a:lnTo>
                  <a:cubicBezTo>
                    <a:pt x="534" y="4371"/>
                    <a:pt x="534" y="4404"/>
                    <a:pt x="534" y="4437"/>
                  </a:cubicBezTo>
                  <a:lnTo>
                    <a:pt x="568" y="4437"/>
                  </a:lnTo>
                  <a:lnTo>
                    <a:pt x="668" y="4371"/>
                  </a:lnTo>
                  <a:cubicBezTo>
                    <a:pt x="701" y="4371"/>
                    <a:pt x="701" y="4337"/>
                    <a:pt x="701" y="4304"/>
                  </a:cubicBezTo>
                  <a:cubicBezTo>
                    <a:pt x="734" y="4304"/>
                    <a:pt x="734" y="4271"/>
                    <a:pt x="734" y="4237"/>
                  </a:cubicBezTo>
                  <a:lnTo>
                    <a:pt x="734" y="1869"/>
                  </a:lnTo>
                  <a:cubicBezTo>
                    <a:pt x="734" y="1869"/>
                    <a:pt x="734" y="1835"/>
                    <a:pt x="701" y="18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a:off x="2120512" y="2034768"/>
              <a:ext cx="8590" cy="19689"/>
            </a:xfrm>
            <a:custGeom>
              <a:avLst/>
              <a:gdLst/>
              <a:ahLst/>
              <a:cxnLst/>
              <a:rect l="l" t="t" r="r" b="b"/>
              <a:pathLst>
                <a:path w="568" h="1302" extrusionOk="0">
                  <a:moveTo>
                    <a:pt x="401" y="0"/>
                  </a:moveTo>
                  <a:cubicBezTo>
                    <a:pt x="368" y="0"/>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67"/>
                    <a:pt x="1" y="267"/>
                  </a:cubicBezTo>
                  <a:cubicBezTo>
                    <a:pt x="1" y="267"/>
                    <a:pt x="1" y="301"/>
                    <a:pt x="1" y="301"/>
                  </a:cubicBezTo>
                  <a:lnTo>
                    <a:pt x="1" y="1235"/>
                  </a:lnTo>
                  <a:cubicBezTo>
                    <a:pt x="1" y="1268"/>
                    <a:pt x="1" y="1268"/>
                    <a:pt x="1" y="1301"/>
                  </a:cubicBezTo>
                  <a:lnTo>
                    <a:pt x="34" y="1301"/>
                  </a:lnTo>
                  <a:lnTo>
                    <a:pt x="67" y="1268"/>
                  </a:lnTo>
                  <a:cubicBezTo>
                    <a:pt x="67" y="1235"/>
                    <a:pt x="101" y="1235"/>
                    <a:pt x="101" y="1235"/>
                  </a:cubicBezTo>
                  <a:cubicBezTo>
                    <a:pt x="101" y="1201"/>
                    <a:pt x="101" y="1201"/>
                    <a:pt x="101" y="1168"/>
                  </a:cubicBezTo>
                  <a:lnTo>
                    <a:pt x="101" y="634"/>
                  </a:lnTo>
                  <a:cubicBezTo>
                    <a:pt x="101" y="568"/>
                    <a:pt x="101" y="467"/>
                    <a:pt x="134" y="401"/>
                  </a:cubicBezTo>
                  <a:cubicBezTo>
                    <a:pt x="168" y="334"/>
                    <a:pt x="234" y="267"/>
                    <a:pt x="268" y="234"/>
                  </a:cubicBezTo>
                  <a:cubicBezTo>
                    <a:pt x="301" y="217"/>
                    <a:pt x="326" y="209"/>
                    <a:pt x="347" y="209"/>
                  </a:cubicBezTo>
                  <a:cubicBezTo>
                    <a:pt x="368" y="209"/>
                    <a:pt x="384" y="217"/>
                    <a:pt x="401" y="234"/>
                  </a:cubicBezTo>
                  <a:cubicBezTo>
                    <a:pt x="468" y="301"/>
                    <a:pt x="468" y="367"/>
                    <a:pt x="468" y="434"/>
                  </a:cubicBezTo>
                  <a:lnTo>
                    <a:pt x="468" y="968"/>
                  </a:lnTo>
                  <a:cubicBezTo>
                    <a:pt x="468" y="1001"/>
                    <a:pt x="468" y="1001"/>
                    <a:pt x="468" y="1001"/>
                  </a:cubicBezTo>
                  <a:lnTo>
                    <a:pt x="501" y="1001"/>
                  </a:lnTo>
                  <a:lnTo>
                    <a:pt x="534" y="968"/>
                  </a:lnTo>
                  <a:cubicBezTo>
                    <a:pt x="534" y="968"/>
                    <a:pt x="568" y="968"/>
                    <a:pt x="568" y="934"/>
                  </a:cubicBezTo>
                  <a:cubicBezTo>
                    <a:pt x="568" y="934"/>
                    <a:pt x="568" y="934"/>
                    <a:pt x="568" y="901"/>
                  </a:cubicBezTo>
                  <a:lnTo>
                    <a:pt x="568" y="334"/>
                  </a:lnTo>
                  <a:cubicBezTo>
                    <a:pt x="568" y="267"/>
                    <a:pt x="568" y="201"/>
                    <a:pt x="568" y="167"/>
                  </a:cubicBezTo>
                  <a:cubicBezTo>
                    <a:pt x="568" y="101"/>
                    <a:pt x="534" y="67"/>
                    <a:pt x="501" y="34"/>
                  </a:cubicBezTo>
                  <a:cubicBezTo>
                    <a:pt x="468" y="34"/>
                    <a:pt x="434"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a:off x="2131113" y="2028205"/>
              <a:ext cx="9603" cy="18177"/>
            </a:xfrm>
            <a:custGeom>
              <a:avLst/>
              <a:gdLst/>
              <a:ahLst/>
              <a:cxnLst/>
              <a:rect l="l" t="t" r="r" b="b"/>
              <a:pathLst>
                <a:path w="635" h="1202" extrusionOk="0">
                  <a:moveTo>
                    <a:pt x="401" y="209"/>
                  </a:moveTo>
                  <a:cubicBezTo>
                    <a:pt x="426" y="209"/>
                    <a:pt x="451" y="218"/>
                    <a:pt x="467" y="234"/>
                  </a:cubicBezTo>
                  <a:cubicBezTo>
                    <a:pt x="501" y="268"/>
                    <a:pt x="501" y="334"/>
                    <a:pt x="501" y="401"/>
                  </a:cubicBezTo>
                  <a:lnTo>
                    <a:pt x="134" y="601"/>
                  </a:lnTo>
                  <a:cubicBezTo>
                    <a:pt x="134" y="568"/>
                    <a:pt x="134" y="535"/>
                    <a:pt x="134" y="468"/>
                  </a:cubicBezTo>
                  <a:cubicBezTo>
                    <a:pt x="167" y="434"/>
                    <a:pt x="167" y="401"/>
                    <a:pt x="200" y="368"/>
                  </a:cubicBezTo>
                  <a:cubicBezTo>
                    <a:pt x="200" y="334"/>
                    <a:pt x="234" y="301"/>
                    <a:pt x="234" y="301"/>
                  </a:cubicBezTo>
                  <a:cubicBezTo>
                    <a:pt x="267" y="268"/>
                    <a:pt x="300" y="234"/>
                    <a:pt x="334" y="234"/>
                  </a:cubicBezTo>
                  <a:cubicBezTo>
                    <a:pt x="351" y="218"/>
                    <a:pt x="376" y="209"/>
                    <a:pt x="401" y="209"/>
                  </a:cubicBezTo>
                  <a:close/>
                  <a:moveTo>
                    <a:pt x="434" y="1"/>
                  </a:moveTo>
                  <a:cubicBezTo>
                    <a:pt x="401" y="1"/>
                    <a:pt x="367" y="34"/>
                    <a:pt x="334" y="34"/>
                  </a:cubicBezTo>
                  <a:cubicBezTo>
                    <a:pt x="267" y="68"/>
                    <a:pt x="234" y="101"/>
                    <a:pt x="200" y="134"/>
                  </a:cubicBezTo>
                  <a:cubicBezTo>
                    <a:pt x="167" y="201"/>
                    <a:pt x="134" y="234"/>
                    <a:pt x="100" y="301"/>
                  </a:cubicBezTo>
                  <a:cubicBezTo>
                    <a:pt x="67" y="368"/>
                    <a:pt x="67" y="434"/>
                    <a:pt x="34" y="468"/>
                  </a:cubicBezTo>
                  <a:cubicBezTo>
                    <a:pt x="34" y="535"/>
                    <a:pt x="34" y="601"/>
                    <a:pt x="34" y="668"/>
                  </a:cubicBezTo>
                  <a:cubicBezTo>
                    <a:pt x="0" y="735"/>
                    <a:pt x="0" y="801"/>
                    <a:pt x="0" y="868"/>
                  </a:cubicBezTo>
                  <a:cubicBezTo>
                    <a:pt x="0" y="901"/>
                    <a:pt x="0" y="968"/>
                    <a:pt x="34" y="1035"/>
                  </a:cubicBezTo>
                  <a:cubicBezTo>
                    <a:pt x="34" y="1068"/>
                    <a:pt x="67" y="1102"/>
                    <a:pt x="100" y="1135"/>
                  </a:cubicBezTo>
                  <a:cubicBezTo>
                    <a:pt x="134" y="1168"/>
                    <a:pt x="167" y="1168"/>
                    <a:pt x="200" y="1202"/>
                  </a:cubicBezTo>
                  <a:cubicBezTo>
                    <a:pt x="234" y="1168"/>
                    <a:pt x="267" y="1168"/>
                    <a:pt x="300" y="1168"/>
                  </a:cubicBezTo>
                  <a:cubicBezTo>
                    <a:pt x="367" y="1135"/>
                    <a:pt x="401" y="1102"/>
                    <a:pt x="434" y="1068"/>
                  </a:cubicBezTo>
                  <a:cubicBezTo>
                    <a:pt x="467" y="1035"/>
                    <a:pt x="501" y="968"/>
                    <a:pt x="534" y="935"/>
                  </a:cubicBezTo>
                  <a:cubicBezTo>
                    <a:pt x="534" y="901"/>
                    <a:pt x="567" y="868"/>
                    <a:pt x="567" y="835"/>
                  </a:cubicBezTo>
                  <a:cubicBezTo>
                    <a:pt x="567" y="801"/>
                    <a:pt x="601" y="768"/>
                    <a:pt x="601" y="735"/>
                  </a:cubicBezTo>
                  <a:cubicBezTo>
                    <a:pt x="601" y="735"/>
                    <a:pt x="601" y="701"/>
                    <a:pt x="601" y="701"/>
                  </a:cubicBezTo>
                  <a:lnTo>
                    <a:pt x="567" y="701"/>
                  </a:lnTo>
                  <a:lnTo>
                    <a:pt x="534" y="735"/>
                  </a:lnTo>
                  <a:lnTo>
                    <a:pt x="501" y="735"/>
                  </a:lnTo>
                  <a:lnTo>
                    <a:pt x="501" y="768"/>
                  </a:lnTo>
                  <a:cubicBezTo>
                    <a:pt x="501" y="801"/>
                    <a:pt x="467" y="835"/>
                    <a:pt x="434" y="868"/>
                  </a:cubicBezTo>
                  <a:cubicBezTo>
                    <a:pt x="401" y="901"/>
                    <a:pt x="367" y="935"/>
                    <a:pt x="334" y="968"/>
                  </a:cubicBezTo>
                  <a:cubicBezTo>
                    <a:pt x="317" y="985"/>
                    <a:pt x="292" y="993"/>
                    <a:pt x="267" y="993"/>
                  </a:cubicBezTo>
                  <a:cubicBezTo>
                    <a:pt x="242" y="993"/>
                    <a:pt x="217" y="985"/>
                    <a:pt x="200" y="968"/>
                  </a:cubicBezTo>
                  <a:cubicBezTo>
                    <a:pt x="167" y="935"/>
                    <a:pt x="134" y="868"/>
                    <a:pt x="134" y="768"/>
                  </a:cubicBezTo>
                  <a:lnTo>
                    <a:pt x="601" y="535"/>
                  </a:lnTo>
                  <a:cubicBezTo>
                    <a:pt x="601" y="501"/>
                    <a:pt x="634" y="501"/>
                    <a:pt x="634" y="501"/>
                  </a:cubicBezTo>
                  <a:cubicBezTo>
                    <a:pt x="634" y="468"/>
                    <a:pt x="634" y="468"/>
                    <a:pt x="634" y="434"/>
                  </a:cubicBezTo>
                  <a:lnTo>
                    <a:pt x="634" y="401"/>
                  </a:lnTo>
                  <a:cubicBezTo>
                    <a:pt x="634" y="334"/>
                    <a:pt x="634" y="268"/>
                    <a:pt x="601" y="201"/>
                  </a:cubicBezTo>
                  <a:cubicBezTo>
                    <a:pt x="601" y="134"/>
                    <a:pt x="567" y="101"/>
                    <a:pt x="534" y="68"/>
                  </a:cubicBezTo>
                  <a:cubicBezTo>
                    <a:pt x="534" y="34"/>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a:off x="2141699" y="2020145"/>
              <a:ext cx="10102" cy="25738"/>
            </a:xfrm>
            <a:custGeom>
              <a:avLst/>
              <a:gdLst/>
              <a:ahLst/>
              <a:cxnLst/>
              <a:rect l="l" t="t" r="r" b="b"/>
              <a:pathLst>
                <a:path w="668" h="1702" extrusionOk="0">
                  <a:moveTo>
                    <a:pt x="434" y="309"/>
                  </a:moveTo>
                  <a:cubicBezTo>
                    <a:pt x="459" y="309"/>
                    <a:pt x="484" y="317"/>
                    <a:pt x="501" y="334"/>
                  </a:cubicBezTo>
                  <a:cubicBezTo>
                    <a:pt x="534" y="400"/>
                    <a:pt x="568" y="467"/>
                    <a:pt x="568" y="534"/>
                  </a:cubicBezTo>
                  <a:lnTo>
                    <a:pt x="568" y="567"/>
                  </a:lnTo>
                  <a:lnTo>
                    <a:pt x="568" y="667"/>
                  </a:lnTo>
                  <a:cubicBezTo>
                    <a:pt x="568" y="734"/>
                    <a:pt x="534" y="834"/>
                    <a:pt x="501" y="901"/>
                  </a:cubicBezTo>
                  <a:cubicBezTo>
                    <a:pt x="468" y="967"/>
                    <a:pt x="434" y="1034"/>
                    <a:pt x="368" y="1068"/>
                  </a:cubicBezTo>
                  <a:cubicBezTo>
                    <a:pt x="334" y="1084"/>
                    <a:pt x="309" y="1093"/>
                    <a:pt x="288" y="1093"/>
                  </a:cubicBezTo>
                  <a:cubicBezTo>
                    <a:pt x="268" y="1093"/>
                    <a:pt x="251" y="1084"/>
                    <a:pt x="234" y="1068"/>
                  </a:cubicBezTo>
                  <a:cubicBezTo>
                    <a:pt x="201" y="1001"/>
                    <a:pt x="168" y="934"/>
                    <a:pt x="168" y="867"/>
                  </a:cubicBezTo>
                  <a:lnTo>
                    <a:pt x="168" y="767"/>
                  </a:lnTo>
                  <a:cubicBezTo>
                    <a:pt x="168" y="667"/>
                    <a:pt x="201" y="567"/>
                    <a:pt x="234" y="500"/>
                  </a:cubicBezTo>
                  <a:cubicBezTo>
                    <a:pt x="268" y="434"/>
                    <a:pt x="301" y="367"/>
                    <a:pt x="368" y="334"/>
                  </a:cubicBezTo>
                  <a:cubicBezTo>
                    <a:pt x="384" y="317"/>
                    <a:pt x="409" y="309"/>
                    <a:pt x="434" y="309"/>
                  </a:cubicBezTo>
                  <a:close/>
                  <a:moveTo>
                    <a:pt x="635" y="0"/>
                  </a:moveTo>
                  <a:lnTo>
                    <a:pt x="568" y="33"/>
                  </a:lnTo>
                  <a:cubicBezTo>
                    <a:pt x="568" y="33"/>
                    <a:pt x="568" y="33"/>
                    <a:pt x="568" y="67"/>
                  </a:cubicBezTo>
                  <a:cubicBezTo>
                    <a:pt x="568" y="67"/>
                    <a:pt x="568" y="100"/>
                    <a:pt x="568" y="100"/>
                  </a:cubicBezTo>
                  <a:lnTo>
                    <a:pt x="568" y="167"/>
                  </a:lnTo>
                  <a:cubicBezTo>
                    <a:pt x="534" y="134"/>
                    <a:pt x="501" y="134"/>
                    <a:pt x="468" y="134"/>
                  </a:cubicBezTo>
                  <a:cubicBezTo>
                    <a:pt x="457" y="122"/>
                    <a:pt x="446" y="119"/>
                    <a:pt x="434" y="119"/>
                  </a:cubicBezTo>
                  <a:cubicBezTo>
                    <a:pt x="412" y="119"/>
                    <a:pt x="390" y="134"/>
                    <a:pt x="368" y="134"/>
                  </a:cubicBezTo>
                  <a:cubicBezTo>
                    <a:pt x="301" y="167"/>
                    <a:pt x="268" y="200"/>
                    <a:pt x="234" y="234"/>
                  </a:cubicBezTo>
                  <a:cubicBezTo>
                    <a:pt x="201" y="300"/>
                    <a:pt x="168" y="334"/>
                    <a:pt x="134" y="400"/>
                  </a:cubicBezTo>
                  <a:cubicBezTo>
                    <a:pt x="101" y="534"/>
                    <a:pt x="67" y="667"/>
                    <a:pt x="67" y="834"/>
                  </a:cubicBezTo>
                  <a:lnTo>
                    <a:pt x="1" y="834"/>
                  </a:lnTo>
                  <a:lnTo>
                    <a:pt x="1" y="967"/>
                  </a:lnTo>
                  <a:cubicBezTo>
                    <a:pt x="1" y="1034"/>
                    <a:pt x="34" y="1101"/>
                    <a:pt x="34" y="1168"/>
                  </a:cubicBezTo>
                  <a:cubicBezTo>
                    <a:pt x="34" y="1201"/>
                    <a:pt x="67" y="1234"/>
                    <a:pt x="101" y="1268"/>
                  </a:cubicBezTo>
                  <a:cubicBezTo>
                    <a:pt x="134" y="1301"/>
                    <a:pt x="168" y="1334"/>
                    <a:pt x="201" y="1334"/>
                  </a:cubicBezTo>
                  <a:cubicBezTo>
                    <a:pt x="234" y="1334"/>
                    <a:pt x="268" y="1301"/>
                    <a:pt x="301" y="1301"/>
                  </a:cubicBezTo>
                  <a:cubicBezTo>
                    <a:pt x="368" y="1268"/>
                    <a:pt x="401" y="1234"/>
                    <a:pt x="434" y="1168"/>
                  </a:cubicBezTo>
                  <a:cubicBezTo>
                    <a:pt x="468" y="1134"/>
                    <a:pt x="501" y="1068"/>
                    <a:pt x="501" y="1034"/>
                  </a:cubicBezTo>
                  <a:lnTo>
                    <a:pt x="501" y="1168"/>
                  </a:lnTo>
                  <a:cubicBezTo>
                    <a:pt x="534" y="1201"/>
                    <a:pt x="534" y="1234"/>
                    <a:pt x="501" y="1301"/>
                  </a:cubicBezTo>
                  <a:cubicBezTo>
                    <a:pt x="501" y="1334"/>
                    <a:pt x="501" y="1368"/>
                    <a:pt x="468" y="1401"/>
                  </a:cubicBezTo>
                  <a:cubicBezTo>
                    <a:pt x="468" y="1434"/>
                    <a:pt x="434" y="1468"/>
                    <a:pt x="401" y="1468"/>
                  </a:cubicBezTo>
                  <a:lnTo>
                    <a:pt x="334" y="1535"/>
                  </a:lnTo>
                  <a:cubicBezTo>
                    <a:pt x="301" y="1568"/>
                    <a:pt x="268" y="1568"/>
                    <a:pt x="234" y="1568"/>
                  </a:cubicBezTo>
                  <a:lnTo>
                    <a:pt x="201" y="1568"/>
                  </a:lnTo>
                  <a:cubicBezTo>
                    <a:pt x="201" y="1568"/>
                    <a:pt x="168" y="1568"/>
                    <a:pt x="168" y="1535"/>
                  </a:cubicBezTo>
                  <a:cubicBezTo>
                    <a:pt x="168" y="1535"/>
                    <a:pt x="168" y="1535"/>
                    <a:pt x="168" y="1501"/>
                  </a:cubicBezTo>
                  <a:lnTo>
                    <a:pt x="134" y="1468"/>
                  </a:lnTo>
                  <a:lnTo>
                    <a:pt x="101" y="1468"/>
                  </a:lnTo>
                  <a:cubicBezTo>
                    <a:pt x="67" y="1501"/>
                    <a:pt x="67" y="1501"/>
                    <a:pt x="67" y="1501"/>
                  </a:cubicBezTo>
                  <a:cubicBezTo>
                    <a:pt x="67" y="1535"/>
                    <a:pt x="67" y="1535"/>
                    <a:pt x="67" y="1568"/>
                  </a:cubicBezTo>
                  <a:cubicBezTo>
                    <a:pt x="67" y="1601"/>
                    <a:pt x="67" y="1635"/>
                    <a:pt x="101" y="1668"/>
                  </a:cubicBezTo>
                  <a:cubicBezTo>
                    <a:pt x="101" y="1668"/>
                    <a:pt x="101" y="1668"/>
                    <a:pt x="134" y="1701"/>
                  </a:cubicBezTo>
                  <a:lnTo>
                    <a:pt x="201" y="1701"/>
                  </a:lnTo>
                  <a:cubicBezTo>
                    <a:pt x="268" y="1701"/>
                    <a:pt x="301" y="1701"/>
                    <a:pt x="334" y="1668"/>
                  </a:cubicBezTo>
                  <a:cubicBezTo>
                    <a:pt x="434" y="1601"/>
                    <a:pt x="534" y="1501"/>
                    <a:pt x="568" y="1401"/>
                  </a:cubicBezTo>
                  <a:cubicBezTo>
                    <a:pt x="635" y="1301"/>
                    <a:pt x="668" y="1168"/>
                    <a:pt x="668" y="1034"/>
                  </a:cubicBezTo>
                  <a:lnTo>
                    <a:pt x="668" y="33"/>
                  </a:lnTo>
                  <a:cubicBezTo>
                    <a:pt x="668" y="33"/>
                    <a:pt x="668" y="0"/>
                    <a:pt x="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a:off x="2154311" y="2014595"/>
              <a:ext cx="9104" cy="18676"/>
            </a:xfrm>
            <a:custGeom>
              <a:avLst/>
              <a:gdLst/>
              <a:ahLst/>
              <a:cxnLst/>
              <a:rect l="l" t="t" r="r" b="b"/>
              <a:pathLst>
                <a:path w="602" h="1235" extrusionOk="0">
                  <a:moveTo>
                    <a:pt x="434" y="567"/>
                  </a:moveTo>
                  <a:lnTo>
                    <a:pt x="434" y="601"/>
                  </a:lnTo>
                  <a:cubicBezTo>
                    <a:pt x="434" y="667"/>
                    <a:pt x="434" y="701"/>
                    <a:pt x="434" y="734"/>
                  </a:cubicBezTo>
                  <a:cubicBezTo>
                    <a:pt x="434" y="801"/>
                    <a:pt x="401" y="834"/>
                    <a:pt x="401" y="867"/>
                  </a:cubicBezTo>
                  <a:cubicBezTo>
                    <a:pt x="368" y="901"/>
                    <a:pt x="334" y="934"/>
                    <a:pt x="334" y="968"/>
                  </a:cubicBezTo>
                  <a:cubicBezTo>
                    <a:pt x="301" y="1001"/>
                    <a:pt x="268" y="1001"/>
                    <a:pt x="234" y="1034"/>
                  </a:cubicBezTo>
                  <a:cubicBezTo>
                    <a:pt x="212" y="1034"/>
                    <a:pt x="190" y="1049"/>
                    <a:pt x="177" y="1049"/>
                  </a:cubicBezTo>
                  <a:cubicBezTo>
                    <a:pt x="171" y="1049"/>
                    <a:pt x="167" y="1045"/>
                    <a:pt x="167" y="1034"/>
                  </a:cubicBezTo>
                  <a:cubicBezTo>
                    <a:pt x="151" y="1051"/>
                    <a:pt x="142" y="1059"/>
                    <a:pt x="138" y="1059"/>
                  </a:cubicBezTo>
                  <a:cubicBezTo>
                    <a:pt x="134" y="1059"/>
                    <a:pt x="134" y="1051"/>
                    <a:pt x="134" y="1034"/>
                  </a:cubicBezTo>
                  <a:lnTo>
                    <a:pt x="101" y="1034"/>
                  </a:lnTo>
                  <a:cubicBezTo>
                    <a:pt x="101" y="1001"/>
                    <a:pt x="101" y="1001"/>
                    <a:pt x="101" y="968"/>
                  </a:cubicBezTo>
                  <a:cubicBezTo>
                    <a:pt x="101" y="934"/>
                    <a:pt x="101" y="867"/>
                    <a:pt x="134" y="834"/>
                  </a:cubicBezTo>
                  <a:cubicBezTo>
                    <a:pt x="201" y="767"/>
                    <a:pt x="234" y="734"/>
                    <a:pt x="268" y="701"/>
                  </a:cubicBezTo>
                  <a:lnTo>
                    <a:pt x="434" y="567"/>
                  </a:lnTo>
                  <a:close/>
                  <a:moveTo>
                    <a:pt x="434" y="0"/>
                  </a:moveTo>
                  <a:cubicBezTo>
                    <a:pt x="401" y="0"/>
                    <a:pt x="368" y="34"/>
                    <a:pt x="334" y="34"/>
                  </a:cubicBezTo>
                  <a:cubicBezTo>
                    <a:pt x="301" y="67"/>
                    <a:pt x="268" y="100"/>
                    <a:pt x="234" y="134"/>
                  </a:cubicBezTo>
                  <a:cubicBezTo>
                    <a:pt x="201" y="167"/>
                    <a:pt x="167" y="200"/>
                    <a:pt x="167" y="234"/>
                  </a:cubicBezTo>
                  <a:cubicBezTo>
                    <a:pt x="134" y="267"/>
                    <a:pt x="101" y="300"/>
                    <a:pt x="101" y="334"/>
                  </a:cubicBezTo>
                  <a:cubicBezTo>
                    <a:pt x="101" y="367"/>
                    <a:pt x="67" y="400"/>
                    <a:pt x="67" y="434"/>
                  </a:cubicBezTo>
                  <a:lnTo>
                    <a:pt x="67" y="467"/>
                  </a:lnTo>
                  <a:lnTo>
                    <a:pt x="167" y="467"/>
                  </a:lnTo>
                  <a:cubicBezTo>
                    <a:pt x="167" y="434"/>
                    <a:pt x="167" y="434"/>
                    <a:pt x="167" y="434"/>
                  </a:cubicBezTo>
                  <a:cubicBezTo>
                    <a:pt x="167" y="400"/>
                    <a:pt x="201" y="367"/>
                    <a:pt x="234" y="334"/>
                  </a:cubicBezTo>
                  <a:cubicBezTo>
                    <a:pt x="234" y="300"/>
                    <a:pt x="268" y="267"/>
                    <a:pt x="301" y="234"/>
                  </a:cubicBezTo>
                  <a:lnTo>
                    <a:pt x="401" y="234"/>
                  </a:lnTo>
                  <a:cubicBezTo>
                    <a:pt x="468" y="267"/>
                    <a:pt x="468" y="300"/>
                    <a:pt x="468" y="367"/>
                  </a:cubicBezTo>
                  <a:lnTo>
                    <a:pt x="468" y="400"/>
                  </a:lnTo>
                  <a:lnTo>
                    <a:pt x="268" y="534"/>
                  </a:lnTo>
                  <a:cubicBezTo>
                    <a:pt x="234" y="567"/>
                    <a:pt x="201" y="601"/>
                    <a:pt x="167" y="667"/>
                  </a:cubicBezTo>
                  <a:cubicBezTo>
                    <a:pt x="134" y="701"/>
                    <a:pt x="101" y="734"/>
                    <a:pt x="101" y="767"/>
                  </a:cubicBezTo>
                  <a:cubicBezTo>
                    <a:pt x="67" y="801"/>
                    <a:pt x="34" y="867"/>
                    <a:pt x="1" y="901"/>
                  </a:cubicBezTo>
                  <a:cubicBezTo>
                    <a:pt x="1" y="968"/>
                    <a:pt x="1" y="1001"/>
                    <a:pt x="1" y="1068"/>
                  </a:cubicBezTo>
                  <a:cubicBezTo>
                    <a:pt x="1" y="1101"/>
                    <a:pt x="34" y="1134"/>
                    <a:pt x="67" y="1168"/>
                  </a:cubicBezTo>
                  <a:cubicBezTo>
                    <a:pt x="67" y="1168"/>
                    <a:pt x="101" y="1201"/>
                    <a:pt x="101" y="1234"/>
                  </a:cubicBezTo>
                  <a:lnTo>
                    <a:pt x="167" y="1234"/>
                  </a:lnTo>
                  <a:cubicBezTo>
                    <a:pt x="234" y="1201"/>
                    <a:pt x="234" y="1201"/>
                    <a:pt x="268" y="1201"/>
                  </a:cubicBezTo>
                  <a:lnTo>
                    <a:pt x="334" y="1134"/>
                  </a:lnTo>
                  <a:lnTo>
                    <a:pt x="401" y="1068"/>
                  </a:lnTo>
                  <a:cubicBezTo>
                    <a:pt x="434" y="1034"/>
                    <a:pt x="468" y="1001"/>
                    <a:pt x="468" y="1001"/>
                  </a:cubicBezTo>
                  <a:cubicBezTo>
                    <a:pt x="468" y="968"/>
                    <a:pt x="501" y="934"/>
                    <a:pt x="501" y="901"/>
                  </a:cubicBezTo>
                  <a:lnTo>
                    <a:pt x="501" y="968"/>
                  </a:lnTo>
                  <a:cubicBezTo>
                    <a:pt x="501" y="1001"/>
                    <a:pt x="501" y="1001"/>
                    <a:pt x="501" y="1001"/>
                  </a:cubicBezTo>
                  <a:lnTo>
                    <a:pt x="534" y="1001"/>
                  </a:lnTo>
                  <a:lnTo>
                    <a:pt x="568" y="968"/>
                  </a:lnTo>
                  <a:lnTo>
                    <a:pt x="601" y="968"/>
                  </a:lnTo>
                  <a:cubicBezTo>
                    <a:pt x="601" y="934"/>
                    <a:pt x="601" y="934"/>
                    <a:pt x="601" y="901"/>
                  </a:cubicBezTo>
                  <a:lnTo>
                    <a:pt x="601" y="267"/>
                  </a:lnTo>
                  <a:cubicBezTo>
                    <a:pt x="601" y="234"/>
                    <a:pt x="601" y="167"/>
                    <a:pt x="568" y="134"/>
                  </a:cubicBezTo>
                  <a:cubicBezTo>
                    <a:pt x="568" y="100"/>
                    <a:pt x="568" y="67"/>
                    <a:pt x="534" y="34"/>
                  </a:cubicBezTo>
                  <a:cubicBezTo>
                    <a:pt x="501" y="0"/>
                    <a:pt x="468"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a:off x="2163899" y="2005007"/>
              <a:ext cx="7576" cy="20945"/>
            </a:xfrm>
            <a:custGeom>
              <a:avLst/>
              <a:gdLst/>
              <a:ahLst/>
              <a:cxnLst/>
              <a:rect l="l" t="t" r="r" b="b"/>
              <a:pathLst>
                <a:path w="501" h="1385" extrusionOk="0">
                  <a:moveTo>
                    <a:pt x="234" y="0"/>
                  </a:moveTo>
                  <a:lnTo>
                    <a:pt x="167" y="34"/>
                  </a:lnTo>
                  <a:cubicBezTo>
                    <a:pt x="167" y="34"/>
                    <a:pt x="134" y="34"/>
                    <a:pt x="134" y="67"/>
                  </a:cubicBezTo>
                  <a:cubicBezTo>
                    <a:pt x="134" y="67"/>
                    <a:pt x="134" y="100"/>
                    <a:pt x="134" y="100"/>
                  </a:cubicBezTo>
                  <a:lnTo>
                    <a:pt x="134" y="434"/>
                  </a:lnTo>
                  <a:lnTo>
                    <a:pt x="34" y="501"/>
                  </a:lnTo>
                  <a:cubicBezTo>
                    <a:pt x="34" y="501"/>
                    <a:pt x="34" y="501"/>
                    <a:pt x="34" y="534"/>
                  </a:cubicBezTo>
                  <a:cubicBezTo>
                    <a:pt x="0" y="534"/>
                    <a:pt x="0" y="567"/>
                    <a:pt x="34" y="567"/>
                  </a:cubicBezTo>
                  <a:lnTo>
                    <a:pt x="34" y="634"/>
                  </a:lnTo>
                  <a:cubicBezTo>
                    <a:pt x="0" y="634"/>
                    <a:pt x="0" y="668"/>
                    <a:pt x="34" y="668"/>
                  </a:cubicBezTo>
                  <a:lnTo>
                    <a:pt x="134" y="601"/>
                  </a:lnTo>
                  <a:lnTo>
                    <a:pt x="134" y="1101"/>
                  </a:lnTo>
                  <a:cubicBezTo>
                    <a:pt x="134" y="1201"/>
                    <a:pt x="167" y="1268"/>
                    <a:pt x="201" y="1335"/>
                  </a:cubicBezTo>
                  <a:cubicBezTo>
                    <a:pt x="217" y="1368"/>
                    <a:pt x="242" y="1385"/>
                    <a:pt x="272" y="1385"/>
                  </a:cubicBezTo>
                  <a:cubicBezTo>
                    <a:pt x="301" y="1385"/>
                    <a:pt x="334" y="1368"/>
                    <a:pt x="367" y="1335"/>
                  </a:cubicBezTo>
                  <a:lnTo>
                    <a:pt x="434" y="1301"/>
                  </a:lnTo>
                  <a:cubicBezTo>
                    <a:pt x="467" y="1301"/>
                    <a:pt x="467" y="1268"/>
                    <a:pt x="467" y="1268"/>
                  </a:cubicBezTo>
                  <a:cubicBezTo>
                    <a:pt x="467" y="1268"/>
                    <a:pt x="467" y="1235"/>
                    <a:pt x="467" y="1235"/>
                  </a:cubicBezTo>
                  <a:lnTo>
                    <a:pt x="467" y="1168"/>
                  </a:lnTo>
                  <a:cubicBezTo>
                    <a:pt x="467" y="1135"/>
                    <a:pt x="501" y="1135"/>
                    <a:pt x="467" y="1135"/>
                  </a:cubicBezTo>
                  <a:lnTo>
                    <a:pt x="434" y="1135"/>
                  </a:lnTo>
                  <a:lnTo>
                    <a:pt x="367" y="1168"/>
                  </a:lnTo>
                  <a:lnTo>
                    <a:pt x="334" y="1168"/>
                  </a:lnTo>
                  <a:cubicBezTo>
                    <a:pt x="317" y="1185"/>
                    <a:pt x="309" y="1193"/>
                    <a:pt x="305" y="1193"/>
                  </a:cubicBezTo>
                  <a:cubicBezTo>
                    <a:pt x="301" y="1193"/>
                    <a:pt x="301" y="1185"/>
                    <a:pt x="301" y="1168"/>
                  </a:cubicBezTo>
                  <a:cubicBezTo>
                    <a:pt x="267" y="1168"/>
                    <a:pt x="267" y="1135"/>
                    <a:pt x="301" y="1135"/>
                  </a:cubicBezTo>
                  <a:cubicBezTo>
                    <a:pt x="267" y="1101"/>
                    <a:pt x="267" y="1101"/>
                    <a:pt x="301" y="1068"/>
                  </a:cubicBezTo>
                  <a:lnTo>
                    <a:pt x="234" y="534"/>
                  </a:lnTo>
                  <a:lnTo>
                    <a:pt x="401" y="434"/>
                  </a:lnTo>
                  <a:lnTo>
                    <a:pt x="434" y="434"/>
                  </a:lnTo>
                  <a:cubicBezTo>
                    <a:pt x="434" y="401"/>
                    <a:pt x="434" y="401"/>
                    <a:pt x="434" y="367"/>
                  </a:cubicBezTo>
                  <a:lnTo>
                    <a:pt x="434" y="301"/>
                  </a:lnTo>
                  <a:cubicBezTo>
                    <a:pt x="434" y="301"/>
                    <a:pt x="434" y="267"/>
                    <a:pt x="434" y="267"/>
                  </a:cubicBezTo>
                  <a:lnTo>
                    <a:pt x="401" y="267"/>
                  </a:lnTo>
                  <a:lnTo>
                    <a:pt x="234" y="367"/>
                  </a:lnTo>
                  <a:lnTo>
                    <a:pt x="234" y="34"/>
                  </a:lnTo>
                  <a:cubicBezTo>
                    <a:pt x="234" y="0"/>
                    <a:pt x="267"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a:off x="2173985" y="2000969"/>
              <a:ext cx="2042" cy="22215"/>
            </a:xfrm>
            <a:custGeom>
              <a:avLst/>
              <a:gdLst/>
              <a:ahLst/>
              <a:cxnLst/>
              <a:rect l="l" t="t" r="r" b="b"/>
              <a:pathLst>
                <a:path w="135" h="1469" extrusionOk="0">
                  <a:moveTo>
                    <a:pt x="101" y="1"/>
                  </a:moveTo>
                  <a:lnTo>
                    <a:pt x="1" y="34"/>
                  </a:lnTo>
                  <a:cubicBezTo>
                    <a:pt x="1" y="34"/>
                    <a:pt x="1" y="34"/>
                    <a:pt x="1" y="67"/>
                  </a:cubicBezTo>
                  <a:cubicBezTo>
                    <a:pt x="1" y="67"/>
                    <a:pt x="1" y="101"/>
                    <a:pt x="1" y="101"/>
                  </a:cubicBezTo>
                  <a:lnTo>
                    <a:pt x="1" y="234"/>
                  </a:lnTo>
                  <a:cubicBezTo>
                    <a:pt x="1" y="234"/>
                    <a:pt x="1" y="234"/>
                    <a:pt x="1" y="267"/>
                  </a:cubicBezTo>
                  <a:lnTo>
                    <a:pt x="101" y="201"/>
                  </a:lnTo>
                  <a:cubicBezTo>
                    <a:pt x="101" y="167"/>
                    <a:pt x="101" y="167"/>
                    <a:pt x="101" y="134"/>
                  </a:cubicBezTo>
                  <a:lnTo>
                    <a:pt x="101" y="34"/>
                  </a:lnTo>
                  <a:cubicBezTo>
                    <a:pt x="134" y="1"/>
                    <a:pt x="134" y="1"/>
                    <a:pt x="101" y="1"/>
                  </a:cubicBezTo>
                  <a:close/>
                  <a:moveTo>
                    <a:pt x="67" y="401"/>
                  </a:moveTo>
                  <a:lnTo>
                    <a:pt x="34" y="434"/>
                  </a:lnTo>
                  <a:lnTo>
                    <a:pt x="1" y="434"/>
                  </a:lnTo>
                  <a:cubicBezTo>
                    <a:pt x="1" y="468"/>
                    <a:pt x="1" y="468"/>
                    <a:pt x="1" y="501"/>
                  </a:cubicBezTo>
                  <a:lnTo>
                    <a:pt x="1" y="1435"/>
                  </a:lnTo>
                  <a:cubicBezTo>
                    <a:pt x="1" y="1468"/>
                    <a:pt x="1" y="1468"/>
                    <a:pt x="1" y="1468"/>
                  </a:cubicBezTo>
                  <a:lnTo>
                    <a:pt x="34" y="1468"/>
                  </a:lnTo>
                  <a:lnTo>
                    <a:pt x="101" y="1435"/>
                  </a:lnTo>
                  <a:cubicBezTo>
                    <a:pt x="101" y="1435"/>
                    <a:pt x="101" y="1435"/>
                    <a:pt x="101" y="1402"/>
                  </a:cubicBezTo>
                  <a:cubicBezTo>
                    <a:pt x="101" y="1402"/>
                    <a:pt x="101" y="1368"/>
                    <a:pt x="101" y="1368"/>
                  </a:cubicBezTo>
                  <a:lnTo>
                    <a:pt x="101" y="434"/>
                  </a:lnTo>
                  <a:cubicBezTo>
                    <a:pt x="101" y="401"/>
                    <a:pt x="101" y="401"/>
                    <a:pt x="101"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a:off x="2178023" y="2000470"/>
              <a:ext cx="9089" cy="18177"/>
            </a:xfrm>
            <a:custGeom>
              <a:avLst/>
              <a:gdLst/>
              <a:ahLst/>
              <a:cxnLst/>
              <a:rect l="l" t="t" r="r" b="b"/>
              <a:pathLst>
                <a:path w="601" h="1202" extrusionOk="0">
                  <a:moveTo>
                    <a:pt x="568" y="0"/>
                  </a:moveTo>
                  <a:lnTo>
                    <a:pt x="534" y="34"/>
                  </a:lnTo>
                  <a:lnTo>
                    <a:pt x="501" y="34"/>
                  </a:lnTo>
                  <a:lnTo>
                    <a:pt x="501" y="100"/>
                  </a:lnTo>
                  <a:lnTo>
                    <a:pt x="301" y="934"/>
                  </a:lnTo>
                  <a:lnTo>
                    <a:pt x="101" y="300"/>
                  </a:lnTo>
                  <a:lnTo>
                    <a:pt x="101" y="267"/>
                  </a:lnTo>
                  <a:lnTo>
                    <a:pt x="67" y="267"/>
                  </a:lnTo>
                  <a:lnTo>
                    <a:pt x="0" y="300"/>
                  </a:lnTo>
                  <a:cubicBezTo>
                    <a:pt x="0" y="300"/>
                    <a:pt x="0" y="334"/>
                    <a:pt x="0" y="334"/>
                  </a:cubicBezTo>
                  <a:cubicBezTo>
                    <a:pt x="0" y="334"/>
                    <a:pt x="0" y="367"/>
                    <a:pt x="0" y="367"/>
                  </a:cubicBezTo>
                  <a:lnTo>
                    <a:pt x="267" y="1168"/>
                  </a:lnTo>
                  <a:lnTo>
                    <a:pt x="267" y="1201"/>
                  </a:lnTo>
                  <a:lnTo>
                    <a:pt x="301" y="1168"/>
                  </a:lnTo>
                  <a:lnTo>
                    <a:pt x="334" y="1168"/>
                  </a:lnTo>
                  <a:cubicBezTo>
                    <a:pt x="334" y="1134"/>
                    <a:pt x="334" y="1134"/>
                    <a:pt x="334" y="1101"/>
                  </a:cubicBezTo>
                  <a:lnTo>
                    <a:pt x="6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a:off x="2188609" y="1995419"/>
              <a:ext cx="9603" cy="17678"/>
            </a:xfrm>
            <a:custGeom>
              <a:avLst/>
              <a:gdLst/>
              <a:ahLst/>
              <a:cxnLst/>
              <a:rect l="l" t="t" r="r" b="b"/>
              <a:pathLst>
                <a:path w="635" h="1169" extrusionOk="0">
                  <a:moveTo>
                    <a:pt x="380" y="176"/>
                  </a:moveTo>
                  <a:cubicBezTo>
                    <a:pt x="401" y="176"/>
                    <a:pt x="418" y="184"/>
                    <a:pt x="435" y="201"/>
                  </a:cubicBezTo>
                  <a:cubicBezTo>
                    <a:pt x="501" y="267"/>
                    <a:pt x="501" y="301"/>
                    <a:pt x="501" y="368"/>
                  </a:cubicBezTo>
                  <a:lnTo>
                    <a:pt x="134" y="568"/>
                  </a:lnTo>
                  <a:cubicBezTo>
                    <a:pt x="134" y="534"/>
                    <a:pt x="134" y="501"/>
                    <a:pt x="134" y="468"/>
                  </a:cubicBezTo>
                  <a:cubicBezTo>
                    <a:pt x="168" y="434"/>
                    <a:pt x="168" y="401"/>
                    <a:pt x="168" y="368"/>
                  </a:cubicBezTo>
                  <a:cubicBezTo>
                    <a:pt x="201" y="334"/>
                    <a:pt x="234" y="301"/>
                    <a:pt x="234" y="267"/>
                  </a:cubicBezTo>
                  <a:cubicBezTo>
                    <a:pt x="268" y="234"/>
                    <a:pt x="301" y="234"/>
                    <a:pt x="301" y="201"/>
                  </a:cubicBezTo>
                  <a:cubicBezTo>
                    <a:pt x="335" y="184"/>
                    <a:pt x="360" y="176"/>
                    <a:pt x="380" y="176"/>
                  </a:cubicBezTo>
                  <a:close/>
                  <a:moveTo>
                    <a:pt x="435" y="1"/>
                  </a:moveTo>
                  <a:cubicBezTo>
                    <a:pt x="401" y="1"/>
                    <a:pt x="368" y="1"/>
                    <a:pt x="301" y="34"/>
                  </a:cubicBezTo>
                  <a:cubicBezTo>
                    <a:pt x="268" y="67"/>
                    <a:pt x="234" y="101"/>
                    <a:pt x="201" y="134"/>
                  </a:cubicBezTo>
                  <a:cubicBezTo>
                    <a:pt x="168" y="167"/>
                    <a:pt x="134" y="234"/>
                    <a:pt x="101" y="267"/>
                  </a:cubicBezTo>
                  <a:cubicBezTo>
                    <a:pt x="68" y="334"/>
                    <a:pt x="68" y="401"/>
                    <a:pt x="34" y="468"/>
                  </a:cubicBezTo>
                  <a:cubicBezTo>
                    <a:pt x="34" y="501"/>
                    <a:pt x="1" y="568"/>
                    <a:pt x="1" y="634"/>
                  </a:cubicBezTo>
                  <a:cubicBezTo>
                    <a:pt x="1" y="701"/>
                    <a:pt x="1" y="768"/>
                    <a:pt x="1" y="835"/>
                  </a:cubicBezTo>
                  <a:cubicBezTo>
                    <a:pt x="1" y="901"/>
                    <a:pt x="34" y="968"/>
                    <a:pt x="34" y="1001"/>
                  </a:cubicBezTo>
                  <a:cubicBezTo>
                    <a:pt x="68" y="1068"/>
                    <a:pt x="68" y="1101"/>
                    <a:pt x="101" y="1135"/>
                  </a:cubicBezTo>
                  <a:cubicBezTo>
                    <a:pt x="134" y="1135"/>
                    <a:pt x="168" y="1168"/>
                    <a:pt x="201" y="1168"/>
                  </a:cubicBezTo>
                  <a:cubicBezTo>
                    <a:pt x="234" y="1168"/>
                    <a:pt x="268" y="1168"/>
                    <a:pt x="301" y="1135"/>
                  </a:cubicBezTo>
                  <a:cubicBezTo>
                    <a:pt x="368" y="1101"/>
                    <a:pt x="401" y="1068"/>
                    <a:pt x="435" y="1035"/>
                  </a:cubicBezTo>
                  <a:cubicBezTo>
                    <a:pt x="468" y="1001"/>
                    <a:pt x="501" y="968"/>
                    <a:pt x="535" y="935"/>
                  </a:cubicBezTo>
                  <a:cubicBezTo>
                    <a:pt x="535" y="901"/>
                    <a:pt x="568" y="868"/>
                    <a:pt x="568" y="801"/>
                  </a:cubicBezTo>
                  <a:cubicBezTo>
                    <a:pt x="601" y="768"/>
                    <a:pt x="601" y="768"/>
                    <a:pt x="601" y="734"/>
                  </a:cubicBezTo>
                  <a:lnTo>
                    <a:pt x="601" y="701"/>
                  </a:lnTo>
                  <a:lnTo>
                    <a:pt x="501" y="701"/>
                  </a:lnTo>
                  <a:cubicBezTo>
                    <a:pt x="501" y="701"/>
                    <a:pt x="501" y="734"/>
                    <a:pt x="501" y="734"/>
                  </a:cubicBezTo>
                  <a:cubicBezTo>
                    <a:pt x="468" y="768"/>
                    <a:pt x="468" y="801"/>
                    <a:pt x="435" y="835"/>
                  </a:cubicBezTo>
                  <a:cubicBezTo>
                    <a:pt x="401" y="901"/>
                    <a:pt x="368" y="901"/>
                    <a:pt x="335" y="935"/>
                  </a:cubicBezTo>
                  <a:cubicBezTo>
                    <a:pt x="301" y="951"/>
                    <a:pt x="276" y="960"/>
                    <a:pt x="255" y="960"/>
                  </a:cubicBezTo>
                  <a:cubicBezTo>
                    <a:pt x="234" y="960"/>
                    <a:pt x="218" y="951"/>
                    <a:pt x="201" y="935"/>
                  </a:cubicBezTo>
                  <a:cubicBezTo>
                    <a:pt x="168" y="901"/>
                    <a:pt x="134" y="835"/>
                    <a:pt x="134" y="768"/>
                  </a:cubicBezTo>
                  <a:lnTo>
                    <a:pt x="601" y="501"/>
                  </a:lnTo>
                  <a:cubicBezTo>
                    <a:pt x="601" y="501"/>
                    <a:pt x="601" y="468"/>
                    <a:pt x="601" y="468"/>
                  </a:cubicBezTo>
                  <a:cubicBezTo>
                    <a:pt x="635" y="434"/>
                    <a:pt x="635" y="434"/>
                    <a:pt x="601" y="401"/>
                  </a:cubicBezTo>
                  <a:lnTo>
                    <a:pt x="601" y="368"/>
                  </a:lnTo>
                  <a:cubicBezTo>
                    <a:pt x="635" y="301"/>
                    <a:pt x="601" y="234"/>
                    <a:pt x="601" y="167"/>
                  </a:cubicBezTo>
                  <a:cubicBezTo>
                    <a:pt x="601" y="101"/>
                    <a:pt x="568" y="67"/>
                    <a:pt x="535" y="34"/>
                  </a:cubicBezTo>
                  <a:cubicBezTo>
                    <a:pt x="501" y="1"/>
                    <a:pt x="468" y="1"/>
                    <a:pt x="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a:off x="2037792" y="2124490"/>
              <a:ext cx="57511" cy="75461"/>
            </a:xfrm>
            <a:custGeom>
              <a:avLst/>
              <a:gdLst/>
              <a:ahLst/>
              <a:cxnLst/>
              <a:rect l="l" t="t" r="r" b="b"/>
              <a:pathLst>
                <a:path w="3803" h="4990" extrusionOk="0">
                  <a:moveTo>
                    <a:pt x="1523" y="159"/>
                  </a:moveTo>
                  <a:cubicBezTo>
                    <a:pt x="1580" y="159"/>
                    <a:pt x="1643" y="197"/>
                    <a:pt x="1668" y="272"/>
                  </a:cubicBezTo>
                  <a:cubicBezTo>
                    <a:pt x="1768" y="539"/>
                    <a:pt x="1768" y="872"/>
                    <a:pt x="1701" y="1139"/>
                  </a:cubicBezTo>
                  <a:cubicBezTo>
                    <a:pt x="1701" y="1173"/>
                    <a:pt x="1701" y="1173"/>
                    <a:pt x="1701" y="1206"/>
                  </a:cubicBezTo>
                  <a:lnTo>
                    <a:pt x="1768" y="1206"/>
                  </a:lnTo>
                  <a:lnTo>
                    <a:pt x="2602" y="739"/>
                  </a:lnTo>
                  <a:lnTo>
                    <a:pt x="3469" y="205"/>
                  </a:lnTo>
                  <a:cubicBezTo>
                    <a:pt x="3495" y="188"/>
                    <a:pt x="3521" y="180"/>
                    <a:pt x="3545" y="180"/>
                  </a:cubicBezTo>
                  <a:cubicBezTo>
                    <a:pt x="3614" y="180"/>
                    <a:pt x="3669" y="248"/>
                    <a:pt x="3669" y="372"/>
                  </a:cubicBezTo>
                  <a:cubicBezTo>
                    <a:pt x="3669" y="505"/>
                    <a:pt x="3603" y="672"/>
                    <a:pt x="3469" y="772"/>
                  </a:cubicBezTo>
                  <a:lnTo>
                    <a:pt x="2669" y="1206"/>
                  </a:lnTo>
                  <a:cubicBezTo>
                    <a:pt x="2669" y="1239"/>
                    <a:pt x="2635" y="1273"/>
                    <a:pt x="2669" y="1306"/>
                  </a:cubicBezTo>
                  <a:cubicBezTo>
                    <a:pt x="2669" y="1339"/>
                    <a:pt x="2669" y="1339"/>
                    <a:pt x="2702" y="1339"/>
                  </a:cubicBezTo>
                  <a:cubicBezTo>
                    <a:pt x="2702" y="1339"/>
                    <a:pt x="2710" y="1337"/>
                    <a:pt x="2723" y="1337"/>
                  </a:cubicBezTo>
                  <a:cubicBezTo>
                    <a:pt x="2760" y="1337"/>
                    <a:pt x="2836" y="1356"/>
                    <a:pt x="2836" y="1506"/>
                  </a:cubicBezTo>
                  <a:cubicBezTo>
                    <a:pt x="2802" y="1640"/>
                    <a:pt x="2769" y="1773"/>
                    <a:pt x="2669" y="1873"/>
                  </a:cubicBezTo>
                  <a:cubicBezTo>
                    <a:pt x="2635" y="1906"/>
                    <a:pt x="2635" y="1906"/>
                    <a:pt x="2635" y="1940"/>
                  </a:cubicBezTo>
                  <a:cubicBezTo>
                    <a:pt x="2602" y="1973"/>
                    <a:pt x="2602" y="1973"/>
                    <a:pt x="2635" y="2006"/>
                  </a:cubicBezTo>
                  <a:cubicBezTo>
                    <a:pt x="2635" y="2006"/>
                    <a:pt x="2669" y="2040"/>
                    <a:pt x="2669" y="2207"/>
                  </a:cubicBezTo>
                  <a:cubicBezTo>
                    <a:pt x="2635" y="2340"/>
                    <a:pt x="2569" y="2473"/>
                    <a:pt x="2469" y="2574"/>
                  </a:cubicBezTo>
                  <a:cubicBezTo>
                    <a:pt x="2469" y="2574"/>
                    <a:pt x="2435" y="2607"/>
                    <a:pt x="2435" y="2607"/>
                  </a:cubicBezTo>
                  <a:cubicBezTo>
                    <a:pt x="2435" y="2640"/>
                    <a:pt x="2435" y="2674"/>
                    <a:pt x="2435" y="2674"/>
                  </a:cubicBezTo>
                  <a:cubicBezTo>
                    <a:pt x="2469" y="2740"/>
                    <a:pt x="2469" y="2807"/>
                    <a:pt x="2469" y="2907"/>
                  </a:cubicBezTo>
                  <a:cubicBezTo>
                    <a:pt x="2469" y="3074"/>
                    <a:pt x="2369" y="3207"/>
                    <a:pt x="2202" y="3307"/>
                  </a:cubicBezTo>
                  <a:lnTo>
                    <a:pt x="901" y="4075"/>
                  </a:lnTo>
                  <a:lnTo>
                    <a:pt x="901" y="2107"/>
                  </a:lnTo>
                  <a:cubicBezTo>
                    <a:pt x="968" y="1906"/>
                    <a:pt x="1268" y="1139"/>
                    <a:pt x="1301" y="1006"/>
                  </a:cubicBezTo>
                  <a:cubicBezTo>
                    <a:pt x="1334" y="772"/>
                    <a:pt x="1334" y="572"/>
                    <a:pt x="1301" y="339"/>
                  </a:cubicBezTo>
                  <a:lnTo>
                    <a:pt x="1301" y="239"/>
                  </a:lnTo>
                  <a:cubicBezTo>
                    <a:pt x="1334" y="205"/>
                    <a:pt x="1401" y="172"/>
                    <a:pt x="1468" y="172"/>
                  </a:cubicBezTo>
                  <a:cubicBezTo>
                    <a:pt x="1485" y="164"/>
                    <a:pt x="1503" y="159"/>
                    <a:pt x="1523" y="159"/>
                  </a:cubicBezTo>
                  <a:close/>
                  <a:moveTo>
                    <a:pt x="1562" y="1"/>
                  </a:moveTo>
                  <a:cubicBezTo>
                    <a:pt x="1475" y="1"/>
                    <a:pt x="1387" y="53"/>
                    <a:pt x="1334" y="105"/>
                  </a:cubicBezTo>
                  <a:cubicBezTo>
                    <a:pt x="1268" y="138"/>
                    <a:pt x="1201" y="205"/>
                    <a:pt x="1201" y="272"/>
                  </a:cubicBezTo>
                  <a:lnTo>
                    <a:pt x="1201" y="405"/>
                  </a:lnTo>
                  <a:cubicBezTo>
                    <a:pt x="1234" y="605"/>
                    <a:pt x="1234" y="806"/>
                    <a:pt x="1201" y="1006"/>
                  </a:cubicBezTo>
                  <a:cubicBezTo>
                    <a:pt x="1201" y="1106"/>
                    <a:pt x="968" y="1706"/>
                    <a:pt x="801" y="2073"/>
                  </a:cubicBezTo>
                  <a:cubicBezTo>
                    <a:pt x="801" y="2107"/>
                    <a:pt x="801" y="2107"/>
                    <a:pt x="801" y="2140"/>
                  </a:cubicBezTo>
                  <a:lnTo>
                    <a:pt x="801" y="4208"/>
                  </a:lnTo>
                  <a:cubicBezTo>
                    <a:pt x="801" y="4241"/>
                    <a:pt x="801" y="4275"/>
                    <a:pt x="834" y="4275"/>
                  </a:cubicBezTo>
                  <a:lnTo>
                    <a:pt x="2202" y="3474"/>
                  </a:lnTo>
                  <a:cubicBezTo>
                    <a:pt x="2435" y="3341"/>
                    <a:pt x="2569" y="3107"/>
                    <a:pt x="2569" y="2840"/>
                  </a:cubicBezTo>
                  <a:cubicBezTo>
                    <a:pt x="2569" y="2774"/>
                    <a:pt x="2569" y="2707"/>
                    <a:pt x="2569" y="2674"/>
                  </a:cubicBezTo>
                  <a:cubicBezTo>
                    <a:pt x="2702" y="2507"/>
                    <a:pt x="2769" y="2340"/>
                    <a:pt x="2802" y="2140"/>
                  </a:cubicBezTo>
                  <a:cubicBezTo>
                    <a:pt x="2802" y="2073"/>
                    <a:pt x="2769" y="2006"/>
                    <a:pt x="2769" y="1940"/>
                  </a:cubicBezTo>
                  <a:cubicBezTo>
                    <a:pt x="2869" y="1806"/>
                    <a:pt x="2936" y="1640"/>
                    <a:pt x="2936" y="1473"/>
                  </a:cubicBezTo>
                  <a:cubicBezTo>
                    <a:pt x="2936" y="1406"/>
                    <a:pt x="2936" y="1306"/>
                    <a:pt x="2869" y="1273"/>
                  </a:cubicBezTo>
                  <a:lnTo>
                    <a:pt x="3503" y="906"/>
                  </a:lnTo>
                  <a:cubicBezTo>
                    <a:pt x="3669" y="772"/>
                    <a:pt x="3803" y="572"/>
                    <a:pt x="3803" y="339"/>
                  </a:cubicBezTo>
                  <a:cubicBezTo>
                    <a:pt x="3776" y="153"/>
                    <a:pt x="3686" y="51"/>
                    <a:pt x="3567" y="51"/>
                  </a:cubicBezTo>
                  <a:cubicBezTo>
                    <a:pt x="3536" y="51"/>
                    <a:pt x="3503" y="58"/>
                    <a:pt x="3469" y="72"/>
                  </a:cubicBezTo>
                  <a:lnTo>
                    <a:pt x="2602" y="605"/>
                  </a:lnTo>
                  <a:lnTo>
                    <a:pt x="1835" y="1039"/>
                  </a:lnTo>
                  <a:cubicBezTo>
                    <a:pt x="1902" y="739"/>
                    <a:pt x="1868" y="439"/>
                    <a:pt x="1768" y="172"/>
                  </a:cubicBezTo>
                  <a:cubicBezTo>
                    <a:pt x="1720" y="44"/>
                    <a:pt x="1642" y="1"/>
                    <a:pt x="1562" y="1"/>
                  </a:cubicBezTo>
                  <a:close/>
                  <a:moveTo>
                    <a:pt x="601" y="2273"/>
                  </a:moveTo>
                  <a:lnTo>
                    <a:pt x="601" y="4542"/>
                  </a:lnTo>
                  <a:lnTo>
                    <a:pt x="100" y="4808"/>
                  </a:lnTo>
                  <a:lnTo>
                    <a:pt x="100" y="2540"/>
                  </a:lnTo>
                  <a:lnTo>
                    <a:pt x="601" y="2273"/>
                  </a:lnTo>
                  <a:close/>
                  <a:moveTo>
                    <a:pt x="634" y="2073"/>
                  </a:moveTo>
                  <a:lnTo>
                    <a:pt x="34" y="2440"/>
                  </a:lnTo>
                  <a:cubicBezTo>
                    <a:pt x="34" y="2440"/>
                    <a:pt x="0" y="2473"/>
                    <a:pt x="0" y="2473"/>
                  </a:cubicBezTo>
                  <a:cubicBezTo>
                    <a:pt x="0" y="2507"/>
                    <a:pt x="0" y="2507"/>
                    <a:pt x="0" y="2540"/>
                  </a:cubicBezTo>
                  <a:lnTo>
                    <a:pt x="0" y="4942"/>
                  </a:lnTo>
                  <a:cubicBezTo>
                    <a:pt x="0" y="4966"/>
                    <a:pt x="17" y="4989"/>
                    <a:pt x="38" y="4989"/>
                  </a:cubicBezTo>
                  <a:cubicBezTo>
                    <a:pt x="47" y="4989"/>
                    <a:pt x="57" y="4985"/>
                    <a:pt x="67" y="4975"/>
                  </a:cubicBezTo>
                  <a:lnTo>
                    <a:pt x="667" y="4642"/>
                  </a:lnTo>
                  <a:cubicBezTo>
                    <a:pt x="667" y="4642"/>
                    <a:pt x="667" y="4608"/>
                    <a:pt x="701" y="4608"/>
                  </a:cubicBezTo>
                  <a:cubicBezTo>
                    <a:pt x="701" y="4575"/>
                    <a:pt x="701" y="4575"/>
                    <a:pt x="701" y="4542"/>
                  </a:cubicBezTo>
                  <a:lnTo>
                    <a:pt x="701" y="2140"/>
                  </a:lnTo>
                  <a:cubicBezTo>
                    <a:pt x="701" y="2107"/>
                    <a:pt x="701" y="2073"/>
                    <a:pt x="667" y="2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a:off x="2117987" y="2071592"/>
              <a:ext cx="67613" cy="75552"/>
            </a:xfrm>
            <a:custGeom>
              <a:avLst/>
              <a:gdLst/>
              <a:ahLst/>
              <a:cxnLst/>
              <a:rect l="l" t="t" r="r" b="b"/>
              <a:pathLst>
                <a:path w="4471" h="4996" extrusionOk="0">
                  <a:moveTo>
                    <a:pt x="3203" y="853"/>
                  </a:moveTo>
                  <a:cubicBezTo>
                    <a:pt x="3226" y="853"/>
                    <a:pt x="3248" y="868"/>
                    <a:pt x="3270" y="868"/>
                  </a:cubicBezTo>
                  <a:cubicBezTo>
                    <a:pt x="3303" y="935"/>
                    <a:pt x="3303" y="1001"/>
                    <a:pt x="3303" y="1035"/>
                  </a:cubicBezTo>
                  <a:lnTo>
                    <a:pt x="3303" y="1101"/>
                  </a:lnTo>
                  <a:lnTo>
                    <a:pt x="3303" y="1235"/>
                  </a:lnTo>
                  <a:lnTo>
                    <a:pt x="3303" y="1335"/>
                  </a:lnTo>
                  <a:cubicBezTo>
                    <a:pt x="3303" y="1402"/>
                    <a:pt x="3303" y="1468"/>
                    <a:pt x="3270" y="1535"/>
                  </a:cubicBezTo>
                  <a:cubicBezTo>
                    <a:pt x="3237" y="1568"/>
                    <a:pt x="3203" y="1635"/>
                    <a:pt x="3170" y="1668"/>
                  </a:cubicBezTo>
                  <a:cubicBezTo>
                    <a:pt x="3137" y="1685"/>
                    <a:pt x="3112" y="1693"/>
                    <a:pt x="3091" y="1693"/>
                  </a:cubicBezTo>
                  <a:cubicBezTo>
                    <a:pt x="3070" y="1693"/>
                    <a:pt x="3053" y="1685"/>
                    <a:pt x="3036" y="1668"/>
                  </a:cubicBezTo>
                  <a:cubicBezTo>
                    <a:pt x="3003" y="1635"/>
                    <a:pt x="3003" y="1568"/>
                    <a:pt x="3003" y="1502"/>
                  </a:cubicBezTo>
                  <a:lnTo>
                    <a:pt x="3003" y="1435"/>
                  </a:lnTo>
                  <a:cubicBezTo>
                    <a:pt x="2970" y="1402"/>
                    <a:pt x="2970" y="1368"/>
                    <a:pt x="3003" y="1301"/>
                  </a:cubicBezTo>
                  <a:lnTo>
                    <a:pt x="3003" y="1235"/>
                  </a:lnTo>
                  <a:cubicBezTo>
                    <a:pt x="3003" y="1168"/>
                    <a:pt x="3003" y="1101"/>
                    <a:pt x="3036" y="1035"/>
                  </a:cubicBezTo>
                  <a:cubicBezTo>
                    <a:pt x="3036" y="968"/>
                    <a:pt x="3103" y="901"/>
                    <a:pt x="3170" y="868"/>
                  </a:cubicBezTo>
                  <a:cubicBezTo>
                    <a:pt x="3181" y="857"/>
                    <a:pt x="3192" y="853"/>
                    <a:pt x="3203" y="853"/>
                  </a:cubicBezTo>
                  <a:close/>
                  <a:moveTo>
                    <a:pt x="3295" y="576"/>
                  </a:moveTo>
                  <a:cubicBezTo>
                    <a:pt x="3253" y="576"/>
                    <a:pt x="3203" y="584"/>
                    <a:pt x="3137" y="601"/>
                  </a:cubicBezTo>
                  <a:cubicBezTo>
                    <a:pt x="3036" y="668"/>
                    <a:pt x="2936" y="768"/>
                    <a:pt x="2903" y="901"/>
                  </a:cubicBezTo>
                  <a:cubicBezTo>
                    <a:pt x="2836" y="1035"/>
                    <a:pt x="2803" y="1168"/>
                    <a:pt x="2803" y="1335"/>
                  </a:cubicBezTo>
                  <a:cubicBezTo>
                    <a:pt x="2803" y="1368"/>
                    <a:pt x="2803" y="1368"/>
                    <a:pt x="2803" y="1402"/>
                  </a:cubicBezTo>
                  <a:lnTo>
                    <a:pt x="2803" y="1535"/>
                  </a:lnTo>
                  <a:cubicBezTo>
                    <a:pt x="2803" y="1568"/>
                    <a:pt x="2803" y="1602"/>
                    <a:pt x="2803" y="1635"/>
                  </a:cubicBezTo>
                  <a:cubicBezTo>
                    <a:pt x="2803" y="1735"/>
                    <a:pt x="2836" y="1835"/>
                    <a:pt x="2903" y="1935"/>
                  </a:cubicBezTo>
                  <a:cubicBezTo>
                    <a:pt x="2936" y="1969"/>
                    <a:pt x="2970" y="1985"/>
                    <a:pt x="3007" y="1985"/>
                  </a:cubicBezTo>
                  <a:cubicBezTo>
                    <a:pt x="3045" y="1985"/>
                    <a:pt x="3087" y="1969"/>
                    <a:pt x="3137" y="1935"/>
                  </a:cubicBezTo>
                  <a:cubicBezTo>
                    <a:pt x="3270" y="1869"/>
                    <a:pt x="3337" y="1768"/>
                    <a:pt x="3403" y="1635"/>
                  </a:cubicBezTo>
                  <a:cubicBezTo>
                    <a:pt x="3470" y="1502"/>
                    <a:pt x="3503" y="1368"/>
                    <a:pt x="3503" y="1235"/>
                  </a:cubicBezTo>
                  <a:lnTo>
                    <a:pt x="3503" y="935"/>
                  </a:lnTo>
                  <a:cubicBezTo>
                    <a:pt x="3503" y="801"/>
                    <a:pt x="3470" y="701"/>
                    <a:pt x="3403" y="601"/>
                  </a:cubicBezTo>
                  <a:cubicBezTo>
                    <a:pt x="3370" y="584"/>
                    <a:pt x="3337" y="576"/>
                    <a:pt x="3295" y="576"/>
                  </a:cubicBezTo>
                  <a:close/>
                  <a:moveTo>
                    <a:pt x="4213" y="1563"/>
                  </a:moveTo>
                  <a:cubicBezTo>
                    <a:pt x="4232" y="1563"/>
                    <a:pt x="4251" y="1582"/>
                    <a:pt x="4271" y="1602"/>
                  </a:cubicBezTo>
                  <a:cubicBezTo>
                    <a:pt x="4304" y="1635"/>
                    <a:pt x="4304" y="1702"/>
                    <a:pt x="4304" y="1735"/>
                  </a:cubicBezTo>
                  <a:lnTo>
                    <a:pt x="4304" y="1935"/>
                  </a:lnTo>
                  <a:lnTo>
                    <a:pt x="4304" y="2035"/>
                  </a:lnTo>
                  <a:cubicBezTo>
                    <a:pt x="4304" y="2102"/>
                    <a:pt x="4271" y="2169"/>
                    <a:pt x="4271" y="2235"/>
                  </a:cubicBezTo>
                  <a:cubicBezTo>
                    <a:pt x="4237" y="2302"/>
                    <a:pt x="4204" y="2336"/>
                    <a:pt x="4137" y="2369"/>
                  </a:cubicBezTo>
                  <a:cubicBezTo>
                    <a:pt x="4104" y="2386"/>
                    <a:pt x="4079" y="2394"/>
                    <a:pt x="4058" y="2394"/>
                  </a:cubicBezTo>
                  <a:cubicBezTo>
                    <a:pt x="4037" y="2394"/>
                    <a:pt x="4021" y="2386"/>
                    <a:pt x="4004" y="2369"/>
                  </a:cubicBezTo>
                  <a:cubicBezTo>
                    <a:pt x="4004" y="2336"/>
                    <a:pt x="3970" y="2269"/>
                    <a:pt x="3970" y="2235"/>
                  </a:cubicBezTo>
                  <a:lnTo>
                    <a:pt x="3970" y="2135"/>
                  </a:lnTo>
                  <a:cubicBezTo>
                    <a:pt x="3970" y="2135"/>
                    <a:pt x="3970" y="2102"/>
                    <a:pt x="3970" y="2069"/>
                  </a:cubicBezTo>
                  <a:cubicBezTo>
                    <a:pt x="3970" y="2069"/>
                    <a:pt x="3970" y="2035"/>
                    <a:pt x="3970" y="2035"/>
                  </a:cubicBezTo>
                  <a:lnTo>
                    <a:pt x="3970" y="1935"/>
                  </a:lnTo>
                  <a:cubicBezTo>
                    <a:pt x="3970" y="1869"/>
                    <a:pt x="4004" y="1802"/>
                    <a:pt x="4004" y="1735"/>
                  </a:cubicBezTo>
                  <a:cubicBezTo>
                    <a:pt x="4037" y="1668"/>
                    <a:pt x="4104" y="1602"/>
                    <a:pt x="4171" y="1602"/>
                  </a:cubicBezTo>
                  <a:cubicBezTo>
                    <a:pt x="4185" y="1574"/>
                    <a:pt x="4199" y="1563"/>
                    <a:pt x="4213" y="1563"/>
                  </a:cubicBezTo>
                  <a:close/>
                  <a:moveTo>
                    <a:pt x="4283" y="1285"/>
                  </a:moveTo>
                  <a:cubicBezTo>
                    <a:pt x="4237" y="1285"/>
                    <a:pt x="4187" y="1301"/>
                    <a:pt x="4137" y="1335"/>
                  </a:cubicBezTo>
                  <a:cubicBezTo>
                    <a:pt x="4037" y="1402"/>
                    <a:pt x="3937" y="1502"/>
                    <a:pt x="3870" y="1602"/>
                  </a:cubicBezTo>
                  <a:cubicBezTo>
                    <a:pt x="3837" y="1735"/>
                    <a:pt x="3804" y="1902"/>
                    <a:pt x="3804" y="2035"/>
                  </a:cubicBezTo>
                  <a:cubicBezTo>
                    <a:pt x="3804" y="2069"/>
                    <a:pt x="3804" y="2102"/>
                    <a:pt x="3804" y="2135"/>
                  </a:cubicBezTo>
                  <a:lnTo>
                    <a:pt x="3804" y="2202"/>
                  </a:lnTo>
                  <a:lnTo>
                    <a:pt x="3804" y="2269"/>
                  </a:lnTo>
                  <a:cubicBezTo>
                    <a:pt x="3804" y="2302"/>
                    <a:pt x="3804" y="2302"/>
                    <a:pt x="3804" y="2336"/>
                  </a:cubicBezTo>
                  <a:cubicBezTo>
                    <a:pt x="3770" y="2436"/>
                    <a:pt x="3804" y="2569"/>
                    <a:pt x="3870" y="2636"/>
                  </a:cubicBezTo>
                  <a:cubicBezTo>
                    <a:pt x="3904" y="2669"/>
                    <a:pt x="3945" y="2686"/>
                    <a:pt x="3991" y="2686"/>
                  </a:cubicBezTo>
                  <a:cubicBezTo>
                    <a:pt x="4037" y="2686"/>
                    <a:pt x="4087" y="2669"/>
                    <a:pt x="4137" y="2636"/>
                  </a:cubicBezTo>
                  <a:cubicBezTo>
                    <a:pt x="4237" y="2569"/>
                    <a:pt x="4337" y="2469"/>
                    <a:pt x="4404" y="2369"/>
                  </a:cubicBezTo>
                  <a:cubicBezTo>
                    <a:pt x="4437" y="2235"/>
                    <a:pt x="4471" y="2102"/>
                    <a:pt x="4471" y="1935"/>
                  </a:cubicBezTo>
                  <a:lnTo>
                    <a:pt x="4471" y="1635"/>
                  </a:lnTo>
                  <a:cubicBezTo>
                    <a:pt x="4471" y="1535"/>
                    <a:pt x="4471" y="1435"/>
                    <a:pt x="4404" y="1335"/>
                  </a:cubicBezTo>
                  <a:cubicBezTo>
                    <a:pt x="4371" y="1301"/>
                    <a:pt x="4329" y="1285"/>
                    <a:pt x="4283" y="1285"/>
                  </a:cubicBezTo>
                  <a:close/>
                  <a:moveTo>
                    <a:pt x="4304" y="1"/>
                  </a:moveTo>
                  <a:lnTo>
                    <a:pt x="4204" y="34"/>
                  </a:lnTo>
                  <a:cubicBezTo>
                    <a:pt x="4204" y="67"/>
                    <a:pt x="4171" y="67"/>
                    <a:pt x="4171" y="101"/>
                  </a:cubicBezTo>
                  <a:cubicBezTo>
                    <a:pt x="4137" y="134"/>
                    <a:pt x="4137" y="134"/>
                    <a:pt x="4137" y="167"/>
                  </a:cubicBezTo>
                  <a:lnTo>
                    <a:pt x="2970" y="3203"/>
                  </a:lnTo>
                  <a:lnTo>
                    <a:pt x="2970" y="3236"/>
                  </a:lnTo>
                  <a:cubicBezTo>
                    <a:pt x="2970" y="3236"/>
                    <a:pt x="2970" y="3270"/>
                    <a:pt x="2970" y="3270"/>
                  </a:cubicBezTo>
                  <a:cubicBezTo>
                    <a:pt x="2936" y="3270"/>
                    <a:pt x="2936" y="3303"/>
                    <a:pt x="2970" y="3303"/>
                  </a:cubicBezTo>
                  <a:lnTo>
                    <a:pt x="3003" y="3303"/>
                  </a:lnTo>
                  <a:lnTo>
                    <a:pt x="3103" y="3270"/>
                  </a:lnTo>
                  <a:cubicBezTo>
                    <a:pt x="3103" y="3236"/>
                    <a:pt x="3137" y="3236"/>
                    <a:pt x="3137" y="3203"/>
                  </a:cubicBezTo>
                  <a:cubicBezTo>
                    <a:pt x="3170" y="3169"/>
                    <a:pt x="3170" y="3169"/>
                    <a:pt x="3170" y="3136"/>
                  </a:cubicBezTo>
                  <a:lnTo>
                    <a:pt x="4337" y="101"/>
                  </a:lnTo>
                  <a:cubicBezTo>
                    <a:pt x="4337" y="101"/>
                    <a:pt x="4337" y="67"/>
                    <a:pt x="4337" y="34"/>
                  </a:cubicBezTo>
                  <a:lnTo>
                    <a:pt x="4337" y="1"/>
                  </a:lnTo>
                  <a:close/>
                  <a:moveTo>
                    <a:pt x="2436" y="1035"/>
                  </a:moveTo>
                  <a:lnTo>
                    <a:pt x="1602" y="1535"/>
                  </a:lnTo>
                  <a:cubicBezTo>
                    <a:pt x="1569" y="1535"/>
                    <a:pt x="1569" y="1535"/>
                    <a:pt x="1569" y="1568"/>
                  </a:cubicBezTo>
                  <a:cubicBezTo>
                    <a:pt x="1535" y="1602"/>
                    <a:pt x="1535" y="1635"/>
                    <a:pt x="1569" y="1668"/>
                  </a:cubicBezTo>
                  <a:lnTo>
                    <a:pt x="1469" y="2903"/>
                  </a:lnTo>
                  <a:cubicBezTo>
                    <a:pt x="1469" y="2936"/>
                    <a:pt x="1469" y="2936"/>
                    <a:pt x="1469" y="2969"/>
                  </a:cubicBezTo>
                  <a:lnTo>
                    <a:pt x="1502" y="2969"/>
                  </a:lnTo>
                  <a:lnTo>
                    <a:pt x="1635" y="2869"/>
                  </a:lnTo>
                  <a:cubicBezTo>
                    <a:pt x="1669" y="2869"/>
                    <a:pt x="1702" y="2836"/>
                    <a:pt x="1702" y="2803"/>
                  </a:cubicBezTo>
                  <a:cubicBezTo>
                    <a:pt x="1702" y="2769"/>
                    <a:pt x="1736" y="2736"/>
                    <a:pt x="1769" y="2702"/>
                  </a:cubicBezTo>
                  <a:cubicBezTo>
                    <a:pt x="1802" y="2669"/>
                    <a:pt x="1802" y="2636"/>
                    <a:pt x="1836" y="2602"/>
                  </a:cubicBezTo>
                  <a:cubicBezTo>
                    <a:pt x="1902" y="2536"/>
                    <a:pt x="1936" y="2502"/>
                    <a:pt x="2002" y="2469"/>
                  </a:cubicBezTo>
                  <a:cubicBezTo>
                    <a:pt x="2036" y="2469"/>
                    <a:pt x="2102" y="2436"/>
                    <a:pt x="2136" y="2436"/>
                  </a:cubicBezTo>
                  <a:cubicBezTo>
                    <a:pt x="2203" y="2436"/>
                    <a:pt x="2236" y="2436"/>
                    <a:pt x="2269" y="2469"/>
                  </a:cubicBezTo>
                  <a:cubicBezTo>
                    <a:pt x="2303" y="2502"/>
                    <a:pt x="2336" y="2536"/>
                    <a:pt x="2336" y="2569"/>
                  </a:cubicBezTo>
                  <a:cubicBezTo>
                    <a:pt x="2369" y="2636"/>
                    <a:pt x="2369" y="2736"/>
                    <a:pt x="2369" y="2803"/>
                  </a:cubicBezTo>
                  <a:cubicBezTo>
                    <a:pt x="2369" y="2969"/>
                    <a:pt x="2336" y="3103"/>
                    <a:pt x="2269" y="3270"/>
                  </a:cubicBezTo>
                  <a:cubicBezTo>
                    <a:pt x="2236" y="3303"/>
                    <a:pt x="2203" y="3370"/>
                    <a:pt x="2136" y="3436"/>
                  </a:cubicBezTo>
                  <a:cubicBezTo>
                    <a:pt x="2102" y="3470"/>
                    <a:pt x="2069" y="3503"/>
                    <a:pt x="2002" y="3536"/>
                  </a:cubicBezTo>
                  <a:cubicBezTo>
                    <a:pt x="1963" y="3575"/>
                    <a:pt x="1913" y="3592"/>
                    <a:pt x="1864" y="3592"/>
                  </a:cubicBezTo>
                  <a:cubicBezTo>
                    <a:pt x="1830" y="3592"/>
                    <a:pt x="1797" y="3584"/>
                    <a:pt x="1769" y="3570"/>
                  </a:cubicBezTo>
                  <a:cubicBezTo>
                    <a:pt x="1669" y="3536"/>
                    <a:pt x="1635" y="3470"/>
                    <a:pt x="1635" y="3403"/>
                  </a:cubicBezTo>
                  <a:cubicBezTo>
                    <a:pt x="1602" y="3370"/>
                    <a:pt x="1602" y="3336"/>
                    <a:pt x="1602" y="3336"/>
                  </a:cubicBezTo>
                  <a:lnTo>
                    <a:pt x="1569" y="3336"/>
                  </a:lnTo>
                  <a:lnTo>
                    <a:pt x="1435" y="3403"/>
                  </a:lnTo>
                  <a:cubicBezTo>
                    <a:pt x="1435" y="3403"/>
                    <a:pt x="1435" y="3436"/>
                    <a:pt x="1402" y="3436"/>
                  </a:cubicBezTo>
                  <a:cubicBezTo>
                    <a:pt x="1402" y="3470"/>
                    <a:pt x="1402" y="3503"/>
                    <a:pt x="1402" y="3503"/>
                  </a:cubicBezTo>
                  <a:cubicBezTo>
                    <a:pt x="1402" y="3603"/>
                    <a:pt x="1435" y="3703"/>
                    <a:pt x="1469" y="3770"/>
                  </a:cubicBezTo>
                  <a:cubicBezTo>
                    <a:pt x="1502" y="3837"/>
                    <a:pt x="1535" y="3870"/>
                    <a:pt x="1602" y="3903"/>
                  </a:cubicBezTo>
                  <a:cubicBezTo>
                    <a:pt x="1649" y="3927"/>
                    <a:pt x="1696" y="3951"/>
                    <a:pt x="1744" y="3951"/>
                  </a:cubicBezTo>
                  <a:cubicBezTo>
                    <a:pt x="1763" y="3951"/>
                    <a:pt x="1783" y="3946"/>
                    <a:pt x="1802" y="3937"/>
                  </a:cubicBezTo>
                  <a:cubicBezTo>
                    <a:pt x="1869" y="3937"/>
                    <a:pt x="1936" y="3903"/>
                    <a:pt x="2002" y="3870"/>
                  </a:cubicBezTo>
                  <a:cubicBezTo>
                    <a:pt x="2102" y="3803"/>
                    <a:pt x="2169" y="3737"/>
                    <a:pt x="2236" y="3670"/>
                  </a:cubicBezTo>
                  <a:cubicBezTo>
                    <a:pt x="2336" y="3603"/>
                    <a:pt x="2403" y="3503"/>
                    <a:pt x="2436" y="3403"/>
                  </a:cubicBezTo>
                  <a:cubicBezTo>
                    <a:pt x="2503" y="3270"/>
                    <a:pt x="2536" y="3169"/>
                    <a:pt x="2569" y="3069"/>
                  </a:cubicBezTo>
                  <a:cubicBezTo>
                    <a:pt x="2603" y="2936"/>
                    <a:pt x="2603" y="2803"/>
                    <a:pt x="2603" y="2669"/>
                  </a:cubicBezTo>
                  <a:cubicBezTo>
                    <a:pt x="2603" y="2536"/>
                    <a:pt x="2603" y="2436"/>
                    <a:pt x="2569" y="2336"/>
                  </a:cubicBezTo>
                  <a:cubicBezTo>
                    <a:pt x="2536" y="2269"/>
                    <a:pt x="2469" y="2202"/>
                    <a:pt x="2403" y="2169"/>
                  </a:cubicBezTo>
                  <a:cubicBezTo>
                    <a:pt x="2369" y="2135"/>
                    <a:pt x="2303" y="2102"/>
                    <a:pt x="2236" y="2102"/>
                  </a:cubicBezTo>
                  <a:cubicBezTo>
                    <a:pt x="2136" y="2102"/>
                    <a:pt x="2069" y="2135"/>
                    <a:pt x="2002" y="2202"/>
                  </a:cubicBezTo>
                  <a:cubicBezTo>
                    <a:pt x="1936" y="2202"/>
                    <a:pt x="1869" y="2269"/>
                    <a:pt x="1802" y="2302"/>
                  </a:cubicBezTo>
                  <a:lnTo>
                    <a:pt x="1702" y="2436"/>
                  </a:lnTo>
                  <a:lnTo>
                    <a:pt x="1736" y="1768"/>
                  </a:lnTo>
                  <a:lnTo>
                    <a:pt x="2436" y="1368"/>
                  </a:lnTo>
                  <a:cubicBezTo>
                    <a:pt x="2469" y="1335"/>
                    <a:pt x="2469" y="1335"/>
                    <a:pt x="2469" y="1301"/>
                  </a:cubicBezTo>
                  <a:cubicBezTo>
                    <a:pt x="2503" y="1268"/>
                    <a:pt x="2503" y="1235"/>
                    <a:pt x="2469" y="1235"/>
                  </a:cubicBezTo>
                  <a:lnTo>
                    <a:pt x="2469" y="1101"/>
                  </a:lnTo>
                  <a:cubicBezTo>
                    <a:pt x="2503" y="1068"/>
                    <a:pt x="2503" y="1068"/>
                    <a:pt x="2469" y="1035"/>
                  </a:cubicBezTo>
                  <a:close/>
                  <a:moveTo>
                    <a:pt x="835" y="2002"/>
                  </a:moveTo>
                  <a:cubicBezTo>
                    <a:pt x="735" y="2002"/>
                    <a:pt x="668" y="2035"/>
                    <a:pt x="601" y="2069"/>
                  </a:cubicBezTo>
                  <a:cubicBezTo>
                    <a:pt x="501" y="2135"/>
                    <a:pt x="435" y="2202"/>
                    <a:pt x="368" y="2269"/>
                  </a:cubicBezTo>
                  <a:cubicBezTo>
                    <a:pt x="301" y="2369"/>
                    <a:pt x="234" y="2469"/>
                    <a:pt x="168" y="2569"/>
                  </a:cubicBezTo>
                  <a:cubicBezTo>
                    <a:pt x="134" y="2669"/>
                    <a:pt x="101" y="2769"/>
                    <a:pt x="68" y="2869"/>
                  </a:cubicBezTo>
                  <a:cubicBezTo>
                    <a:pt x="68" y="2969"/>
                    <a:pt x="34" y="3069"/>
                    <a:pt x="34" y="3169"/>
                  </a:cubicBezTo>
                  <a:cubicBezTo>
                    <a:pt x="34" y="3203"/>
                    <a:pt x="34" y="3203"/>
                    <a:pt x="34" y="3236"/>
                  </a:cubicBezTo>
                  <a:lnTo>
                    <a:pt x="68" y="3236"/>
                  </a:lnTo>
                  <a:lnTo>
                    <a:pt x="168" y="3169"/>
                  </a:lnTo>
                  <a:cubicBezTo>
                    <a:pt x="201" y="3169"/>
                    <a:pt x="201" y="3136"/>
                    <a:pt x="201" y="3136"/>
                  </a:cubicBezTo>
                  <a:cubicBezTo>
                    <a:pt x="234" y="3103"/>
                    <a:pt x="234" y="3069"/>
                    <a:pt x="234" y="3036"/>
                  </a:cubicBezTo>
                  <a:cubicBezTo>
                    <a:pt x="268" y="2969"/>
                    <a:pt x="268" y="2903"/>
                    <a:pt x="268" y="2869"/>
                  </a:cubicBezTo>
                  <a:cubicBezTo>
                    <a:pt x="301" y="2803"/>
                    <a:pt x="301" y="2736"/>
                    <a:pt x="335" y="2669"/>
                  </a:cubicBezTo>
                  <a:cubicBezTo>
                    <a:pt x="368" y="2602"/>
                    <a:pt x="401" y="2569"/>
                    <a:pt x="435" y="2502"/>
                  </a:cubicBezTo>
                  <a:cubicBezTo>
                    <a:pt x="468" y="2469"/>
                    <a:pt x="535" y="2436"/>
                    <a:pt x="568" y="2402"/>
                  </a:cubicBezTo>
                  <a:cubicBezTo>
                    <a:pt x="618" y="2369"/>
                    <a:pt x="668" y="2352"/>
                    <a:pt x="710" y="2352"/>
                  </a:cubicBezTo>
                  <a:cubicBezTo>
                    <a:pt x="752" y="2352"/>
                    <a:pt x="785" y="2369"/>
                    <a:pt x="802" y="2402"/>
                  </a:cubicBezTo>
                  <a:cubicBezTo>
                    <a:pt x="868" y="2469"/>
                    <a:pt x="902" y="2569"/>
                    <a:pt x="868" y="2669"/>
                  </a:cubicBezTo>
                  <a:cubicBezTo>
                    <a:pt x="902" y="2769"/>
                    <a:pt x="868" y="2869"/>
                    <a:pt x="835" y="2969"/>
                  </a:cubicBezTo>
                  <a:cubicBezTo>
                    <a:pt x="835" y="3069"/>
                    <a:pt x="802" y="3136"/>
                    <a:pt x="735" y="3236"/>
                  </a:cubicBezTo>
                  <a:lnTo>
                    <a:pt x="34" y="4604"/>
                  </a:lnTo>
                  <a:lnTo>
                    <a:pt x="1" y="4704"/>
                  </a:lnTo>
                  <a:cubicBezTo>
                    <a:pt x="1" y="4737"/>
                    <a:pt x="1" y="4737"/>
                    <a:pt x="1" y="4771"/>
                  </a:cubicBezTo>
                  <a:lnTo>
                    <a:pt x="1" y="4937"/>
                  </a:lnTo>
                  <a:cubicBezTo>
                    <a:pt x="1" y="4937"/>
                    <a:pt x="1" y="4971"/>
                    <a:pt x="1" y="4971"/>
                  </a:cubicBezTo>
                  <a:cubicBezTo>
                    <a:pt x="18" y="4987"/>
                    <a:pt x="26" y="4996"/>
                    <a:pt x="34" y="4996"/>
                  </a:cubicBezTo>
                  <a:cubicBezTo>
                    <a:pt x="43" y="4996"/>
                    <a:pt x="51" y="4987"/>
                    <a:pt x="68" y="4971"/>
                  </a:cubicBezTo>
                  <a:lnTo>
                    <a:pt x="1068" y="4404"/>
                  </a:lnTo>
                  <a:cubicBezTo>
                    <a:pt x="1102" y="4370"/>
                    <a:pt x="1102" y="4370"/>
                    <a:pt x="1135" y="4337"/>
                  </a:cubicBezTo>
                  <a:cubicBezTo>
                    <a:pt x="1135" y="4304"/>
                    <a:pt x="1135" y="4270"/>
                    <a:pt x="1135" y="4270"/>
                  </a:cubicBezTo>
                  <a:lnTo>
                    <a:pt x="1135" y="4103"/>
                  </a:lnTo>
                  <a:cubicBezTo>
                    <a:pt x="1135" y="4070"/>
                    <a:pt x="1135" y="4037"/>
                    <a:pt x="1135" y="4037"/>
                  </a:cubicBezTo>
                  <a:lnTo>
                    <a:pt x="1102" y="4037"/>
                  </a:lnTo>
                  <a:lnTo>
                    <a:pt x="368" y="4470"/>
                  </a:lnTo>
                  <a:lnTo>
                    <a:pt x="902" y="3403"/>
                  </a:lnTo>
                  <a:cubicBezTo>
                    <a:pt x="968" y="3303"/>
                    <a:pt x="1002" y="3236"/>
                    <a:pt x="1002" y="3169"/>
                  </a:cubicBezTo>
                  <a:cubicBezTo>
                    <a:pt x="1035" y="3103"/>
                    <a:pt x="1068" y="3036"/>
                    <a:pt x="1102" y="2969"/>
                  </a:cubicBezTo>
                  <a:cubicBezTo>
                    <a:pt x="1102" y="2903"/>
                    <a:pt x="1102" y="2836"/>
                    <a:pt x="1135" y="2769"/>
                  </a:cubicBezTo>
                  <a:cubicBezTo>
                    <a:pt x="1135" y="2702"/>
                    <a:pt x="1135" y="2602"/>
                    <a:pt x="1135" y="2536"/>
                  </a:cubicBezTo>
                  <a:cubicBezTo>
                    <a:pt x="1135" y="2436"/>
                    <a:pt x="1102" y="2369"/>
                    <a:pt x="1102" y="2269"/>
                  </a:cubicBezTo>
                  <a:cubicBezTo>
                    <a:pt x="1068" y="2202"/>
                    <a:pt x="1035" y="2135"/>
                    <a:pt x="1002" y="2069"/>
                  </a:cubicBezTo>
                  <a:cubicBezTo>
                    <a:pt x="935" y="2035"/>
                    <a:pt x="902" y="2002"/>
                    <a:pt x="835" y="200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a:off x="2120512" y="2159362"/>
              <a:ext cx="8590" cy="19190"/>
            </a:xfrm>
            <a:custGeom>
              <a:avLst/>
              <a:gdLst/>
              <a:ahLst/>
              <a:cxnLst/>
              <a:rect l="l" t="t" r="r" b="b"/>
              <a:pathLst>
                <a:path w="568" h="1269" extrusionOk="0">
                  <a:moveTo>
                    <a:pt x="401" y="1"/>
                  </a:moveTo>
                  <a:cubicBezTo>
                    <a:pt x="368" y="1"/>
                    <a:pt x="334" y="34"/>
                    <a:pt x="301" y="34"/>
                  </a:cubicBezTo>
                  <a:cubicBezTo>
                    <a:pt x="234" y="67"/>
                    <a:pt x="201" y="101"/>
                    <a:pt x="168" y="167"/>
                  </a:cubicBezTo>
                  <a:cubicBezTo>
                    <a:pt x="134" y="201"/>
                    <a:pt x="101" y="234"/>
                    <a:pt x="101" y="301"/>
                  </a:cubicBezTo>
                  <a:lnTo>
                    <a:pt x="101" y="234"/>
                  </a:lnTo>
                  <a:cubicBezTo>
                    <a:pt x="101" y="234"/>
                    <a:pt x="101" y="201"/>
                    <a:pt x="101" y="201"/>
                  </a:cubicBezTo>
                  <a:lnTo>
                    <a:pt x="67" y="201"/>
                  </a:lnTo>
                  <a:lnTo>
                    <a:pt x="34" y="234"/>
                  </a:lnTo>
                  <a:cubicBezTo>
                    <a:pt x="1" y="234"/>
                    <a:pt x="1" y="234"/>
                    <a:pt x="1" y="268"/>
                  </a:cubicBezTo>
                  <a:cubicBezTo>
                    <a:pt x="1" y="268"/>
                    <a:pt x="1" y="301"/>
                    <a:pt x="1" y="301"/>
                  </a:cubicBezTo>
                  <a:lnTo>
                    <a:pt x="1" y="1235"/>
                  </a:lnTo>
                  <a:cubicBezTo>
                    <a:pt x="1" y="1268"/>
                    <a:pt x="1" y="1268"/>
                    <a:pt x="1" y="1268"/>
                  </a:cubicBezTo>
                  <a:lnTo>
                    <a:pt x="34" y="1268"/>
                  </a:lnTo>
                  <a:lnTo>
                    <a:pt x="67" y="1235"/>
                  </a:lnTo>
                  <a:lnTo>
                    <a:pt x="101" y="1235"/>
                  </a:lnTo>
                  <a:cubicBezTo>
                    <a:pt x="101" y="1202"/>
                    <a:pt x="101" y="1202"/>
                    <a:pt x="101" y="1168"/>
                  </a:cubicBezTo>
                  <a:lnTo>
                    <a:pt x="101" y="634"/>
                  </a:lnTo>
                  <a:cubicBezTo>
                    <a:pt x="101" y="534"/>
                    <a:pt x="101" y="468"/>
                    <a:pt x="134" y="368"/>
                  </a:cubicBezTo>
                  <a:cubicBezTo>
                    <a:pt x="168" y="301"/>
                    <a:pt x="234" y="268"/>
                    <a:pt x="268" y="234"/>
                  </a:cubicBezTo>
                  <a:cubicBezTo>
                    <a:pt x="301" y="218"/>
                    <a:pt x="326" y="209"/>
                    <a:pt x="347" y="209"/>
                  </a:cubicBezTo>
                  <a:cubicBezTo>
                    <a:pt x="368" y="209"/>
                    <a:pt x="384" y="218"/>
                    <a:pt x="401" y="234"/>
                  </a:cubicBezTo>
                  <a:cubicBezTo>
                    <a:pt x="468" y="268"/>
                    <a:pt x="468" y="368"/>
                    <a:pt x="468" y="434"/>
                  </a:cubicBezTo>
                  <a:lnTo>
                    <a:pt x="468" y="968"/>
                  </a:lnTo>
                  <a:cubicBezTo>
                    <a:pt x="468" y="968"/>
                    <a:pt x="468" y="1001"/>
                    <a:pt x="468" y="1001"/>
                  </a:cubicBezTo>
                  <a:lnTo>
                    <a:pt x="501" y="1001"/>
                  </a:lnTo>
                  <a:lnTo>
                    <a:pt x="534" y="968"/>
                  </a:lnTo>
                  <a:cubicBezTo>
                    <a:pt x="534" y="968"/>
                    <a:pt x="568" y="968"/>
                    <a:pt x="568" y="935"/>
                  </a:cubicBezTo>
                  <a:cubicBezTo>
                    <a:pt x="568" y="935"/>
                    <a:pt x="568" y="901"/>
                    <a:pt x="568" y="901"/>
                  </a:cubicBezTo>
                  <a:lnTo>
                    <a:pt x="568" y="334"/>
                  </a:lnTo>
                  <a:cubicBezTo>
                    <a:pt x="568" y="268"/>
                    <a:pt x="568" y="201"/>
                    <a:pt x="568" y="134"/>
                  </a:cubicBezTo>
                  <a:cubicBezTo>
                    <a:pt x="568" y="101"/>
                    <a:pt x="534" y="67"/>
                    <a:pt x="501" y="34"/>
                  </a:cubicBezTo>
                  <a:cubicBezTo>
                    <a:pt x="468" y="1"/>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a:off x="2131113" y="2152814"/>
              <a:ext cx="9603" cy="17663"/>
            </a:xfrm>
            <a:custGeom>
              <a:avLst/>
              <a:gdLst/>
              <a:ahLst/>
              <a:cxnLst/>
              <a:rect l="l" t="t" r="r" b="b"/>
              <a:pathLst>
                <a:path w="635" h="1168" extrusionOk="0">
                  <a:moveTo>
                    <a:pt x="388" y="175"/>
                  </a:moveTo>
                  <a:cubicBezTo>
                    <a:pt x="409" y="175"/>
                    <a:pt x="434" y="184"/>
                    <a:pt x="467" y="200"/>
                  </a:cubicBezTo>
                  <a:cubicBezTo>
                    <a:pt x="501" y="267"/>
                    <a:pt x="501" y="334"/>
                    <a:pt x="501" y="400"/>
                  </a:cubicBezTo>
                  <a:lnTo>
                    <a:pt x="134" y="600"/>
                  </a:lnTo>
                  <a:cubicBezTo>
                    <a:pt x="134" y="567"/>
                    <a:pt x="134" y="500"/>
                    <a:pt x="134" y="467"/>
                  </a:cubicBezTo>
                  <a:cubicBezTo>
                    <a:pt x="167" y="434"/>
                    <a:pt x="167" y="400"/>
                    <a:pt x="200" y="367"/>
                  </a:cubicBezTo>
                  <a:cubicBezTo>
                    <a:pt x="200" y="334"/>
                    <a:pt x="234" y="300"/>
                    <a:pt x="234" y="267"/>
                  </a:cubicBezTo>
                  <a:cubicBezTo>
                    <a:pt x="267" y="234"/>
                    <a:pt x="300" y="234"/>
                    <a:pt x="334" y="200"/>
                  </a:cubicBezTo>
                  <a:cubicBezTo>
                    <a:pt x="351" y="184"/>
                    <a:pt x="367" y="175"/>
                    <a:pt x="388" y="175"/>
                  </a:cubicBezTo>
                  <a:close/>
                  <a:moveTo>
                    <a:pt x="434" y="0"/>
                  </a:moveTo>
                  <a:cubicBezTo>
                    <a:pt x="401" y="0"/>
                    <a:pt x="367" y="0"/>
                    <a:pt x="334" y="33"/>
                  </a:cubicBezTo>
                  <a:cubicBezTo>
                    <a:pt x="267" y="67"/>
                    <a:pt x="234" y="100"/>
                    <a:pt x="200" y="133"/>
                  </a:cubicBezTo>
                  <a:cubicBezTo>
                    <a:pt x="167" y="200"/>
                    <a:pt x="134" y="234"/>
                    <a:pt x="100" y="300"/>
                  </a:cubicBezTo>
                  <a:cubicBezTo>
                    <a:pt x="67" y="334"/>
                    <a:pt x="67" y="400"/>
                    <a:pt x="34" y="467"/>
                  </a:cubicBezTo>
                  <a:cubicBezTo>
                    <a:pt x="34" y="534"/>
                    <a:pt x="34" y="600"/>
                    <a:pt x="34" y="667"/>
                  </a:cubicBezTo>
                  <a:cubicBezTo>
                    <a:pt x="0" y="734"/>
                    <a:pt x="0" y="767"/>
                    <a:pt x="0" y="834"/>
                  </a:cubicBezTo>
                  <a:cubicBezTo>
                    <a:pt x="0" y="901"/>
                    <a:pt x="0" y="967"/>
                    <a:pt x="34" y="1001"/>
                  </a:cubicBezTo>
                  <a:cubicBezTo>
                    <a:pt x="34" y="1034"/>
                    <a:pt x="67" y="1067"/>
                    <a:pt x="100" y="1101"/>
                  </a:cubicBezTo>
                  <a:cubicBezTo>
                    <a:pt x="134" y="1134"/>
                    <a:pt x="167" y="1168"/>
                    <a:pt x="200" y="1168"/>
                  </a:cubicBezTo>
                  <a:cubicBezTo>
                    <a:pt x="234" y="1168"/>
                    <a:pt x="267" y="1134"/>
                    <a:pt x="300" y="1134"/>
                  </a:cubicBezTo>
                  <a:cubicBezTo>
                    <a:pt x="367" y="1101"/>
                    <a:pt x="401" y="1067"/>
                    <a:pt x="434" y="1034"/>
                  </a:cubicBezTo>
                  <a:cubicBezTo>
                    <a:pt x="467" y="1001"/>
                    <a:pt x="501" y="967"/>
                    <a:pt x="534" y="901"/>
                  </a:cubicBezTo>
                  <a:cubicBezTo>
                    <a:pt x="534" y="867"/>
                    <a:pt x="567" y="834"/>
                    <a:pt x="567" y="801"/>
                  </a:cubicBezTo>
                  <a:cubicBezTo>
                    <a:pt x="567" y="767"/>
                    <a:pt x="601" y="734"/>
                    <a:pt x="601" y="701"/>
                  </a:cubicBezTo>
                  <a:lnTo>
                    <a:pt x="601" y="667"/>
                  </a:lnTo>
                  <a:lnTo>
                    <a:pt x="567" y="667"/>
                  </a:lnTo>
                  <a:lnTo>
                    <a:pt x="534" y="701"/>
                  </a:lnTo>
                  <a:lnTo>
                    <a:pt x="501" y="734"/>
                  </a:lnTo>
                  <a:lnTo>
                    <a:pt x="501" y="767"/>
                  </a:lnTo>
                  <a:cubicBezTo>
                    <a:pt x="467" y="801"/>
                    <a:pt x="467" y="834"/>
                    <a:pt x="434" y="867"/>
                  </a:cubicBezTo>
                  <a:cubicBezTo>
                    <a:pt x="401" y="901"/>
                    <a:pt x="367" y="934"/>
                    <a:pt x="334" y="934"/>
                  </a:cubicBezTo>
                  <a:cubicBezTo>
                    <a:pt x="300" y="951"/>
                    <a:pt x="275" y="959"/>
                    <a:pt x="255" y="959"/>
                  </a:cubicBezTo>
                  <a:cubicBezTo>
                    <a:pt x="234" y="959"/>
                    <a:pt x="217" y="951"/>
                    <a:pt x="200" y="934"/>
                  </a:cubicBezTo>
                  <a:cubicBezTo>
                    <a:pt x="167" y="901"/>
                    <a:pt x="134" y="834"/>
                    <a:pt x="134" y="767"/>
                  </a:cubicBezTo>
                  <a:lnTo>
                    <a:pt x="601" y="500"/>
                  </a:lnTo>
                  <a:cubicBezTo>
                    <a:pt x="601" y="500"/>
                    <a:pt x="634" y="500"/>
                    <a:pt x="634" y="467"/>
                  </a:cubicBezTo>
                  <a:cubicBezTo>
                    <a:pt x="634" y="467"/>
                    <a:pt x="634" y="434"/>
                    <a:pt x="634" y="434"/>
                  </a:cubicBezTo>
                  <a:lnTo>
                    <a:pt x="634" y="367"/>
                  </a:lnTo>
                  <a:cubicBezTo>
                    <a:pt x="634" y="300"/>
                    <a:pt x="634" y="234"/>
                    <a:pt x="601" y="167"/>
                  </a:cubicBezTo>
                  <a:cubicBezTo>
                    <a:pt x="601" y="133"/>
                    <a:pt x="567" y="100"/>
                    <a:pt x="534" y="33"/>
                  </a:cubicBezTo>
                  <a:cubicBezTo>
                    <a:pt x="534"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a:off x="2142712" y="2145238"/>
              <a:ext cx="9089" cy="19190"/>
            </a:xfrm>
            <a:custGeom>
              <a:avLst/>
              <a:gdLst/>
              <a:ahLst/>
              <a:cxnLst/>
              <a:rect l="l" t="t" r="r" b="b"/>
              <a:pathLst>
                <a:path w="601" h="1269" extrusionOk="0">
                  <a:moveTo>
                    <a:pt x="501" y="1"/>
                  </a:moveTo>
                  <a:cubicBezTo>
                    <a:pt x="501" y="34"/>
                    <a:pt x="501" y="34"/>
                    <a:pt x="501" y="34"/>
                  </a:cubicBezTo>
                  <a:cubicBezTo>
                    <a:pt x="467" y="67"/>
                    <a:pt x="467" y="67"/>
                    <a:pt x="501" y="101"/>
                  </a:cubicBezTo>
                  <a:lnTo>
                    <a:pt x="501" y="634"/>
                  </a:lnTo>
                  <a:cubicBezTo>
                    <a:pt x="501" y="701"/>
                    <a:pt x="467" y="801"/>
                    <a:pt x="434" y="901"/>
                  </a:cubicBezTo>
                  <a:cubicBezTo>
                    <a:pt x="401" y="935"/>
                    <a:pt x="367" y="1001"/>
                    <a:pt x="301" y="1035"/>
                  </a:cubicBezTo>
                  <a:cubicBezTo>
                    <a:pt x="267" y="1051"/>
                    <a:pt x="242" y="1060"/>
                    <a:pt x="221" y="1060"/>
                  </a:cubicBezTo>
                  <a:cubicBezTo>
                    <a:pt x="201" y="1060"/>
                    <a:pt x="184" y="1051"/>
                    <a:pt x="167" y="1035"/>
                  </a:cubicBezTo>
                  <a:cubicBezTo>
                    <a:pt x="134" y="968"/>
                    <a:pt x="101" y="901"/>
                    <a:pt x="134" y="835"/>
                  </a:cubicBezTo>
                  <a:lnTo>
                    <a:pt x="134" y="268"/>
                  </a:lnTo>
                  <a:lnTo>
                    <a:pt x="134" y="234"/>
                  </a:lnTo>
                  <a:lnTo>
                    <a:pt x="101" y="234"/>
                  </a:lnTo>
                  <a:lnTo>
                    <a:pt x="34" y="268"/>
                  </a:lnTo>
                  <a:cubicBezTo>
                    <a:pt x="34" y="268"/>
                    <a:pt x="34" y="301"/>
                    <a:pt x="34" y="301"/>
                  </a:cubicBezTo>
                  <a:cubicBezTo>
                    <a:pt x="0" y="334"/>
                    <a:pt x="0" y="334"/>
                    <a:pt x="34" y="368"/>
                  </a:cubicBezTo>
                  <a:lnTo>
                    <a:pt x="34" y="935"/>
                  </a:lnTo>
                  <a:cubicBezTo>
                    <a:pt x="34" y="1001"/>
                    <a:pt x="34" y="1035"/>
                    <a:pt x="34" y="1101"/>
                  </a:cubicBezTo>
                  <a:cubicBezTo>
                    <a:pt x="34" y="1135"/>
                    <a:pt x="67" y="1202"/>
                    <a:pt x="101" y="1235"/>
                  </a:cubicBezTo>
                  <a:cubicBezTo>
                    <a:pt x="101" y="1235"/>
                    <a:pt x="134" y="1268"/>
                    <a:pt x="167" y="1268"/>
                  </a:cubicBezTo>
                  <a:cubicBezTo>
                    <a:pt x="201" y="1268"/>
                    <a:pt x="267" y="1235"/>
                    <a:pt x="301" y="1235"/>
                  </a:cubicBezTo>
                  <a:cubicBezTo>
                    <a:pt x="334" y="1202"/>
                    <a:pt x="367" y="1168"/>
                    <a:pt x="401" y="1101"/>
                  </a:cubicBezTo>
                  <a:cubicBezTo>
                    <a:pt x="434" y="1068"/>
                    <a:pt x="467" y="1035"/>
                    <a:pt x="501" y="968"/>
                  </a:cubicBezTo>
                  <a:lnTo>
                    <a:pt x="501" y="1035"/>
                  </a:lnTo>
                  <a:cubicBezTo>
                    <a:pt x="467" y="1035"/>
                    <a:pt x="467" y="1068"/>
                    <a:pt x="501" y="1068"/>
                  </a:cubicBezTo>
                  <a:lnTo>
                    <a:pt x="568" y="1035"/>
                  </a:lnTo>
                  <a:cubicBezTo>
                    <a:pt x="568" y="1035"/>
                    <a:pt x="568" y="1035"/>
                    <a:pt x="601" y="1001"/>
                  </a:cubicBezTo>
                  <a:cubicBezTo>
                    <a:pt x="601" y="1001"/>
                    <a:pt x="601" y="968"/>
                    <a:pt x="601" y="968"/>
                  </a:cubicBezTo>
                  <a:lnTo>
                    <a:pt x="601" y="34"/>
                  </a:lnTo>
                  <a:cubicBezTo>
                    <a:pt x="601" y="1"/>
                    <a:pt x="601" y="1"/>
                    <a:pt x="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a:off x="2153298" y="2135650"/>
              <a:ext cx="7077" cy="21081"/>
            </a:xfrm>
            <a:custGeom>
              <a:avLst/>
              <a:gdLst/>
              <a:ahLst/>
              <a:cxnLst/>
              <a:rect l="l" t="t" r="r" b="b"/>
              <a:pathLst>
                <a:path w="468" h="1394" extrusionOk="0">
                  <a:moveTo>
                    <a:pt x="234" y="1"/>
                  </a:moveTo>
                  <a:lnTo>
                    <a:pt x="168" y="34"/>
                  </a:lnTo>
                  <a:cubicBezTo>
                    <a:pt x="168" y="34"/>
                    <a:pt x="134" y="34"/>
                    <a:pt x="134" y="68"/>
                  </a:cubicBezTo>
                  <a:cubicBezTo>
                    <a:pt x="134" y="68"/>
                    <a:pt x="134" y="101"/>
                    <a:pt x="134" y="101"/>
                  </a:cubicBezTo>
                  <a:lnTo>
                    <a:pt x="134" y="435"/>
                  </a:lnTo>
                  <a:lnTo>
                    <a:pt x="34" y="501"/>
                  </a:lnTo>
                  <a:cubicBezTo>
                    <a:pt x="34" y="535"/>
                    <a:pt x="34" y="535"/>
                    <a:pt x="34" y="568"/>
                  </a:cubicBezTo>
                  <a:lnTo>
                    <a:pt x="34" y="635"/>
                  </a:lnTo>
                  <a:cubicBezTo>
                    <a:pt x="1" y="635"/>
                    <a:pt x="1" y="635"/>
                    <a:pt x="34" y="668"/>
                  </a:cubicBezTo>
                  <a:lnTo>
                    <a:pt x="134" y="601"/>
                  </a:lnTo>
                  <a:lnTo>
                    <a:pt x="134" y="1135"/>
                  </a:lnTo>
                  <a:cubicBezTo>
                    <a:pt x="134" y="1202"/>
                    <a:pt x="168" y="1302"/>
                    <a:pt x="201" y="1369"/>
                  </a:cubicBezTo>
                  <a:cubicBezTo>
                    <a:pt x="218" y="1385"/>
                    <a:pt x="243" y="1394"/>
                    <a:pt x="272" y="1394"/>
                  </a:cubicBezTo>
                  <a:cubicBezTo>
                    <a:pt x="301" y="1394"/>
                    <a:pt x="335" y="1385"/>
                    <a:pt x="368" y="1369"/>
                  </a:cubicBezTo>
                  <a:lnTo>
                    <a:pt x="435" y="1302"/>
                  </a:lnTo>
                  <a:lnTo>
                    <a:pt x="468" y="1302"/>
                  </a:lnTo>
                  <a:cubicBezTo>
                    <a:pt x="468" y="1268"/>
                    <a:pt x="468" y="1268"/>
                    <a:pt x="468" y="1235"/>
                  </a:cubicBezTo>
                  <a:lnTo>
                    <a:pt x="468" y="1168"/>
                  </a:lnTo>
                  <a:cubicBezTo>
                    <a:pt x="468" y="1168"/>
                    <a:pt x="468" y="1168"/>
                    <a:pt x="468" y="1135"/>
                  </a:cubicBezTo>
                  <a:lnTo>
                    <a:pt x="435" y="1135"/>
                  </a:lnTo>
                  <a:lnTo>
                    <a:pt x="368" y="1168"/>
                  </a:lnTo>
                  <a:lnTo>
                    <a:pt x="301" y="1168"/>
                  </a:lnTo>
                  <a:cubicBezTo>
                    <a:pt x="268" y="1168"/>
                    <a:pt x="268" y="1168"/>
                    <a:pt x="301" y="1135"/>
                  </a:cubicBezTo>
                  <a:lnTo>
                    <a:pt x="301" y="1068"/>
                  </a:lnTo>
                  <a:lnTo>
                    <a:pt x="234" y="535"/>
                  </a:lnTo>
                  <a:lnTo>
                    <a:pt x="401" y="435"/>
                  </a:lnTo>
                  <a:cubicBezTo>
                    <a:pt x="435" y="435"/>
                    <a:pt x="435" y="435"/>
                    <a:pt x="435" y="401"/>
                  </a:cubicBezTo>
                  <a:cubicBezTo>
                    <a:pt x="435" y="401"/>
                    <a:pt x="435" y="368"/>
                    <a:pt x="435" y="368"/>
                  </a:cubicBezTo>
                  <a:lnTo>
                    <a:pt x="435" y="301"/>
                  </a:lnTo>
                  <a:cubicBezTo>
                    <a:pt x="435" y="301"/>
                    <a:pt x="435" y="268"/>
                    <a:pt x="435" y="268"/>
                  </a:cubicBezTo>
                  <a:lnTo>
                    <a:pt x="401" y="268"/>
                  </a:lnTo>
                  <a:lnTo>
                    <a:pt x="234" y="368"/>
                  </a:lnTo>
                  <a:lnTo>
                    <a:pt x="234" y="34"/>
                  </a:lnTo>
                  <a:cubicBezTo>
                    <a:pt x="234" y="34"/>
                    <a:pt x="234" y="1"/>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a:off x="2163400" y="2135151"/>
              <a:ext cx="5051" cy="18676"/>
            </a:xfrm>
            <a:custGeom>
              <a:avLst/>
              <a:gdLst/>
              <a:ahLst/>
              <a:cxnLst/>
              <a:rect l="l" t="t" r="r" b="b"/>
              <a:pathLst>
                <a:path w="334" h="1235" extrusionOk="0">
                  <a:moveTo>
                    <a:pt x="334" y="1"/>
                  </a:moveTo>
                  <a:lnTo>
                    <a:pt x="234" y="34"/>
                  </a:lnTo>
                  <a:cubicBezTo>
                    <a:pt x="200" y="67"/>
                    <a:pt x="167" y="101"/>
                    <a:pt x="167" y="134"/>
                  </a:cubicBezTo>
                  <a:cubicBezTo>
                    <a:pt x="134" y="167"/>
                    <a:pt x="100" y="201"/>
                    <a:pt x="100" y="267"/>
                  </a:cubicBezTo>
                  <a:lnTo>
                    <a:pt x="100" y="201"/>
                  </a:lnTo>
                  <a:cubicBezTo>
                    <a:pt x="100" y="167"/>
                    <a:pt x="100" y="167"/>
                    <a:pt x="100" y="167"/>
                  </a:cubicBezTo>
                  <a:lnTo>
                    <a:pt x="0" y="167"/>
                  </a:lnTo>
                  <a:cubicBezTo>
                    <a:pt x="0" y="201"/>
                    <a:pt x="0" y="201"/>
                    <a:pt x="0" y="201"/>
                  </a:cubicBezTo>
                  <a:cubicBezTo>
                    <a:pt x="0" y="234"/>
                    <a:pt x="0" y="234"/>
                    <a:pt x="0" y="267"/>
                  </a:cubicBezTo>
                  <a:lnTo>
                    <a:pt x="0" y="1201"/>
                  </a:lnTo>
                  <a:cubicBezTo>
                    <a:pt x="0" y="1201"/>
                    <a:pt x="0" y="1235"/>
                    <a:pt x="0" y="1235"/>
                  </a:cubicBezTo>
                  <a:lnTo>
                    <a:pt x="67" y="1201"/>
                  </a:lnTo>
                  <a:cubicBezTo>
                    <a:pt x="67" y="1201"/>
                    <a:pt x="100" y="1201"/>
                    <a:pt x="100" y="1168"/>
                  </a:cubicBezTo>
                  <a:cubicBezTo>
                    <a:pt x="100" y="1168"/>
                    <a:pt x="100" y="1135"/>
                    <a:pt x="100" y="1135"/>
                  </a:cubicBezTo>
                  <a:lnTo>
                    <a:pt x="100" y="534"/>
                  </a:lnTo>
                  <a:cubicBezTo>
                    <a:pt x="67" y="401"/>
                    <a:pt x="134" y="267"/>
                    <a:pt x="234" y="201"/>
                  </a:cubicBezTo>
                  <a:lnTo>
                    <a:pt x="334" y="167"/>
                  </a:lnTo>
                  <a:cubicBezTo>
                    <a:pt x="334" y="167"/>
                    <a:pt x="334" y="167"/>
                    <a:pt x="334" y="134"/>
                  </a:cubicBezTo>
                  <a:cubicBezTo>
                    <a:pt x="334" y="134"/>
                    <a:pt x="334" y="101"/>
                    <a:pt x="334" y="101"/>
                  </a:cubicBezTo>
                  <a:lnTo>
                    <a:pt x="334" y="34"/>
                  </a:lnTo>
                  <a:cubicBezTo>
                    <a:pt x="334" y="1"/>
                    <a:pt x="33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a:off x="2169449" y="2130100"/>
              <a:ext cx="9089" cy="18177"/>
            </a:xfrm>
            <a:custGeom>
              <a:avLst/>
              <a:gdLst/>
              <a:ahLst/>
              <a:cxnLst/>
              <a:rect l="l" t="t" r="r" b="b"/>
              <a:pathLst>
                <a:path w="601" h="1202" extrusionOk="0">
                  <a:moveTo>
                    <a:pt x="434" y="535"/>
                  </a:moveTo>
                  <a:lnTo>
                    <a:pt x="434" y="601"/>
                  </a:lnTo>
                  <a:cubicBezTo>
                    <a:pt x="434" y="635"/>
                    <a:pt x="434" y="701"/>
                    <a:pt x="434" y="735"/>
                  </a:cubicBezTo>
                  <a:cubicBezTo>
                    <a:pt x="434" y="768"/>
                    <a:pt x="434" y="802"/>
                    <a:pt x="401" y="868"/>
                  </a:cubicBezTo>
                  <a:cubicBezTo>
                    <a:pt x="401" y="902"/>
                    <a:pt x="367" y="935"/>
                    <a:pt x="334" y="968"/>
                  </a:cubicBezTo>
                  <a:cubicBezTo>
                    <a:pt x="301" y="968"/>
                    <a:pt x="267" y="1002"/>
                    <a:pt x="234" y="1035"/>
                  </a:cubicBezTo>
                  <a:lnTo>
                    <a:pt x="234" y="1068"/>
                  </a:lnTo>
                  <a:cubicBezTo>
                    <a:pt x="234" y="1068"/>
                    <a:pt x="201" y="1068"/>
                    <a:pt x="167" y="1035"/>
                  </a:cubicBezTo>
                  <a:lnTo>
                    <a:pt x="134" y="1035"/>
                  </a:lnTo>
                  <a:cubicBezTo>
                    <a:pt x="134" y="1035"/>
                    <a:pt x="100" y="1002"/>
                    <a:pt x="100" y="1002"/>
                  </a:cubicBezTo>
                  <a:cubicBezTo>
                    <a:pt x="100" y="1002"/>
                    <a:pt x="100" y="968"/>
                    <a:pt x="100" y="968"/>
                  </a:cubicBezTo>
                  <a:cubicBezTo>
                    <a:pt x="100" y="902"/>
                    <a:pt x="134" y="868"/>
                    <a:pt x="167" y="835"/>
                  </a:cubicBezTo>
                  <a:cubicBezTo>
                    <a:pt x="201" y="768"/>
                    <a:pt x="234" y="701"/>
                    <a:pt x="301" y="668"/>
                  </a:cubicBezTo>
                  <a:lnTo>
                    <a:pt x="434" y="535"/>
                  </a:lnTo>
                  <a:close/>
                  <a:moveTo>
                    <a:pt x="434" y="1"/>
                  </a:moveTo>
                  <a:cubicBezTo>
                    <a:pt x="401" y="1"/>
                    <a:pt x="367" y="1"/>
                    <a:pt x="334" y="34"/>
                  </a:cubicBezTo>
                  <a:cubicBezTo>
                    <a:pt x="301" y="68"/>
                    <a:pt x="267" y="68"/>
                    <a:pt x="234" y="101"/>
                  </a:cubicBezTo>
                  <a:cubicBezTo>
                    <a:pt x="201" y="134"/>
                    <a:pt x="167" y="168"/>
                    <a:pt x="167" y="201"/>
                  </a:cubicBezTo>
                  <a:cubicBezTo>
                    <a:pt x="134" y="268"/>
                    <a:pt x="134" y="301"/>
                    <a:pt x="100" y="335"/>
                  </a:cubicBezTo>
                  <a:cubicBezTo>
                    <a:pt x="100" y="368"/>
                    <a:pt x="100" y="401"/>
                    <a:pt x="67" y="435"/>
                  </a:cubicBezTo>
                  <a:cubicBezTo>
                    <a:pt x="67" y="468"/>
                    <a:pt x="67" y="468"/>
                    <a:pt x="67" y="468"/>
                  </a:cubicBezTo>
                  <a:lnTo>
                    <a:pt x="134" y="468"/>
                  </a:lnTo>
                  <a:lnTo>
                    <a:pt x="167" y="435"/>
                  </a:lnTo>
                  <a:cubicBezTo>
                    <a:pt x="167" y="435"/>
                    <a:pt x="167" y="435"/>
                    <a:pt x="167" y="401"/>
                  </a:cubicBezTo>
                  <a:cubicBezTo>
                    <a:pt x="167" y="368"/>
                    <a:pt x="201" y="335"/>
                    <a:pt x="234" y="301"/>
                  </a:cubicBezTo>
                  <a:cubicBezTo>
                    <a:pt x="234" y="268"/>
                    <a:pt x="267" y="234"/>
                    <a:pt x="301" y="234"/>
                  </a:cubicBezTo>
                  <a:cubicBezTo>
                    <a:pt x="317" y="218"/>
                    <a:pt x="342" y="209"/>
                    <a:pt x="363" y="209"/>
                  </a:cubicBezTo>
                  <a:cubicBezTo>
                    <a:pt x="384" y="209"/>
                    <a:pt x="401" y="218"/>
                    <a:pt x="401" y="234"/>
                  </a:cubicBezTo>
                  <a:cubicBezTo>
                    <a:pt x="467" y="234"/>
                    <a:pt x="467" y="301"/>
                    <a:pt x="467" y="368"/>
                  </a:cubicBezTo>
                  <a:lnTo>
                    <a:pt x="267" y="535"/>
                  </a:lnTo>
                  <a:cubicBezTo>
                    <a:pt x="234" y="568"/>
                    <a:pt x="201" y="601"/>
                    <a:pt x="167" y="635"/>
                  </a:cubicBezTo>
                  <a:cubicBezTo>
                    <a:pt x="134" y="668"/>
                    <a:pt x="100" y="701"/>
                    <a:pt x="67" y="768"/>
                  </a:cubicBezTo>
                  <a:cubicBezTo>
                    <a:pt x="67" y="802"/>
                    <a:pt x="34" y="835"/>
                    <a:pt x="34" y="902"/>
                  </a:cubicBezTo>
                  <a:cubicBezTo>
                    <a:pt x="0" y="935"/>
                    <a:pt x="0" y="1002"/>
                    <a:pt x="0" y="1068"/>
                  </a:cubicBezTo>
                  <a:cubicBezTo>
                    <a:pt x="34" y="1068"/>
                    <a:pt x="34" y="1102"/>
                    <a:pt x="67" y="1135"/>
                  </a:cubicBezTo>
                  <a:cubicBezTo>
                    <a:pt x="67" y="1168"/>
                    <a:pt x="100" y="1168"/>
                    <a:pt x="100" y="1202"/>
                  </a:cubicBezTo>
                  <a:lnTo>
                    <a:pt x="201" y="1202"/>
                  </a:lnTo>
                  <a:cubicBezTo>
                    <a:pt x="234" y="1202"/>
                    <a:pt x="267" y="1202"/>
                    <a:pt x="267" y="1168"/>
                  </a:cubicBezTo>
                  <a:lnTo>
                    <a:pt x="334" y="1135"/>
                  </a:lnTo>
                  <a:cubicBezTo>
                    <a:pt x="367" y="1102"/>
                    <a:pt x="401" y="1102"/>
                    <a:pt x="434" y="1068"/>
                  </a:cubicBezTo>
                  <a:cubicBezTo>
                    <a:pt x="434" y="1035"/>
                    <a:pt x="467" y="1002"/>
                    <a:pt x="467" y="968"/>
                  </a:cubicBezTo>
                  <a:cubicBezTo>
                    <a:pt x="501" y="935"/>
                    <a:pt x="501" y="935"/>
                    <a:pt x="501" y="902"/>
                  </a:cubicBezTo>
                  <a:lnTo>
                    <a:pt x="501" y="968"/>
                  </a:lnTo>
                  <a:lnTo>
                    <a:pt x="501" y="1002"/>
                  </a:lnTo>
                  <a:lnTo>
                    <a:pt x="534" y="1002"/>
                  </a:lnTo>
                  <a:lnTo>
                    <a:pt x="601" y="968"/>
                  </a:lnTo>
                  <a:cubicBezTo>
                    <a:pt x="601" y="968"/>
                    <a:pt x="601" y="968"/>
                    <a:pt x="601" y="935"/>
                  </a:cubicBezTo>
                  <a:cubicBezTo>
                    <a:pt x="601" y="935"/>
                    <a:pt x="601" y="902"/>
                    <a:pt x="601" y="902"/>
                  </a:cubicBezTo>
                  <a:lnTo>
                    <a:pt x="601" y="268"/>
                  </a:lnTo>
                  <a:cubicBezTo>
                    <a:pt x="601" y="234"/>
                    <a:pt x="601" y="168"/>
                    <a:pt x="601" y="101"/>
                  </a:cubicBezTo>
                  <a:cubicBezTo>
                    <a:pt x="567" y="68"/>
                    <a:pt x="567" y="34"/>
                    <a:pt x="534" y="34"/>
                  </a:cubicBezTo>
                  <a:cubicBezTo>
                    <a:pt x="501" y="1"/>
                    <a:pt x="467"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a:off x="2181547" y="2121027"/>
              <a:ext cx="1542" cy="22215"/>
            </a:xfrm>
            <a:custGeom>
              <a:avLst/>
              <a:gdLst/>
              <a:ahLst/>
              <a:cxnLst/>
              <a:rect l="l" t="t" r="r" b="b"/>
              <a:pathLst>
                <a:path w="102" h="1469" extrusionOk="0">
                  <a:moveTo>
                    <a:pt x="68" y="1"/>
                  </a:moveTo>
                  <a:lnTo>
                    <a:pt x="34" y="34"/>
                  </a:lnTo>
                  <a:cubicBezTo>
                    <a:pt x="1" y="34"/>
                    <a:pt x="1" y="34"/>
                    <a:pt x="1" y="67"/>
                  </a:cubicBezTo>
                  <a:cubicBezTo>
                    <a:pt x="1" y="67"/>
                    <a:pt x="1" y="101"/>
                    <a:pt x="1" y="101"/>
                  </a:cubicBezTo>
                  <a:lnTo>
                    <a:pt x="1" y="1435"/>
                  </a:lnTo>
                  <a:lnTo>
                    <a:pt x="1" y="1468"/>
                  </a:lnTo>
                  <a:lnTo>
                    <a:pt x="34" y="1468"/>
                  </a:lnTo>
                  <a:lnTo>
                    <a:pt x="68" y="1435"/>
                  </a:lnTo>
                  <a:cubicBezTo>
                    <a:pt x="68" y="1435"/>
                    <a:pt x="101" y="1435"/>
                    <a:pt x="101" y="1402"/>
                  </a:cubicBezTo>
                  <a:cubicBezTo>
                    <a:pt x="101" y="1402"/>
                    <a:pt x="101" y="1368"/>
                    <a:pt x="101" y="1368"/>
                  </a:cubicBezTo>
                  <a:lnTo>
                    <a:pt x="101" y="34"/>
                  </a:lnTo>
                  <a:cubicBezTo>
                    <a:pt x="101" y="34"/>
                    <a:pt x="101"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a:off x="1128779" y="2901076"/>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3"/>
                    <a:pt x="134" y="523"/>
                  </a:cubicBezTo>
                  <a:lnTo>
                    <a:pt x="167" y="523"/>
                  </a:lnTo>
                  <a:lnTo>
                    <a:pt x="701" y="189"/>
                  </a:lnTo>
                  <a:cubicBezTo>
                    <a:pt x="768" y="156"/>
                    <a:pt x="768" y="89"/>
                    <a:pt x="768" y="56"/>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a:off x="1152491" y="2330171"/>
              <a:ext cx="977337" cy="565188"/>
            </a:xfrm>
            <a:custGeom>
              <a:avLst/>
              <a:gdLst/>
              <a:ahLst/>
              <a:cxnLst/>
              <a:rect l="l" t="t" r="r" b="b"/>
              <a:pathLst>
                <a:path w="64628" h="37374" extrusionOk="0">
                  <a:moveTo>
                    <a:pt x="64435" y="0"/>
                  </a:moveTo>
                  <a:cubicBezTo>
                    <a:pt x="64417" y="0"/>
                    <a:pt x="64398" y="4"/>
                    <a:pt x="64380" y="14"/>
                  </a:cubicBezTo>
                  <a:lnTo>
                    <a:pt x="63346" y="648"/>
                  </a:lnTo>
                  <a:cubicBezTo>
                    <a:pt x="63279" y="681"/>
                    <a:pt x="63246" y="748"/>
                    <a:pt x="63279" y="781"/>
                  </a:cubicBezTo>
                  <a:cubicBezTo>
                    <a:pt x="63312" y="814"/>
                    <a:pt x="63346" y="848"/>
                    <a:pt x="63379" y="848"/>
                  </a:cubicBezTo>
                  <a:lnTo>
                    <a:pt x="63446" y="848"/>
                  </a:lnTo>
                  <a:lnTo>
                    <a:pt x="64513" y="214"/>
                  </a:lnTo>
                  <a:cubicBezTo>
                    <a:pt x="64628" y="157"/>
                    <a:pt x="64545" y="0"/>
                    <a:pt x="64435" y="0"/>
                  </a:cubicBezTo>
                  <a:close/>
                  <a:moveTo>
                    <a:pt x="62332" y="1235"/>
                  </a:moveTo>
                  <a:cubicBezTo>
                    <a:pt x="62315" y="1235"/>
                    <a:pt x="62297" y="1239"/>
                    <a:pt x="62278" y="1248"/>
                  </a:cubicBezTo>
                  <a:lnTo>
                    <a:pt x="61211" y="1848"/>
                  </a:lnTo>
                  <a:cubicBezTo>
                    <a:pt x="61177" y="1882"/>
                    <a:pt x="61144" y="1949"/>
                    <a:pt x="61177" y="2015"/>
                  </a:cubicBezTo>
                  <a:cubicBezTo>
                    <a:pt x="61211" y="2049"/>
                    <a:pt x="61244" y="2049"/>
                    <a:pt x="61277" y="2049"/>
                  </a:cubicBezTo>
                  <a:lnTo>
                    <a:pt x="61344" y="2049"/>
                  </a:lnTo>
                  <a:lnTo>
                    <a:pt x="62378" y="1448"/>
                  </a:lnTo>
                  <a:cubicBezTo>
                    <a:pt x="62493" y="1391"/>
                    <a:pt x="62435" y="1235"/>
                    <a:pt x="62332" y="1235"/>
                  </a:cubicBezTo>
                  <a:close/>
                  <a:moveTo>
                    <a:pt x="60209" y="2436"/>
                  </a:moveTo>
                  <a:cubicBezTo>
                    <a:pt x="60197" y="2436"/>
                    <a:pt x="60186" y="2440"/>
                    <a:pt x="60177" y="2449"/>
                  </a:cubicBezTo>
                  <a:lnTo>
                    <a:pt x="59109" y="3083"/>
                  </a:lnTo>
                  <a:cubicBezTo>
                    <a:pt x="59076" y="3116"/>
                    <a:pt x="59043" y="3183"/>
                    <a:pt x="59076" y="3216"/>
                  </a:cubicBezTo>
                  <a:cubicBezTo>
                    <a:pt x="59076" y="3249"/>
                    <a:pt x="59143" y="3283"/>
                    <a:pt x="59176" y="3283"/>
                  </a:cubicBezTo>
                  <a:lnTo>
                    <a:pt x="59209" y="3283"/>
                  </a:lnTo>
                  <a:cubicBezTo>
                    <a:pt x="59209" y="3283"/>
                    <a:pt x="59243" y="3249"/>
                    <a:pt x="59243" y="3249"/>
                  </a:cubicBezTo>
                  <a:lnTo>
                    <a:pt x="60277" y="2649"/>
                  </a:lnTo>
                  <a:cubicBezTo>
                    <a:pt x="60343" y="2616"/>
                    <a:pt x="60343" y="2549"/>
                    <a:pt x="60310" y="2516"/>
                  </a:cubicBezTo>
                  <a:cubicBezTo>
                    <a:pt x="60286" y="2467"/>
                    <a:pt x="60243" y="2436"/>
                    <a:pt x="60209" y="2436"/>
                  </a:cubicBezTo>
                  <a:close/>
                  <a:moveTo>
                    <a:pt x="58129" y="3661"/>
                  </a:moveTo>
                  <a:cubicBezTo>
                    <a:pt x="58109" y="3661"/>
                    <a:pt x="58089" y="3669"/>
                    <a:pt x="58075" y="3683"/>
                  </a:cubicBezTo>
                  <a:lnTo>
                    <a:pt x="57008" y="4284"/>
                  </a:lnTo>
                  <a:cubicBezTo>
                    <a:pt x="56941" y="4317"/>
                    <a:pt x="56941" y="4384"/>
                    <a:pt x="56974" y="4450"/>
                  </a:cubicBezTo>
                  <a:cubicBezTo>
                    <a:pt x="56974" y="4484"/>
                    <a:pt x="57008" y="4484"/>
                    <a:pt x="57074" y="4517"/>
                  </a:cubicBezTo>
                  <a:lnTo>
                    <a:pt x="57175" y="4517"/>
                  </a:lnTo>
                  <a:lnTo>
                    <a:pt x="58175" y="3883"/>
                  </a:lnTo>
                  <a:cubicBezTo>
                    <a:pt x="58242" y="3850"/>
                    <a:pt x="58242" y="3783"/>
                    <a:pt x="58209" y="3716"/>
                  </a:cubicBezTo>
                  <a:cubicBezTo>
                    <a:pt x="58189" y="3677"/>
                    <a:pt x="58158" y="3661"/>
                    <a:pt x="58129" y="3661"/>
                  </a:cubicBezTo>
                  <a:close/>
                  <a:moveTo>
                    <a:pt x="55995" y="4871"/>
                  </a:moveTo>
                  <a:cubicBezTo>
                    <a:pt x="55978" y="4871"/>
                    <a:pt x="55959" y="4875"/>
                    <a:pt x="55940" y="4884"/>
                  </a:cubicBezTo>
                  <a:lnTo>
                    <a:pt x="54906" y="5518"/>
                  </a:lnTo>
                  <a:cubicBezTo>
                    <a:pt x="54806" y="5551"/>
                    <a:pt x="54840" y="5718"/>
                    <a:pt x="54940" y="5718"/>
                  </a:cubicBezTo>
                  <a:lnTo>
                    <a:pt x="55006" y="5718"/>
                  </a:lnTo>
                  <a:lnTo>
                    <a:pt x="56074" y="5084"/>
                  </a:lnTo>
                  <a:cubicBezTo>
                    <a:pt x="56189" y="5027"/>
                    <a:pt x="56106" y="4871"/>
                    <a:pt x="55995" y="4871"/>
                  </a:cubicBezTo>
                  <a:close/>
                  <a:moveTo>
                    <a:pt x="53892" y="6105"/>
                  </a:moveTo>
                  <a:cubicBezTo>
                    <a:pt x="53875" y="6105"/>
                    <a:pt x="53857" y="6109"/>
                    <a:pt x="53839" y="6118"/>
                  </a:cubicBezTo>
                  <a:lnTo>
                    <a:pt x="52805" y="6719"/>
                  </a:lnTo>
                  <a:cubicBezTo>
                    <a:pt x="52671" y="6785"/>
                    <a:pt x="52738" y="6952"/>
                    <a:pt x="52838" y="6952"/>
                  </a:cubicBezTo>
                  <a:lnTo>
                    <a:pt x="52871" y="6952"/>
                  </a:lnTo>
                  <a:cubicBezTo>
                    <a:pt x="52871" y="6919"/>
                    <a:pt x="52905" y="6919"/>
                    <a:pt x="52905" y="6919"/>
                  </a:cubicBezTo>
                  <a:lnTo>
                    <a:pt x="53972" y="6318"/>
                  </a:lnTo>
                  <a:cubicBezTo>
                    <a:pt x="54058" y="6261"/>
                    <a:pt x="53996" y="6105"/>
                    <a:pt x="53892" y="6105"/>
                  </a:cubicBezTo>
                  <a:close/>
                  <a:moveTo>
                    <a:pt x="51814" y="7306"/>
                  </a:moveTo>
                  <a:cubicBezTo>
                    <a:pt x="51799" y="7306"/>
                    <a:pt x="51785" y="7310"/>
                    <a:pt x="51771" y="7319"/>
                  </a:cubicBezTo>
                  <a:lnTo>
                    <a:pt x="50703" y="7953"/>
                  </a:lnTo>
                  <a:cubicBezTo>
                    <a:pt x="50637" y="7986"/>
                    <a:pt x="50637" y="8053"/>
                    <a:pt x="50670" y="8086"/>
                  </a:cubicBezTo>
                  <a:cubicBezTo>
                    <a:pt x="50670" y="8120"/>
                    <a:pt x="50703" y="8153"/>
                    <a:pt x="50770" y="8153"/>
                  </a:cubicBezTo>
                  <a:lnTo>
                    <a:pt x="50803" y="8153"/>
                  </a:lnTo>
                  <a:lnTo>
                    <a:pt x="51871" y="7519"/>
                  </a:lnTo>
                  <a:cubicBezTo>
                    <a:pt x="51986" y="7462"/>
                    <a:pt x="51903" y="7306"/>
                    <a:pt x="51814" y="7306"/>
                  </a:cubicBezTo>
                  <a:close/>
                  <a:moveTo>
                    <a:pt x="49716" y="8531"/>
                  </a:moveTo>
                  <a:cubicBezTo>
                    <a:pt x="49691" y="8531"/>
                    <a:pt x="49663" y="8539"/>
                    <a:pt x="49636" y="8553"/>
                  </a:cubicBezTo>
                  <a:lnTo>
                    <a:pt x="48602" y="9154"/>
                  </a:lnTo>
                  <a:cubicBezTo>
                    <a:pt x="48535" y="9187"/>
                    <a:pt x="48535" y="9254"/>
                    <a:pt x="48535" y="9320"/>
                  </a:cubicBezTo>
                  <a:cubicBezTo>
                    <a:pt x="48568" y="9354"/>
                    <a:pt x="48602" y="9387"/>
                    <a:pt x="48635" y="9387"/>
                  </a:cubicBezTo>
                  <a:cubicBezTo>
                    <a:pt x="48668" y="9354"/>
                    <a:pt x="48668" y="9354"/>
                    <a:pt x="48702" y="9354"/>
                  </a:cubicBezTo>
                  <a:lnTo>
                    <a:pt x="49769" y="8753"/>
                  </a:lnTo>
                  <a:cubicBezTo>
                    <a:pt x="49803" y="8720"/>
                    <a:pt x="49836" y="8653"/>
                    <a:pt x="49803" y="8587"/>
                  </a:cubicBezTo>
                  <a:cubicBezTo>
                    <a:pt x="49783" y="8548"/>
                    <a:pt x="49752" y="8531"/>
                    <a:pt x="49716" y="8531"/>
                  </a:cubicBezTo>
                  <a:close/>
                  <a:moveTo>
                    <a:pt x="47587" y="9741"/>
                  </a:moveTo>
                  <a:cubicBezTo>
                    <a:pt x="47570" y="9741"/>
                    <a:pt x="47552" y="9745"/>
                    <a:pt x="47534" y="9754"/>
                  </a:cubicBezTo>
                  <a:lnTo>
                    <a:pt x="46467" y="10388"/>
                  </a:lnTo>
                  <a:cubicBezTo>
                    <a:pt x="46434" y="10421"/>
                    <a:pt x="46400" y="10488"/>
                    <a:pt x="46434" y="10521"/>
                  </a:cubicBezTo>
                  <a:cubicBezTo>
                    <a:pt x="46467" y="10555"/>
                    <a:pt x="46500" y="10588"/>
                    <a:pt x="46534" y="10588"/>
                  </a:cubicBezTo>
                  <a:lnTo>
                    <a:pt x="46600" y="10588"/>
                  </a:lnTo>
                  <a:lnTo>
                    <a:pt x="47634" y="9954"/>
                  </a:lnTo>
                  <a:cubicBezTo>
                    <a:pt x="47701" y="9921"/>
                    <a:pt x="47734" y="9854"/>
                    <a:pt x="47701" y="9821"/>
                  </a:cubicBezTo>
                  <a:cubicBezTo>
                    <a:pt x="47677" y="9772"/>
                    <a:pt x="47634" y="9741"/>
                    <a:pt x="47587" y="9741"/>
                  </a:cubicBezTo>
                  <a:close/>
                  <a:moveTo>
                    <a:pt x="45487" y="10966"/>
                  </a:moveTo>
                  <a:cubicBezTo>
                    <a:pt x="45466" y="10966"/>
                    <a:pt x="45447" y="10975"/>
                    <a:pt x="45433" y="10988"/>
                  </a:cubicBezTo>
                  <a:lnTo>
                    <a:pt x="44365" y="11589"/>
                  </a:lnTo>
                  <a:cubicBezTo>
                    <a:pt x="44332" y="11622"/>
                    <a:pt x="44299" y="11689"/>
                    <a:pt x="44332" y="11756"/>
                  </a:cubicBezTo>
                  <a:cubicBezTo>
                    <a:pt x="44365" y="11789"/>
                    <a:pt x="44399" y="11789"/>
                    <a:pt x="44432" y="11822"/>
                  </a:cubicBezTo>
                  <a:cubicBezTo>
                    <a:pt x="44432" y="11822"/>
                    <a:pt x="44465" y="11789"/>
                    <a:pt x="44499" y="11789"/>
                  </a:cubicBezTo>
                  <a:lnTo>
                    <a:pt x="45533" y="11188"/>
                  </a:lnTo>
                  <a:cubicBezTo>
                    <a:pt x="45600" y="11155"/>
                    <a:pt x="45600" y="11088"/>
                    <a:pt x="45566" y="11022"/>
                  </a:cubicBezTo>
                  <a:cubicBezTo>
                    <a:pt x="45547" y="10983"/>
                    <a:pt x="45516" y="10966"/>
                    <a:pt x="45487" y="10966"/>
                  </a:cubicBezTo>
                  <a:close/>
                  <a:moveTo>
                    <a:pt x="43385" y="12176"/>
                  </a:moveTo>
                  <a:cubicBezTo>
                    <a:pt x="43368" y="12176"/>
                    <a:pt x="43350" y="12180"/>
                    <a:pt x="43331" y="12189"/>
                  </a:cubicBezTo>
                  <a:lnTo>
                    <a:pt x="42264" y="12823"/>
                  </a:lnTo>
                  <a:cubicBezTo>
                    <a:pt x="42164" y="12856"/>
                    <a:pt x="42197" y="13023"/>
                    <a:pt x="42331" y="13023"/>
                  </a:cubicBezTo>
                  <a:lnTo>
                    <a:pt x="42364" y="13023"/>
                  </a:lnTo>
                  <a:lnTo>
                    <a:pt x="43431" y="12389"/>
                  </a:lnTo>
                  <a:cubicBezTo>
                    <a:pt x="43546" y="12332"/>
                    <a:pt x="43488" y="12176"/>
                    <a:pt x="43385" y="12176"/>
                  </a:cubicBezTo>
                  <a:close/>
                  <a:moveTo>
                    <a:pt x="41283" y="13410"/>
                  </a:moveTo>
                  <a:cubicBezTo>
                    <a:pt x="41266" y="13410"/>
                    <a:pt x="41248" y="13414"/>
                    <a:pt x="41230" y="13423"/>
                  </a:cubicBezTo>
                  <a:lnTo>
                    <a:pt x="40162" y="14024"/>
                  </a:lnTo>
                  <a:cubicBezTo>
                    <a:pt x="40129" y="14057"/>
                    <a:pt x="40096" y="14124"/>
                    <a:pt x="40129" y="14191"/>
                  </a:cubicBezTo>
                  <a:cubicBezTo>
                    <a:pt x="40162" y="14224"/>
                    <a:pt x="40196" y="14257"/>
                    <a:pt x="40229" y="14257"/>
                  </a:cubicBezTo>
                  <a:cubicBezTo>
                    <a:pt x="40229" y="14257"/>
                    <a:pt x="40262" y="14224"/>
                    <a:pt x="40296" y="14224"/>
                  </a:cubicBezTo>
                  <a:lnTo>
                    <a:pt x="41330" y="13624"/>
                  </a:lnTo>
                  <a:cubicBezTo>
                    <a:pt x="41445" y="13566"/>
                    <a:pt x="41387" y="13410"/>
                    <a:pt x="41283" y="13410"/>
                  </a:cubicBezTo>
                  <a:close/>
                  <a:moveTo>
                    <a:pt x="39161" y="14611"/>
                  </a:moveTo>
                  <a:cubicBezTo>
                    <a:pt x="39149" y="14611"/>
                    <a:pt x="39137" y="14615"/>
                    <a:pt x="39128" y="14624"/>
                  </a:cubicBezTo>
                  <a:lnTo>
                    <a:pt x="38061" y="15258"/>
                  </a:lnTo>
                  <a:cubicBezTo>
                    <a:pt x="38028" y="15291"/>
                    <a:pt x="37994" y="15358"/>
                    <a:pt x="38028" y="15391"/>
                  </a:cubicBezTo>
                  <a:cubicBezTo>
                    <a:pt x="38028" y="15425"/>
                    <a:pt x="38094" y="15458"/>
                    <a:pt x="38128" y="15458"/>
                  </a:cubicBezTo>
                  <a:lnTo>
                    <a:pt x="38194" y="15458"/>
                  </a:lnTo>
                  <a:lnTo>
                    <a:pt x="39228" y="14824"/>
                  </a:lnTo>
                  <a:cubicBezTo>
                    <a:pt x="39295" y="14791"/>
                    <a:pt x="39295" y="14724"/>
                    <a:pt x="39262" y="14691"/>
                  </a:cubicBezTo>
                  <a:cubicBezTo>
                    <a:pt x="39237" y="14642"/>
                    <a:pt x="39195" y="14611"/>
                    <a:pt x="39161" y="14611"/>
                  </a:cubicBezTo>
                  <a:close/>
                  <a:moveTo>
                    <a:pt x="37081" y="15837"/>
                  </a:moveTo>
                  <a:cubicBezTo>
                    <a:pt x="37060" y="15837"/>
                    <a:pt x="37041" y="15845"/>
                    <a:pt x="37027" y="15858"/>
                  </a:cubicBezTo>
                  <a:lnTo>
                    <a:pt x="35959" y="16459"/>
                  </a:lnTo>
                  <a:cubicBezTo>
                    <a:pt x="35893" y="16492"/>
                    <a:pt x="35893" y="16559"/>
                    <a:pt x="35926" y="16626"/>
                  </a:cubicBezTo>
                  <a:cubicBezTo>
                    <a:pt x="35926" y="16657"/>
                    <a:pt x="35956" y="16659"/>
                    <a:pt x="36016" y="16688"/>
                  </a:cubicBezTo>
                  <a:lnTo>
                    <a:pt x="36016" y="16688"/>
                  </a:lnTo>
                  <a:cubicBezTo>
                    <a:pt x="36040" y="16678"/>
                    <a:pt x="36059" y="16659"/>
                    <a:pt x="36059" y="16659"/>
                  </a:cubicBezTo>
                  <a:lnTo>
                    <a:pt x="37127" y="16059"/>
                  </a:lnTo>
                  <a:cubicBezTo>
                    <a:pt x="37194" y="16025"/>
                    <a:pt x="37194" y="15959"/>
                    <a:pt x="37160" y="15892"/>
                  </a:cubicBezTo>
                  <a:cubicBezTo>
                    <a:pt x="37141" y="15853"/>
                    <a:pt x="37110" y="15837"/>
                    <a:pt x="37081" y="15837"/>
                  </a:cubicBezTo>
                  <a:close/>
                  <a:moveTo>
                    <a:pt x="36016" y="16688"/>
                  </a:moveTo>
                  <a:cubicBezTo>
                    <a:pt x="36009" y="16690"/>
                    <a:pt x="36001" y="16692"/>
                    <a:pt x="35993" y="16692"/>
                  </a:cubicBezTo>
                  <a:lnTo>
                    <a:pt x="36026" y="16692"/>
                  </a:lnTo>
                  <a:cubicBezTo>
                    <a:pt x="36023" y="16691"/>
                    <a:pt x="36019" y="16689"/>
                    <a:pt x="36016" y="16688"/>
                  </a:cubicBezTo>
                  <a:close/>
                  <a:moveTo>
                    <a:pt x="34972" y="17071"/>
                  </a:moveTo>
                  <a:cubicBezTo>
                    <a:pt x="34947" y="17071"/>
                    <a:pt x="34920" y="17079"/>
                    <a:pt x="34892" y="17093"/>
                  </a:cubicBezTo>
                  <a:lnTo>
                    <a:pt x="33858" y="17693"/>
                  </a:lnTo>
                  <a:cubicBezTo>
                    <a:pt x="33791" y="17726"/>
                    <a:pt x="33791" y="17793"/>
                    <a:pt x="33825" y="17860"/>
                  </a:cubicBezTo>
                  <a:cubicBezTo>
                    <a:pt x="33825" y="17860"/>
                    <a:pt x="33858" y="17893"/>
                    <a:pt x="33891" y="17893"/>
                  </a:cubicBezTo>
                  <a:lnTo>
                    <a:pt x="33958" y="17893"/>
                  </a:lnTo>
                  <a:lnTo>
                    <a:pt x="35025" y="17293"/>
                  </a:lnTo>
                  <a:cubicBezTo>
                    <a:pt x="35059" y="17259"/>
                    <a:pt x="35092" y="17159"/>
                    <a:pt x="35059" y="17126"/>
                  </a:cubicBezTo>
                  <a:cubicBezTo>
                    <a:pt x="35039" y="17087"/>
                    <a:pt x="35008" y="17071"/>
                    <a:pt x="34972" y="17071"/>
                  </a:cubicBezTo>
                  <a:close/>
                  <a:moveTo>
                    <a:pt x="32844" y="18280"/>
                  </a:moveTo>
                  <a:cubicBezTo>
                    <a:pt x="32827" y="18280"/>
                    <a:pt x="32809" y="18284"/>
                    <a:pt x="32790" y="18294"/>
                  </a:cubicBezTo>
                  <a:lnTo>
                    <a:pt x="31756" y="18894"/>
                  </a:lnTo>
                  <a:cubicBezTo>
                    <a:pt x="31623" y="18961"/>
                    <a:pt x="31690" y="19127"/>
                    <a:pt x="31790" y="19127"/>
                  </a:cubicBezTo>
                  <a:lnTo>
                    <a:pt x="31790" y="19094"/>
                  </a:lnTo>
                  <a:lnTo>
                    <a:pt x="31823" y="19094"/>
                  </a:lnTo>
                  <a:lnTo>
                    <a:pt x="32924" y="18494"/>
                  </a:lnTo>
                  <a:cubicBezTo>
                    <a:pt x="33010" y="18436"/>
                    <a:pt x="32948" y="18280"/>
                    <a:pt x="32844" y="18280"/>
                  </a:cubicBezTo>
                  <a:close/>
                  <a:moveTo>
                    <a:pt x="30742" y="19481"/>
                  </a:moveTo>
                  <a:cubicBezTo>
                    <a:pt x="30726" y="19481"/>
                    <a:pt x="30708" y="19485"/>
                    <a:pt x="30689" y="19494"/>
                  </a:cubicBezTo>
                  <a:lnTo>
                    <a:pt x="29622" y="20128"/>
                  </a:lnTo>
                  <a:cubicBezTo>
                    <a:pt x="29521" y="20162"/>
                    <a:pt x="29555" y="20328"/>
                    <a:pt x="29688" y="20328"/>
                  </a:cubicBezTo>
                  <a:lnTo>
                    <a:pt x="29655" y="20362"/>
                  </a:lnTo>
                  <a:cubicBezTo>
                    <a:pt x="29688" y="20362"/>
                    <a:pt x="29722" y="20328"/>
                    <a:pt x="29755" y="20328"/>
                  </a:cubicBezTo>
                  <a:lnTo>
                    <a:pt x="30789" y="19695"/>
                  </a:lnTo>
                  <a:cubicBezTo>
                    <a:pt x="30904" y="19637"/>
                    <a:pt x="30846" y="19481"/>
                    <a:pt x="30742" y="19481"/>
                  </a:cubicBezTo>
                  <a:close/>
                  <a:moveTo>
                    <a:pt x="28641" y="20707"/>
                  </a:moveTo>
                  <a:cubicBezTo>
                    <a:pt x="28621" y="20707"/>
                    <a:pt x="28601" y="20715"/>
                    <a:pt x="28587" y="20729"/>
                  </a:cubicBezTo>
                  <a:lnTo>
                    <a:pt x="27520" y="21329"/>
                  </a:lnTo>
                  <a:cubicBezTo>
                    <a:pt x="27453" y="21362"/>
                    <a:pt x="27453" y="21429"/>
                    <a:pt x="27487" y="21496"/>
                  </a:cubicBezTo>
                  <a:cubicBezTo>
                    <a:pt x="27487" y="21527"/>
                    <a:pt x="27544" y="21557"/>
                    <a:pt x="27579" y="21562"/>
                  </a:cubicBezTo>
                  <a:lnTo>
                    <a:pt x="27579" y="21562"/>
                  </a:lnTo>
                  <a:cubicBezTo>
                    <a:pt x="27602" y="21560"/>
                    <a:pt x="27620" y="21554"/>
                    <a:pt x="27620" y="21529"/>
                  </a:cubicBezTo>
                  <a:lnTo>
                    <a:pt x="28688" y="20929"/>
                  </a:lnTo>
                  <a:cubicBezTo>
                    <a:pt x="28754" y="20895"/>
                    <a:pt x="28754" y="20829"/>
                    <a:pt x="28721" y="20762"/>
                  </a:cubicBezTo>
                  <a:cubicBezTo>
                    <a:pt x="28701" y="20723"/>
                    <a:pt x="28670" y="20707"/>
                    <a:pt x="28641" y="20707"/>
                  </a:cubicBezTo>
                  <a:close/>
                  <a:moveTo>
                    <a:pt x="27579" y="21562"/>
                  </a:moveTo>
                  <a:lnTo>
                    <a:pt x="27579" y="21562"/>
                  </a:lnTo>
                  <a:cubicBezTo>
                    <a:pt x="27571" y="21563"/>
                    <a:pt x="27562" y="21563"/>
                    <a:pt x="27553" y="21563"/>
                  </a:cubicBezTo>
                  <a:lnTo>
                    <a:pt x="27587" y="21563"/>
                  </a:lnTo>
                  <a:cubicBezTo>
                    <a:pt x="27584" y="21563"/>
                    <a:pt x="27581" y="21562"/>
                    <a:pt x="27579" y="21562"/>
                  </a:cubicBezTo>
                  <a:close/>
                  <a:moveTo>
                    <a:pt x="26506" y="21916"/>
                  </a:moveTo>
                  <a:cubicBezTo>
                    <a:pt x="26488" y="21916"/>
                    <a:pt x="26470" y="21921"/>
                    <a:pt x="26453" y="21929"/>
                  </a:cubicBezTo>
                  <a:lnTo>
                    <a:pt x="25419" y="22563"/>
                  </a:lnTo>
                  <a:cubicBezTo>
                    <a:pt x="25352" y="22597"/>
                    <a:pt x="25352" y="22663"/>
                    <a:pt x="25385" y="22697"/>
                  </a:cubicBezTo>
                  <a:cubicBezTo>
                    <a:pt x="25385" y="22730"/>
                    <a:pt x="25419" y="22763"/>
                    <a:pt x="25485" y="22763"/>
                  </a:cubicBezTo>
                  <a:lnTo>
                    <a:pt x="25519" y="22763"/>
                  </a:lnTo>
                  <a:lnTo>
                    <a:pt x="26586" y="22130"/>
                  </a:lnTo>
                  <a:cubicBezTo>
                    <a:pt x="26619" y="22096"/>
                    <a:pt x="26653" y="22030"/>
                    <a:pt x="26619" y="21996"/>
                  </a:cubicBezTo>
                  <a:cubicBezTo>
                    <a:pt x="26595" y="21947"/>
                    <a:pt x="26553" y="21916"/>
                    <a:pt x="26506" y="21916"/>
                  </a:cubicBezTo>
                  <a:close/>
                  <a:moveTo>
                    <a:pt x="24384" y="23142"/>
                  </a:moveTo>
                  <a:cubicBezTo>
                    <a:pt x="24357" y="23142"/>
                    <a:pt x="24332" y="23150"/>
                    <a:pt x="24318" y="23164"/>
                  </a:cubicBezTo>
                  <a:lnTo>
                    <a:pt x="23250" y="23764"/>
                  </a:lnTo>
                  <a:cubicBezTo>
                    <a:pt x="23217" y="23797"/>
                    <a:pt x="23184" y="23864"/>
                    <a:pt x="23217" y="23931"/>
                  </a:cubicBezTo>
                  <a:cubicBezTo>
                    <a:pt x="23250" y="23964"/>
                    <a:pt x="23284" y="23964"/>
                    <a:pt x="23317" y="23998"/>
                  </a:cubicBezTo>
                  <a:lnTo>
                    <a:pt x="23350" y="23998"/>
                  </a:lnTo>
                  <a:cubicBezTo>
                    <a:pt x="23350" y="23964"/>
                    <a:pt x="23384" y="23964"/>
                    <a:pt x="23384" y="23964"/>
                  </a:cubicBezTo>
                  <a:lnTo>
                    <a:pt x="24418" y="23364"/>
                  </a:lnTo>
                  <a:cubicBezTo>
                    <a:pt x="24485" y="23330"/>
                    <a:pt x="24485" y="23264"/>
                    <a:pt x="24485" y="23197"/>
                  </a:cubicBezTo>
                  <a:cubicBezTo>
                    <a:pt x="24465" y="23158"/>
                    <a:pt x="24423" y="23142"/>
                    <a:pt x="24384" y="23142"/>
                  </a:cubicBezTo>
                  <a:close/>
                  <a:moveTo>
                    <a:pt x="22249" y="24351"/>
                  </a:moveTo>
                  <a:cubicBezTo>
                    <a:pt x="22237" y="24351"/>
                    <a:pt x="22225" y="24356"/>
                    <a:pt x="22216" y="24365"/>
                  </a:cubicBezTo>
                  <a:lnTo>
                    <a:pt x="21149" y="24998"/>
                  </a:lnTo>
                  <a:cubicBezTo>
                    <a:pt x="21082" y="25032"/>
                    <a:pt x="21082" y="25098"/>
                    <a:pt x="21115" y="25132"/>
                  </a:cubicBezTo>
                  <a:cubicBezTo>
                    <a:pt x="21149" y="25165"/>
                    <a:pt x="21182" y="25198"/>
                    <a:pt x="21216" y="25198"/>
                  </a:cubicBezTo>
                  <a:lnTo>
                    <a:pt x="21316" y="25198"/>
                  </a:lnTo>
                  <a:lnTo>
                    <a:pt x="22316" y="24565"/>
                  </a:lnTo>
                  <a:cubicBezTo>
                    <a:pt x="22383" y="24531"/>
                    <a:pt x="22383" y="24465"/>
                    <a:pt x="22350" y="24431"/>
                  </a:cubicBezTo>
                  <a:cubicBezTo>
                    <a:pt x="22325" y="24382"/>
                    <a:pt x="22283" y="24351"/>
                    <a:pt x="22249" y="24351"/>
                  </a:cubicBezTo>
                  <a:close/>
                  <a:moveTo>
                    <a:pt x="20158" y="25585"/>
                  </a:moveTo>
                  <a:cubicBezTo>
                    <a:pt x="20143" y="25585"/>
                    <a:pt x="20129" y="25589"/>
                    <a:pt x="20115" y="25599"/>
                  </a:cubicBezTo>
                  <a:lnTo>
                    <a:pt x="19047" y="26199"/>
                  </a:lnTo>
                  <a:cubicBezTo>
                    <a:pt x="18981" y="26233"/>
                    <a:pt x="18981" y="26299"/>
                    <a:pt x="19014" y="26366"/>
                  </a:cubicBezTo>
                  <a:cubicBezTo>
                    <a:pt x="19014" y="26399"/>
                    <a:pt x="19047" y="26399"/>
                    <a:pt x="19114" y="26399"/>
                  </a:cubicBezTo>
                  <a:lnTo>
                    <a:pt x="19114" y="26433"/>
                  </a:lnTo>
                  <a:cubicBezTo>
                    <a:pt x="19147" y="26399"/>
                    <a:pt x="19147" y="26399"/>
                    <a:pt x="19147" y="26399"/>
                  </a:cubicBezTo>
                  <a:lnTo>
                    <a:pt x="20215" y="25799"/>
                  </a:lnTo>
                  <a:cubicBezTo>
                    <a:pt x="20330" y="25742"/>
                    <a:pt x="20247" y="25585"/>
                    <a:pt x="20158" y="25585"/>
                  </a:cubicBezTo>
                  <a:close/>
                  <a:moveTo>
                    <a:pt x="18033" y="26787"/>
                  </a:moveTo>
                  <a:cubicBezTo>
                    <a:pt x="18016" y="26787"/>
                    <a:pt x="17998" y="26791"/>
                    <a:pt x="17980" y="26800"/>
                  </a:cubicBezTo>
                  <a:lnTo>
                    <a:pt x="16946" y="27433"/>
                  </a:lnTo>
                  <a:cubicBezTo>
                    <a:pt x="16879" y="27467"/>
                    <a:pt x="16846" y="27533"/>
                    <a:pt x="16879" y="27567"/>
                  </a:cubicBezTo>
                  <a:cubicBezTo>
                    <a:pt x="16912" y="27600"/>
                    <a:pt x="16946" y="27634"/>
                    <a:pt x="16979" y="27634"/>
                  </a:cubicBezTo>
                  <a:lnTo>
                    <a:pt x="17013" y="27634"/>
                  </a:lnTo>
                  <a:cubicBezTo>
                    <a:pt x="17013" y="27634"/>
                    <a:pt x="17046" y="27634"/>
                    <a:pt x="17046" y="27600"/>
                  </a:cubicBezTo>
                  <a:lnTo>
                    <a:pt x="18113" y="27000"/>
                  </a:lnTo>
                  <a:cubicBezTo>
                    <a:pt x="18147" y="26966"/>
                    <a:pt x="18180" y="26900"/>
                    <a:pt x="18147" y="26866"/>
                  </a:cubicBezTo>
                  <a:cubicBezTo>
                    <a:pt x="18122" y="26818"/>
                    <a:pt x="18080" y="26787"/>
                    <a:pt x="18033" y="26787"/>
                  </a:cubicBezTo>
                  <a:close/>
                  <a:moveTo>
                    <a:pt x="15936" y="28020"/>
                  </a:moveTo>
                  <a:cubicBezTo>
                    <a:pt x="15917" y="28020"/>
                    <a:pt x="15898" y="28024"/>
                    <a:pt x="15878" y="28034"/>
                  </a:cubicBezTo>
                  <a:lnTo>
                    <a:pt x="14811" y="28634"/>
                  </a:lnTo>
                  <a:cubicBezTo>
                    <a:pt x="14778" y="28668"/>
                    <a:pt x="14744" y="28734"/>
                    <a:pt x="14778" y="28801"/>
                  </a:cubicBezTo>
                  <a:cubicBezTo>
                    <a:pt x="14801" y="28825"/>
                    <a:pt x="14825" y="28848"/>
                    <a:pt x="14848" y="28848"/>
                  </a:cubicBezTo>
                  <a:cubicBezTo>
                    <a:pt x="14858" y="28848"/>
                    <a:pt x="14868" y="28844"/>
                    <a:pt x="14878" y="28834"/>
                  </a:cubicBezTo>
                  <a:lnTo>
                    <a:pt x="14911" y="28868"/>
                  </a:lnTo>
                  <a:cubicBezTo>
                    <a:pt x="14911" y="28834"/>
                    <a:pt x="14911" y="28834"/>
                    <a:pt x="14944" y="28834"/>
                  </a:cubicBezTo>
                  <a:lnTo>
                    <a:pt x="15978" y="28234"/>
                  </a:lnTo>
                  <a:cubicBezTo>
                    <a:pt x="16045" y="28201"/>
                    <a:pt x="16079" y="28134"/>
                    <a:pt x="16045" y="28067"/>
                  </a:cubicBezTo>
                  <a:cubicBezTo>
                    <a:pt x="16022" y="28044"/>
                    <a:pt x="15981" y="28020"/>
                    <a:pt x="15936" y="28020"/>
                  </a:cubicBezTo>
                  <a:close/>
                  <a:moveTo>
                    <a:pt x="13830" y="29221"/>
                  </a:moveTo>
                  <a:cubicBezTo>
                    <a:pt x="13813" y="29221"/>
                    <a:pt x="13796" y="29225"/>
                    <a:pt x="13777" y="29235"/>
                  </a:cubicBezTo>
                  <a:lnTo>
                    <a:pt x="12709" y="29869"/>
                  </a:lnTo>
                  <a:cubicBezTo>
                    <a:pt x="12676" y="29902"/>
                    <a:pt x="12643" y="29969"/>
                    <a:pt x="12676" y="30002"/>
                  </a:cubicBezTo>
                  <a:cubicBezTo>
                    <a:pt x="12709" y="30035"/>
                    <a:pt x="12743" y="30069"/>
                    <a:pt x="12776" y="30069"/>
                  </a:cubicBezTo>
                  <a:lnTo>
                    <a:pt x="12843" y="30069"/>
                  </a:lnTo>
                  <a:lnTo>
                    <a:pt x="13877" y="29435"/>
                  </a:lnTo>
                  <a:cubicBezTo>
                    <a:pt x="13992" y="29377"/>
                    <a:pt x="13934" y="29221"/>
                    <a:pt x="13830" y="29221"/>
                  </a:cubicBezTo>
                  <a:close/>
                  <a:moveTo>
                    <a:pt x="11712" y="30455"/>
                  </a:moveTo>
                  <a:cubicBezTo>
                    <a:pt x="11698" y="30455"/>
                    <a:pt x="11685" y="30459"/>
                    <a:pt x="11675" y="30469"/>
                  </a:cubicBezTo>
                  <a:lnTo>
                    <a:pt x="10608" y="31069"/>
                  </a:lnTo>
                  <a:cubicBezTo>
                    <a:pt x="10541" y="31103"/>
                    <a:pt x="10541" y="31169"/>
                    <a:pt x="10575" y="31236"/>
                  </a:cubicBezTo>
                  <a:cubicBezTo>
                    <a:pt x="10575" y="31270"/>
                    <a:pt x="10608" y="31270"/>
                    <a:pt x="10675" y="31270"/>
                  </a:cubicBezTo>
                  <a:lnTo>
                    <a:pt x="10675" y="31303"/>
                  </a:lnTo>
                  <a:cubicBezTo>
                    <a:pt x="10708" y="31270"/>
                    <a:pt x="10708" y="31270"/>
                    <a:pt x="10708" y="31270"/>
                  </a:cubicBezTo>
                  <a:lnTo>
                    <a:pt x="11775" y="30669"/>
                  </a:lnTo>
                  <a:cubicBezTo>
                    <a:pt x="11842" y="30636"/>
                    <a:pt x="11842" y="30569"/>
                    <a:pt x="11809" y="30502"/>
                  </a:cubicBezTo>
                  <a:cubicBezTo>
                    <a:pt x="11785" y="30479"/>
                    <a:pt x="11745" y="30455"/>
                    <a:pt x="11712" y="30455"/>
                  </a:cubicBezTo>
                  <a:close/>
                  <a:moveTo>
                    <a:pt x="9541" y="31670"/>
                  </a:moveTo>
                  <a:lnTo>
                    <a:pt x="8506" y="32304"/>
                  </a:lnTo>
                  <a:cubicBezTo>
                    <a:pt x="8440" y="32337"/>
                    <a:pt x="8440" y="32404"/>
                    <a:pt x="8473" y="32437"/>
                  </a:cubicBezTo>
                  <a:cubicBezTo>
                    <a:pt x="8473" y="32470"/>
                    <a:pt x="8506" y="32504"/>
                    <a:pt x="8540" y="32504"/>
                  </a:cubicBezTo>
                  <a:lnTo>
                    <a:pt x="8607" y="32504"/>
                  </a:lnTo>
                  <a:lnTo>
                    <a:pt x="9674" y="31870"/>
                  </a:lnTo>
                  <a:cubicBezTo>
                    <a:pt x="9707" y="31837"/>
                    <a:pt x="9741" y="31770"/>
                    <a:pt x="9707" y="31737"/>
                  </a:cubicBezTo>
                  <a:cubicBezTo>
                    <a:pt x="9674" y="31670"/>
                    <a:pt x="9607" y="31670"/>
                    <a:pt x="9541" y="31670"/>
                  </a:cubicBezTo>
                  <a:close/>
                  <a:moveTo>
                    <a:pt x="7509" y="32890"/>
                  </a:moveTo>
                  <a:cubicBezTo>
                    <a:pt x="7495" y="32890"/>
                    <a:pt x="7482" y="32894"/>
                    <a:pt x="7472" y="32904"/>
                  </a:cubicBezTo>
                  <a:lnTo>
                    <a:pt x="6405" y="33504"/>
                  </a:lnTo>
                  <a:cubicBezTo>
                    <a:pt x="6338" y="33538"/>
                    <a:pt x="6338" y="33605"/>
                    <a:pt x="6372" y="33671"/>
                  </a:cubicBezTo>
                  <a:cubicBezTo>
                    <a:pt x="6395" y="33695"/>
                    <a:pt x="6419" y="33718"/>
                    <a:pt x="6442" y="33718"/>
                  </a:cubicBezTo>
                  <a:cubicBezTo>
                    <a:pt x="6452" y="33718"/>
                    <a:pt x="6462" y="33714"/>
                    <a:pt x="6472" y="33705"/>
                  </a:cubicBezTo>
                  <a:lnTo>
                    <a:pt x="6538" y="33705"/>
                  </a:lnTo>
                  <a:lnTo>
                    <a:pt x="7572" y="33104"/>
                  </a:lnTo>
                  <a:cubicBezTo>
                    <a:pt x="7639" y="33071"/>
                    <a:pt x="7639" y="33004"/>
                    <a:pt x="7606" y="32937"/>
                  </a:cubicBezTo>
                  <a:cubicBezTo>
                    <a:pt x="7582" y="32914"/>
                    <a:pt x="7542" y="32890"/>
                    <a:pt x="7509" y="32890"/>
                  </a:cubicBezTo>
                  <a:close/>
                  <a:moveTo>
                    <a:pt x="5414" y="34091"/>
                  </a:moveTo>
                  <a:cubicBezTo>
                    <a:pt x="5399" y="34091"/>
                    <a:pt x="5385" y="34096"/>
                    <a:pt x="5371" y="34105"/>
                  </a:cubicBezTo>
                  <a:lnTo>
                    <a:pt x="4303" y="34739"/>
                  </a:lnTo>
                  <a:cubicBezTo>
                    <a:pt x="4237" y="34772"/>
                    <a:pt x="4237" y="34839"/>
                    <a:pt x="4270" y="34872"/>
                  </a:cubicBezTo>
                  <a:cubicBezTo>
                    <a:pt x="4270" y="34905"/>
                    <a:pt x="4303" y="34939"/>
                    <a:pt x="4370" y="34939"/>
                  </a:cubicBezTo>
                  <a:lnTo>
                    <a:pt x="4404" y="34939"/>
                  </a:lnTo>
                  <a:lnTo>
                    <a:pt x="5471" y="34305"/>
                  </a:lnTo>
                  <a:cubicBezTo>
                    <a:pt x="5586" y="34248"/>
                    <a:pt x="5503" y="34091"/>
                    <a:pt x="5414" y="34091"/>
                  </a:cubicBezTo>
                  <a:close/>
                  <a:moveTo>
                    <a:pt x="3312" y="35345"/>
                  </a:moveTo>
                  <a:cubicBezTo>
                    <a:pt x="3288" y="35345"/>
                    <a:pt x="3262" y="35353"/>
                    <a:pt x="3236" y="35372"/>
                  </a:cubicBezTo>
                  <a:lnTo>
                    <a:pt x="2202" y="35940"/>
                  </a:lnTo>
                  <a:cubicBezTo>
                    <a:pt x="2102" y="36006"/>
                    <a:pt x="2135" y="36140"/>
                    <a:pt x="2235" y="36140"/>
                  </a:cubicBezTo>
                  <a:cubicBezTo>
                    <a:pt x="2269" y="36173"/>
                    <a:pt x="2302" y="36173"/>
                    <a:pt x="2302" y="36173"/>
                  </a:cubicBezTo>
                  <a:lnTo>
                    <a:pt x="3369" y="35539"/>
                  </a:lnTo>
                  <a:cubicBezTo>
                    <a:pt x="3477" y="35485"/>
                    <a:pt x="3411" y="35345"/>
                    <a:pt x="3312" y="35345"/>
                  </a:cubicBezTo>
                  <a:close/>
                  <a:moveTo>
                    <a:pt x="1215" y="36551"/>
                  </a:moveTo>
                  <a:cubicBezTo>
                    <a:pt x="1190" y="36551"/>
                    <a:pt x="1162" y="36559"/>
                    <a:pt x="1135" y="36573"/>
                  </a:cubicBezTo>
                  <a:lnTo>
                    <a:pt x="67" y="37174"/>
                  </a:lnTo>
                  <a:cubicBezTo>
                    <a:pt x="34" y="37207"/>
                    <a:pt x="0" y="37274"/>
                    <a:pt x="34" y="37307"/>
                  </a:cubicBezTo>
                  <a:cubicBezTo>
                    <a:pt x="67" y="37341"/>
                    <a:pt x="100" y="37374"/>
                    <a:pt x="134" y="37374"/>
                  </a:cubicBezTo>
                  <a:lnTo>
                    <a:pt x="201" y="37374"/>
                  </a:lnTo>
                  <a:lnTo>
                    <a:pt x="1268" y="36740"/>
                  </a:lnTo>
                  <a:cubicBezTo>
                    <a:pt x="1301" y="36707"/>
                    <a:pt x="1335" y="36640"/>
                    <a:pt x="1301" y="36607"/>
                  </a:cubicBezTo>
                  <a:cubicBezTo>
                    <a:pt x="1282" y="36568"/>
                    <a:pt x="1251" y="36551"/>
                    <a:pt x="1215" y="3655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a:off x="2141200" y="2316546"/>
              <a:ext cx="12416" cy="7788"/>
            </a:xfrm>
            <a:custGeom>
              <a:avLst/>
              <a:gdLst/>
              <a:ahLst/>
              <a:cxnLst/>
              <a:rect l="l" t="t" r="r" b="b"/>
              <a:pathLst>
                <a:path w="821" h="515" extrusionOk="0">
                  <a:moveTo>
                    <a:pt x="644" y="1"/>
                  </a:moveTo>
                  <a:cubicBezTo>
                    <a:pt x="629" y="1"/>
                    <a:pt x="615" y="5"/>
                    <a:pt x="601" y="14"/>
                  </a:cubicBezTo>
                  <a:lnTo>
                    <a:pt x="100" y="314"/>
                  </a:lnTo>
                  <a:cubicBezTo>
                    <a:pt x="34" y="348"/>
                    <a:pt x="0" y="414"/>
                    <a:pt x="34" y="481"/>
                  </a:cubicBezTo>
                  <a:cubicBezTo>
                    <a:pt x="67" y="515"/>
                    <a:pt x="100" y="515"/>
                    <a:pt x="134" y="515"/>
                  </a:cubicBezTo>
                  <a:lnTo>
                    <a:pt x="201" y="515"/>
                  </a:lnTo>
                  <a:lnTo>
                    <a:pt x="734" y="214"/>
                  </a:lnTo>
                  <a:cubicBezTo>
                    <a:pt x="820" y="157"/>
                    <a:pt x="734" y="1"/>
                    <a:pt x="6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a:off x="1128779" y="2997542"/>
              <a:ext cx="12340" cy="8302"/>
            </a:xfrm>
            <a:custGeom>
              <a:avLst/>
              <a:gdLst/>
              <a:ahLst/>
              <a:cxnLst/>
              <a:rect l="l" t="t" r="r" b="b"/>
              <a:pathLst>
                <a:path w="816" h="549" extrusionOk="0">
                  <a:moveTo>
                    <a:pt x="654" y="1"/>
                  </a:moveTo>
                  <a:cubicBezTo>
                    <a:pt x="638" y="1"/>
                    <a:pt x="620" y="5"/>
                    <a:pt x="601" y="14"/>
                  </a:cubicBezTo>
                  <a:lnTo>
                    <a:pt x="67" y="315"/>
                  </a:lnTo>
                  <a:cubicBezTo>
                    <a:pt x="1" y="348"/>
                    <a:pt x="1" y="448"/>
                    <a:pt x="34" y="481"/>
                  </a:cubicBezTo>
                  <a:cubicBezTo>
                    <a:pt x="34" y="515"/>
                    <a:pt x="67" y="548"/>
                    <a:pt x="134" y="548"/>
                  </a:cubicBezTo>
                  <a:cubicBezTo>
                    <a:pt x="134" y="548"/>
                    <a:pt x="167" y="548"/>
                    <a:pt x="167" y="515"/>
                  </a:cubicBezTo>
                  <a:lnTo>
                    <a:pt x="701" y="215"/>
                  </a:lnTo>
                  <a:cubicBezTo>
                    <a:pt x="816" y="157"/>
                    <a:pt x="758" y="1"/>
                    <a:pt x="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a:off x="1151992" y="2426819"/>
              <a:ext cx="977745" cy="564901"/>
            </a:xfrm>
            <a:custGeom>
              <a:avLst/>
              <a:gdLst/>
              <a:ahLst/>
              <a:cxnLst/>
              <a:rect l="l" t="t" r="r" b="b"/>
              <a:pathLst>
                <a:path w="64655" h="37355" extrusionOk="0">
                  <a:moveTo>
                    <a:pt x="64487" y="0"/>
                  </a:moveTo>
                  <a:cubicBezTo>
                    <a:pt x="64464" y="0"/>
                    <a:pt x="64438" y="8"/>
                    <a:pt x="64413" y="27"/>
                  </a:cubicBezTo>
                  <a:lnTo>
                    <a:pt x="63379" y="628"/>
                  </a:lnTo>
                  <a:cubicBezTo>
                    <a:pt x="63245" y="695"/>
                    <a:pt x="63312" y="828"/>
                    <a:pt x="63412" y="828"/>
                  </a:cubicBezTo>
                  <a:lnTo>
                    <a:pt x="63479" y="828"/>
                  </a:lnTo>
                  <a:lnTo>
                    <a:pt x="64546" y="228"/>
                  </a:lnTo>
                  <a:cubicBezTo>
                    <a:pt x="64654" y="147"/>
                    <a:pt x="64587" y="0"/>
                    <a:pt x="64487" y="0"/>
                  </a:cubicBezTo>
                  <a:close/>
                  <a:moveTo>
                    <a:pt x="62365" y="1215"/>
                  </a:moveTo>
                  <a:cubicBezTo>
                    <a:pt x="62348" y="1215"/>
                    <a:pt x="62330" y="1219"/>
                    <a:pt x="62311" y="1228"/>
                  </a:cubicBezTo>
                  <a:lnTo>
                    <a:pt x="61244" y="1829"/>
                  </a:lnTo>
                  <a:cubicBezTo>
                    <a:pt x="61210" y="1862"/>
                    <a:pt x="61177" y="1929"/>
                    <a:pt x="61210" y="1995"/>
                  </a:cubicBezTo>
                  <a:cubicBezTo>
                    <a:pt x="61244" y="2029"/>
                    <a:pt x="61277" y="2062"/>
                    <a:pt x="61310" y="2062"/>
                  </a:cubicBezTo>
                  <a:lnTo>
                    <a:pt x="61344" y="2062"/>
                  </a:lnTo>
                  <a:cubicBezTo>
                    <a:pt x="61344" y="2062"/>
                    <a:pt x="61344" y="2029"/>
                    <a:pt x="61377" y="2029"/>
                  </a:cubicBezTo>
                  <a:lnTo>
                    <a:pt x="62411" y="1428"/>
                  </a:lnTo>
                  <a:cubicBezTo>
                    <a:pt x="62526" y="1371"/>
                    <a:pt x="62468" y="1215"/>
                    <a:pt x="62365" y="1215"/>
                  </a:cubicBezTo>
                  <a:close/>
                  <a:moveTo>
                    <a:pt x="60264" y="2441"/>
                  </a:moveTo>
                  <a:cubicBezTo>
                    <a:pt x="60243" y="2441"/>
                    <a:pt x="60224" y="2449"/>
                    <a:pt x="60210" y="2462"/>
                  </a:cubicBezTo>
                  <a:lnTo>
                    <a:pt x="59142" y="3063"/>
                  </a:lnTo>
                  <a:cubicBezTo>
                    <a:pt x="59076" y="3096"/>
                    <a:pt x="59076" y="3163"/>
                    <a:pt x="59109" y="3230"/>
                  </a:cubicBezTo>
                  <a:cubicBezTo>
                    <a:pt x="59142" y="3263"/>
                    <a:pt x="59176" y="3263"/>
                    <a:pt x="59209" y="3263"/>
                  </a:cubicBezTo>
                  <a:lnTo>
                    <a:pt x="59276" y="3263"/>
                  </a:lnTo>
                  <a:lnTo>
                    <a:pt x="60310" y="2663"/>
                  </a:lnTo>
                  <a:cubicBezTo>
                    <a:pt x="60376" y="2629"/>
                    <a:pt x="60376" y="2529"/>
                    <a:pt x="60343" y="2496"/>
                  </a:cubicBezTo>
                  <a:cubicBezTo>
                    <a:pt x="60324" y="2457"/>
                    <a:pt x="60293" y="2441"/>
                    <a:pt x="60264" y="2441"/>
                  </a:cubicBezTo>
                  <a:close/>
                  <a:moveTo>
                    <a:pt x="58144" y="3650"/>
                  </a:moveTo>
                  <a:cubicBezTo>
                    <a:pt x="58131" y="3650"/>
                    <a:pt x="58118" y="3654"/>
                    <a:pt x="58108" y="3663"/>
                  </a:cubicBezTo>
                  <a:lnTo>
                    <a:pt x="57041" y="4297"/>
                  </a:lnTo>
                  <a:cubicBezTo>
                    <a:pt x="56974" y="4297"/>
                    <a:pt x="56974" y="4397"/>
                    <a:pt x="57007" y="4431"/>
                  </a:cubicBezTo>
                  <a:cubicBezTo>
                    <a:pt x="57007" y="4464"/>
                    <a:pt x="57041" y="4497"/>
                    <a:pt x="57107" y="4497"/>
                  </a:cubicBezTo>
                  <a:cubicBezTo>
                    <a:pt x="57141" y="4497"/>
                    <a:pt x="57174" y="4497"/>
                    <a:pt x="57208" y="4464"/>
                  </a:cubicBezTo>
                  <a:lnTo>
                    <a:pt x="58208" y="3863"/>
                  </a:lnTo>
                  <a:cubicBezTo>
                    <a:pt x="58275" y="3830"/>
                    <a:pt x="58275" y="3763"/>
                    <a:pt x="58242" y="3697"/>
                  </a:cubicBezTo>
                  <a:cubicBezTo>
                    <a:pt x="58218" y="3673"/>
                    <a:pt x="58178" y="3650"/>
                    <a:pt x="58144" y="3650"/>
                  </a:cubicBezTo>
                  <a:close/>
                  <a:moveTo>
                    <a:pt x="56054" y="4876"/>
                  </a:moveTo>
                  <a:cubicBezTo>
                    <a:pt x="56029" y="4876"/>
                    <a:pt x="56001" y="4884"/>
                    <a:pt x="55973" y="4898"/>
                  </a:cubicBezTo>
                  <a:lnTo>
                    <a:pt x="54939" y="5498"/>
                  </a:lnTo>
                  <a:cubicBezTo>
                    <a:pt x="54873" y="5531"/>
                    <a:pt x="54873" y="5598"/>
                    <a:pt x="54906" y="5665"/>
                  </a:cubicBezTo>
                  <a:cubicBezTo>
                    <a:pt x="54906" y="5698"/>
                    <a:pt x="54939" y="5698"/>
                    <a:pt x="54973" y="5698"/>
                  </a:cubicBezTo>
                  <a:lnTo>
                    <a:pt x="55039" y="5698"/>
                  </a:lnTo>
                  <a:lnTo>
                    <a:pt x="56107" y="5098"/>
                  </a:lnTo>
                  <a:cubicBezTo>
                    <a:pt x="56140" y="5064"/>
                    <a:pt x="56173" y="4964"/>
                    <a:pt x="56140" y="4931"/>
                  </a:cubicBezTo>
                  <a:cubicBezTo>
                    <a:pt x="56121" y="4892"/>
                    <a:pt x="56090" y="4876"/>
                    <a:pt x="56054" y="4876"/>
                  </a:cubicBezTo>
                  <a:close/>
                  <a:moveTo>
                    <a:pt x="53930" y="6085"/>
                  </a:moveTo>
                  <a:cubicBezTo>
                    <a:pt x="53911" y="6085"/>
                    <a:pt x="53891" y="6089"/>
                    <a:pt x="53872" y="6098"/>
                  </a:cubicBezTo>
                  <a:lnTo>
                    <a:pt x="52838" y="6732"/>
                  </a:lnTo>
                  <a:cubicBezTo>
                    <a:pt x="52771" y="6732"/>
                    <a:pt x="52738" y="6832"/>
                    <a:pt x="52771" y="6866"/>
                  </a:cubicBezTo>
                  <a:cubicBezTo>
                    <a:pt x="52804" y="6899"/>
                    <a:pt x="52838" y="6932"/>
                    <a:pt x="52871" y="6932"/>
                  </a:cubicBezTo>
                  <a:lnTo>
                    <a:pt x="52904" y="6932"/>
                  </a:lnTo>
                  <a:cubicBezTo>
                    <a:pt x="52904" y="6932"/>
                    <a:pt x="52938" y="6899"/>
                    <a:pt x="52938" y="6899"/>
                  </a:cubicBezTo>
                  <a:lnTo>
                    <a:pt x="54005" y="6299"/>
                  </a:lnTo>
                  <a:cubicBezTo>
                    <a:pt x="54039" y="6265"/>
                    <a:pt x="54072" y="6198"/>
                    <a:pt x="54039" y="6132"/>
                  </a:cubicBezTo>
                  <a:cubicBezTo>
                    <a:pt x="54015" y="6108"/>
                    <a:pt x="53975" y="6085"/>
                    <a:pt x="53930" y="6085"/>
                  </a:cubicBezTo>
                  <a:close/>
                  <a:moveTo>
                    <a:pt x="51851" y="7311"/>
                  </a:moveTo>
                  <a:cubicBezTo>
                    <a:pt x="51826" y="7311"/>
                    <a:pt x="51798" y="7319"/>
                    <a:pt x="51770" y="7333"/>
                  </a:cubicBezTo>
                  <a:lnTo>
                    <a:pt x="50736" y="7933"/>
                  </a:lnTo>
                  <a:cubicBezTo>
                    <a:pt x="50670" y="7966"/>
                    <a:pt x="50670" y="8033"/>
                    <a:pt x="50703" y="8100"/>
                  </a:cubicBezTo>
                  <a:cubicBezTo>
                    <a:pt x="50703" y="8133"/>
                    <a:pt x="50736" y="8133"/>
                    <a:pt x="50803" y="8133"/>
                  </a:cubicBezTo>
                  <a:lnTo>
                    <a:pt x="50836" y="8133"/>
                  </a:lnTo>
                  <a:lnTo>
                    <a:pt x="51870" y="7533"/>
                  </a:lnTo>
                  <a:cubicBezTo>
                    <a:pt x="51937" y="7499"/>
                    <a:pt x="51970" y="7399"/>
                    <a:pt x="51937" y="7366"/>
                  </a:cubicBezTo>
                  <a:cubicBezTo>
                    <a:pt x="51918" y="7327"/>
                    <a:pt x="51887" y="7311"/>
                    <a:pt x="51851" y="7311"/>
                  </a:cubicBezTo>
                  <a:close/>
                  <a:moveTo>
                    <a:pt x="49756" y="8512"/>
                  </a:moveTo>
                  <a:cubicBezTo>
                    <a:pt x="49736" y="8512"/>
                    <a:pt x="49716" y="8520"/>
                    <a:pt x="49702" y="8533"/>
                  </a:cubicBezTo>
                  <a:lnTo>
                    <a:pt x="48635" y="9167"/>
                  </a:lnTo>
                  <a:cubicBezTo>
                    <a:pt x="48568" y="9167"/>
                    <a:pt x="48535" y="9267"/>
                    <a:pt x="48568" y="9301"/>
                  </a:cubicBezTo>
                  <a:cubicBezTo>
                    <a:pt x="48601" y="9334"/>
                    <a:pt x="48635" y="9367"/>
                    <a:pt x="48668" y="9367"/>
                  </a:cubicBezTo>
                  <a:cubicBezTo>
                    <a:pt x="48701" y="9367"/>
                    <a:pt x="48735" y="9367"/>
                    <a:pt x="48735" y="9334"/>
                  </a:cubicBezTo>
                  <a:lnTo>
                    <a:pt x="49802" y="8734"/>
                  </a:lnTo>
                  <a:cubicBezTo>
                    <a:pt x="49869" y="8700"/>
                    <a:pt x="49869" y="8634"/>
                    <a:pt x="49836" y="8567"/>
                  </a:cubicBezTo>
                  <a:cubicBezTo>
                    <a:pt x="49816" y="8528"/>
                    <a:pt x="49785" y="8512"/>
                    <a:pt x="49756" y="8512"/>
                  </a:cubicBezTo>
                  <a:close/>
                  <a:moveTo>
                    <a:pt x="47628" y="9752"/>
                  </a:moveTo>
                  <a:cubicBezTo>
                    <a:pt x="47609" y="9752"/>
                    <a:pt x="47589" y="9757"/>
                    <a:pt x="47567" y="9768"/>
                  </a:cubicBezTo>
                  <a:lnTo>
                    <a:pt x="46500" y="10368"/>
                  </a:lnTo>
                  <a:cubicBezTo>
                    <a:pt x="46467" y="10401"/>
                    <a:pt x="46433" y="10468"/>
                    <a:pt x="46467" y="10535"/>
                  </a:cubicBezTo>
                  <a:cubicBezTo>
                    <a:pt x="46500" y="10568"/>
                    <a:pt x="46533" y="10568"/>
                    <a:pt x="46567" y="10568"/>
                  </a:cubicBezTo>
                  <a:lnTo>
                    <a:pt x="46633" y="10568"/>
                  </a:lnTo>
                  <a:lnTo>
                    <a:pt x="47667" y="9968"/>
                  </a:lnTo>
                  <a:cubicBezTo>
                    <a:pt x="47780" y="9884"/>
                    <a:pt x="47727" y="9752"/>
                    <a:pt x="47628" y="9752"/>
                  </a:cubicBezTo>
                  <a:close/>
                  <a:moveTo>
                    <a:pt x="45499" y="10955"/>
                  </a:moveTo>
                  <a:cubicBezTo>
                    <a:pt x="45486" y="10955"/>
                    <a:pt x="45475" y="10960"/>
                    <a:pt x="45466" y="10969"/>
                  </a:cubicBezTo>
                  <a:lnTo>
                    <a:pt x="44398" y="11602"/>
                  </a:lnTo>
                  <a:cubicBezTo>
                    <a:pt x="44365" y="11602"/>
                    <a:pt x="44332" y="11702"/>
                    <a:pt x="44365" y="11736"/>
                  </a:cubicBezTo>
                  <a:cubicBezTo>
                    <a:pt x="44398" y="11769"/>
                    <a:pt x="44432" y="11802"/>
                    <a:pt x="44465" y="11802"/>
                  </a:cubicBezTo>
                  <a:cubicBezTo>
                    <a:pt x="44465" y="11802"/>
                    <a:pt x="44498" y="11802"/>
                    <a:pt x="44532" y="11769"/>
                  </a:cubicBezTo>
                  <a:lnTo>
                    <a:pt x="45566" y="11169"/>
                  </a:lnTo>
                  <a:cubicBezTo>
                    <a:pt x="45633" y="11135"/>
                    <a:pt x="45633" y="11069"/>
                    <a:pt x="45599" y="11035"/>
                  </a:cubicBezTo>
                  <a:cubicBezTo>
                    <a:pt x="45575" y="10986"/>
                    <a:pt x="45533" y="10955"/>
                    <a:pt x="45499" y="10955"/>
                  </a:cubicBezTo>
                  <a:close/>
                  <a:moveTo>
                    <a:pt x="43418" y="12181"/>
                  </a:moveTo>
                  <a:cubicBezTo>
                    <a:pt x="43398" y="12181"/>
                    <a:pt x="43378" y="12189"/>
                    <a:pt x="43364" y="12203"/>
                  </a:cubicBezTo>
                  <a:lnTo>
                    <a:pt x="42297" y="12803"/>
                  </a:lnTo>
                  <a:cubicBezTo>
                    <a:pt x="42230" y="12837"/>
                    <a:pt x="42230" y="12903"/>
                    <a:pt x="42264" y="12970"/>
                  </a:cubicBezTo>
                  <a:cubicBezTo>
                    <a:pt x="42264" y="13003"/>
                    <a:pt x="42297" y="13003"/>
                    <a:pt x="42364" y="13003"/>
                  </a:cubicBezTo>
                  <a:lnTo>
                    <a:pt x="42397" y="13003"/>
                  </a:lnTo>
                  <a:lnTo>
                    <a:pt x="43464" y="12403"/>
                  </a:lnTo>
                  <a:cubicBezTo>
                    <a:pt x="43531" y="12370"/>
                    <a:pt x="43531" y="12303"/>
                    <a:pt x="43498" y="12236"/>
                  </a:cubicBezTo>
                  <a:cubicBezTo>
                    <a:pt x="43478" y="12197"/>
                    <a:pt x="43447" y="12181"/>
                    <a:pt x="43418" y="12181"/>
                  </a:cubicBezTo>
                  <a:close/>
                  <a:moveTo>
                    <a:pt x="41316" y="13391"/>
                  </a:moveTo>
                  <a:cubicBezTo>
                    <a:pt x="41299" y="13391"/>
                    <a:pt x="41281" y="13395"/>
                    <a:pt x="41263" y="13404"/>
                  </a:cubicBezTo>
                  <a:lnTo>
                    <a:pt x="40195" y="14037"/>
                  </a:lnTo>
                  <a:cubicBezTo>
                    <a:pt x="40162" y="14037"/>
                    <a:pt x="40129" y="14137"/>
                    <a:pt x="40162" y="14171"/>
                  </a:cubicBezTo>
                  <a:cubicBezTo>
                    <a:pt x="40195" y="14204"/>
                    <a:pt x="40229" y="14238"/>
                    <a:pt x="40262" y="14238"/>
                  </a:cubicBezTo>
                  <a:cubicBezTo>
                    <a:pt x="40262" y="14238"/>
                    <a:pt x="40295" y="14238"/>
                    <a:pt x="40329" y="14204"/>
                  </a:cubicBezTo>
                  <a:lnTo>
                    <a:pt x="41363" y="13604"/>
                  </a:lnTo>
                  <a:cubicBezTo>
                    <a:pt x="41430" y="13570"/>
                    <a:pt x="41430" y="13504"/>
                    <a:pt x="41430" y="13470"/>
                  </a:cubicBezTo>
                  <a:cubicBezTo>
                    <a:pt x="41405" y="13422"/>
                    <a:pt x="41363" y="13391"/>
                    <a:pt x="41316" y="13391"/>
                  </a:cubicBezTo>
                  <a:close/>
                  <a:moveTo>
                    <a:pt x="39222" y="14623"/>
                  </a:moveTo>
                  <a:cubicBezTo>
                    <a:pt x="39203" y="14623"/>
                    <a:pt x="39183" y="14627"/>
                    <a:pt x="39161" y="14638"/>
                  </a:cubicBezTo>
                  <a:lnTo>
                    <a:pt x="38094" y="15238"/>
                  </a:lnTo>
                  <a:cubicBezTo>
                    <a:pt x="38027" y="15272"/>
                    <a:pt x="38027" y="15338"/>
                    <a:pt x="38061" y="15405"/>
                  </a:cubicBezTo>
                  <a:cubicBezTo>
                    <a:pt x="38094" y="15438"/>
                    <a:pt x="38127" y="15438"/>
                    <a:pt x="38161" y="15438"/>
                  </a:cubicBezTo>
                  <a:lnTo>
                    <a:pt x="38227" y="15438"/>
                  </a:lnTo>
                  <a:lnTo>
                    <a:pt x="39261" y="14838"/>
                  </a:lnTo>
                  <a:cubicBezTo>
                    <a:pt x="39374" y="14754"/>
                    <a:pt x="39321" y="14623"/>
                    <a:pt x="39222" y="14623"/>
                  </a:cubicBezTo>
                  <a:close/>
                  <a:moveTo>
                    <a:pt x="37103" y="15825"/>
                  </a:moveTo>
                  <a:cubicBezTo>
                    <a:pt x="37088" y="15825"/>
                    <a:pt x="37074" y="15829"/>
                    <a:pt x="37060" y="15839"/>
                  </a:cubicBezTo>
                  <a:lnTo>
                    <a:pt x="35992" y="16472"/>
                  </a:lnTo>
                  <a:cubicBezTo>
                    <a:pt x="35895" y="16505"/>
                    <a:pt x="35924" y="16663"/>
                    <a:pt x="36048" y="16672"/>
                  </a:cubicBezTo>
                  <a:lnTo>
                    <a:pt x="36048" y="16672"/>
                  </a:lnTo>
                  <a:cubicBezTo>
                    <a:pt x="36073" y="16671"/>
                    <a:pt x="36092" y="16665"/>
                    <a:pt x="36092" y="16639"/>
                  </a:cubicBezTo>
                  <a:lnTo>
                    <a:pt x="37160" y="16039"/>
                  </a:lnTo>
                  <a:cubicBezTo>
                    <a:pt x="37275" y="15981"/>
                    <a:pt x="37192" y="15825"/>
                    <a:pt x="37103" y="15825"/>
                  </a:cubicBezTo>
                  <a:close/>
                  <a:moveTo>
                    <a:pt x="36048" y="16672"/>
                  </a:moveTo>
                  <a:cubicBezTo>
                    <a:pt x="36041" y="16673"/>
                    <a:pt x="36033" y="16673"/>
                    <a:pt x="36026" y="16673"/>
                  </a:cubicBezTo>
                  <a:lnTo>
                    <a:pt x="36059" y="16673"/>
                  </a:lnTo>
                  <a:cubicBezTo>
                    <a:pt x="36055" y="16673"/>
                    <a:pt x="36052" y="16673"/>
                    <a:pt x="36048" y="16672"/>
                  </a:cubicBezTo>
                  <a:close/>
                  <a:moveTo>
                    <a:pt x="35005" y="17051"/>
                  </a:moveTo>
                  <a:cubicBezTo>
                    <a:pt x="34980" y="17051"/>
                    <a:pt x="34953" y="17059"/>
                    <a:pt x="34925" y="17073"/>
                  </a:cubicBezTo>
                  <a:lnTo>
                    <a:pt x="33891" y="17673"/>
                  </a:lnTo>
                  <a:cubicBezTo>
                    <a:pt x="33824" y="17707"/>
                    <a:pt x="33824" y="17773"/>
                    <a:pt x="33858" y="17840"/>
                  </a:cubicBezTo>
                  <a:cubicBezTo>
                    <a:pt x="33858" y="17873"/>
                    <a:pt x="33891" y="17873"/>
                    <a:pt x="33924" y="17873"/>
                  </a:cubicBezTo>
                  <a:lnTo>
                    <a:pt x="33991" y="17873"/>
                  </a:lnTo>
                  <a:lnTo>
                    <a:pt x="35058" y="17273"/>
                  </a:lnTo>
                  <a:cubicBezTo>
                    <a:pt x="35092" y="17240"/>
                    <a:pt x="35125" y="17173"/>
                    <a:pt x="35092" y="17106"/>
                  </a:cubicBezTo>
                  <a:cubicBezTo>
                    <a:pt x="35072" y="17067"/>
                    <a:pt x="35041" y="17051"/>
                    <a:pt x="35005" y="17051"/>
                  </a:cubicBezTo>
                  <a:close/>
                  <a:moveTo>
                    <a:pt x="32876" y="18261"/>
                  </a:moveTo>
                  <a:cubicBezTo>
                    <a:pt x="32859" y="18261"/>
                    <a:pt x="32841" y="18265"/>
                    <a:pt x="32823" y="18274"/>
                  </a:cubicBezTo>
                  <a:lnTo>
                    <a:pt x="31789" y="18908"/>
                  </a:lnTo>
                  <a:cubicBezTo>
                    <a:pt x="31723" y="18908"/>
                    <a:pt x="31689" y="19008"/>
                    <a:pt x="31723" y="19041"/>
                  </a:cubicBezTo>
                  <a:cubicBezTo>
                    <a:pt x="31756" y="19074"/>
                    <a:pt x="31789" y="19108"/>
                    <a:pt x="31823" y="19108"/>
                  </a:cubicBezTo>
                  <a:cubicBezTo>
                    <a:pt x="31823" y="19108"/>
                    <a:pt x="31856" y="19108"/>
                    <a:pt x="31889" y="19074"/>
                  </a:cubicBezTo>
                  <a:lnTo>
                    <a:pt x="32957" y="18474"/>
                  </a:lnTo>
                  <a:cubicBezTo>
                    <a:pt x="32990" y="18441"/>
                    <a:pt x="33024" y="18374"/>
                    <a:pt x="32990" y="18340"/>
                  </a:cubicBezTo>
                  <a:cubicBezTo>
                    <a:pt x="32966" y="18292"/>
                    <a:pt x="32924" y="18261"/>
                    <a:pt x="32876" y="18261"/>
                  </a:cubicBezTo>
                  <a:close/>
                  <a:moveTo>
                    <a:pt x="30788" y="19486"/>
                  </a:moveTo>
                  <a:cubicBezTo>
                    <a:pt x="30761" y="19486"/>
                    <a:pt x="30736" y="19494"/>
                    <a:pt x="30722" y="19508"/>
                  </a:cubicBezTo>
                  <a:lnTo>
                    <a:pt x="29655" y="20108"/>
                  </a:lnTo>
                  <a:cubicBezTo>
                    <a:pt x="29621" y="20142"/>
                    <a:pt x="29588" y="20208"/>
                    <a:pt x="29621" y="20275"/>
                  </a:cubicBezTo>
                  <a:cubicBezTo>
                    <a:pt x="29655" y="20309"/>
                    <a:pt x="29688" y="20309"/>
                    <a:pt x="29721" y="20309"/>
                  </a:cubicBezTo>
                  <a:lnTo>
                    <a:pt x="29788" y="20309"/>
                  </a:lnTo>
                  <a:lnTo>
                    <a:pt x="30822" y="19708"/>
                  </a:lnTo>
                  <a:cubicBezTo>
                    <a:pt x="30889" y="19675"/>
                    <a:pt x="30889" y="19608"/>
                    <a:pt x="30889" y="19541"/>
                  </a:cubicBezTo>
                  <a:cubicBezTo>
                    <a:pt x="30869" y="19502"/>
                    <a:pt x="30827" y="19486"/>
                    <a:pt x="30788" y="19486"/>
                  </a:cubicBezTo>
                  <a:close/>
                  <a:moveTo>
                    <a:pt x="28674" y="20695"/>
                  </a:moveTo>
                  <a:cubicBezTo>
                    <a:pt x="28657" y="20695"/>
                    <a:pt x="28639" y="20700"/>
                    <a:pt x="28620" y="20709"/>
                  </a:cubicBezTo>
                  <a:lnTo>
                    <a:pt x="27553" y="21343"/>
                  </a:lnTo>
                  <a:cubicBezTo>
                    <a:pt x="27486" y="21343"/>
                    <a:pt x="27486" y="21443"/>
                    <a:pt x="27520" y="21476"/>
                  </a:cubicBezTo>
                  <a:cubicBezTo>
                    <a:pt x="27520" y="21507"/>
                    <a:pt x="27577" y="21538"/>
                    <a:pt x="27612" y="21542"/>
                  </a:cubicBezTo>
                  <a:lnTo>
                    <a:pt x="27612" y="21542"/>
                  </a:lnTo>
                  <a:cubicBezTo>
                    <a:pt x="27635" y="21541"/>
                    <a:pt x="27653" y="21534"/>
                    <a:pt x="27653" y="21509"/>
                  </a:cubicBezTo>
                  <a:lnTo>
                    <a:pt x="28721" y="20909"/>
                  </a:lnTo>
                  <a:cubicBezTo>
                    <a:pt x="28835" y="20852"/>
                    <a:pt x="28777" y="20695"/>
                    <a:pt x="28674" y="20695"/>
                  </a:cubicBezTo>
                  <a:close/>
                  <a:moveTo>
                    <a:pt x="27612" y="21542"/>
                  </a:moveTo>
                  <a:lnTo>
                    <a:pt x="27612" y="21542"/>
                  </a:lnTo>
                  <a:cubicBezTo>
                    <a:pt x="27604" y="21543"/>
                    <a:pt x="27595" y="21543"/>
                    <a:pt x="27586" y="21543"/>
                  </a:cubicBezTo>
                  <a:lnTo>
                    <a:pt x="27620" y="21543"/>
                  </a:lnTo>
                  <a:cubicBezTo>
                    <a:pt x="27617" y="21543"/>
                    <a:pt x="27614" y="21543"/>
                    <a:pt x="27612" y="21542"/>
                  </a:cubicBezTo>
                  <a:close/>
                  <a:moveTo>
                    <a:pt x="26548" y="21928"/>
                  </a:moveTo>
                  <a:cubicBezTo>
                    <a:pt x="26528" y="21928"/>
                    <a:pt x="26507" y="21932"/>
                    <a:pt x="26486" y="21943"/>
                  </a:cubicBezTo>
                  <a:lnTo>
                    <a:pt x="25452" y="22544"/>
                  </a:lnTo>
                  <a:cubicBezTo>
                    <a:pt x="25385" y="22577"/>
                    <a:pt x="25385" y="22644"/>
                    <a:pt x="25418" y="22710"/>
                  </a:cubicBezTo>
                  <a:cubicBezTo>
                    <a:pt x="25418" y="22744"/>
                    <a:pt x="25452" y="22744"/>
                    <a:pt x="25518" y="22744"/>
                  </a:cubicBezTo>
                  <a:lnTo>
                    <a:pt x="25552" y="22744"/>
                  </a:lnTo>
                  <a:lnTo>
                    <a:pt x="26619" y="22143"/>
                  </a:lnTo>
                  <a:cubicBezTo>
                    <a:pt x="26731" y="22059"/>
                    <a:pt x="26655" y="21928"/>
                    <a:pt x="26548" y="21928"/>
                  </a:cubicBezTo>
                  <a:close/>
                  <a:moveTo>
                    <a:pt x="24394" y="23130"/>
                  </a:moveTo>
                  <a:cubicBezTo>
                    <a:pt x="24376" y="23130"/>
                    <a:pt x="24361" y="23134"/>
                    <a:pt x="24351" y="23144"/>
                  </a:cubicBezTo>
                  <a:lnTo>
                    <a:pt x="23283" y="23744"/>
                  </a:lnTo>
                  <a:cubicBezTo>
                    <a:pt x="23250" y="23778"/>
                    <a:pt x="23217" y="23878"/>
                    <a:pt x="23250" y="23911"/>
                  </a:cubicBezTo>
                  <a:cubicBezTo>
                    <a:pt x="23283" y="23945"/>
                    <a:pt x="23317" y="23978"/>
                    <a:pt x="23350" y="23978"/>
                  </a:cubicBezTo>
                  <a:lnTo>
                    <a:pt x="23417" y="23978"/>
                  </a:lnTo>
                  <a:lnTo>
                    <a:pt x="24451" y="23344"/>
                  </a:lnTo>
                  <a:cubicBezTo>
                    <a:pt x="24518" y="23311"/>
                    <a:pt x="24518" y="23244"/>
                    <a:pt x="24518" y="23177"/>
                  </a:cubicBezTo>
                  <a:cubicBezTo>
                    <a:pt x="24494" y="23154"/>
                    <a:pt x="24437" y="23130"/>
                    <a:pt x="24394" y="23130"/>
                  </a:cubicBezTo>
                  <a:close/>
                  <a:moveTo>
                    <a:pt x="22310" y="24363"/>
                  </a:moveTo>
                  <a:cubicBezTo>
                    <a:pt x="22291" y="24363"/>
                    <a:pt x="22270" y="24368"/>
                    <a:pt x="22249" y="24378"/>
                  </a:cubicBezTo>
                  <a:lnTo>
                    <a:pt x="21182" y="24979"/>
                  </a:lnTo>
                  <a:cubicBezTo>
                    <a:pt x="21115" y="25012"/>
                    <a:pt x="21115" y="25079"/>
                    <a:pt x="21148" y="25145"/>
                  </a:cubicBezTo>
                  <a:cubicBezTo>
                    <a:pt x="21148" y="25179"/>
                    <a:pt x="21215" y="25179"/>
                    <a:pt x="21249" y="25179"/>
                  </a:cubicBezTo>
                  <a:lnTo>
                    <a:pt x="21349" y="25179"/>
                  </a:lnTo>
                  <a:lnTo>
                    <a:pt x="22349" y="24578"/>
                  </a:lnTo>
                  <a:cubicBezTo>
                    <a:pt x="22462" y="24494"/>
                    <a:pt x="22409" y="24363"/>
                    <a:pt x="22310" y="24363"/>
                  </a:cubicBezTo>
                  <a:close/>
                  <a:moveTo>
                    <a:pt x="20191" y="25566"/>
                  </a:moveTo>
                  <a:cubicBezTo>
                    <a:pt x="20176" y="25566"/>
                    <a:pt x="20162" y="25570"/>
                    <a:pt x="20148" y="25579"/>
                  </a:cubicBezTo>
                  <a:lnTo>
                    <a:pt x="19080" y="26179"/>
                  </a:lnTo>
                  <a:cubicBezTo>
                    <a:pt x="18980" y="26246"/>
                    <a:pt x="19014" y="26413"/>
                    <a:pt x="19147" y="26413"/>
                  </a:cubicBezTo>
                  <a:cubicBezTo>
                    <a:pt x="19180" y="26413"/>
                    <a:pt x="19180" y="26413"/>
                    <a:pt x="19180" y="26380"/>
                  </a:cubicBezTo>
                  <a:lnTo>
                    <a:pt x="20248" y="25779"/>
                  </a:lnTo>
                  <a:cubicBezTo>
                    <a:pt x="20363" y="25722"/>
                    <a:pt x="20280" y="25566"/>
                    <a:pt x="20191" y="25566"/>
                  </a:cubicBezTo>
                  <a:close/>
                  <a:moveTo>
                    <a:pt x="18076" y="26798"/>
                  </a:moveTo>
                  <a:cubicBezTo>
                    <a:pt x="18055" y="26798"/>
                    <a:pt x="18034" y="26803"/>
                    <a:pt x="18013" y="26813"/>
                  </a:cubicBezTo>
                  <a:lnTo>
                    <a:pt x="16979" y="27414"/>
                  </a:lnTo>
                  <a:cubicBezTo>
                    <a:pt x="16912" y="27447"/>
                    <a:pt x="16879" y="27514"/>
                    <a:pt x="16912" y="27580"/>
                  </a:cubicBezTo>
                  <a:cubicBezTo>
                    <a:pt x="16945" y="27614"/>
                    <a:pt x="16979" y="27614"/>
                    <a:pt x="17012" y="27614"/>
                  </a:cubicBezTo>
                  <a:lnTo>
                    <a:pt x="17079" y="27614"/>
                  </a:lnTo>
                  <a:lnTo>
                    <a:pt x="18146" y="27013"/>
                  </a:lnTo>
                  <a:cubicBezTo>
                    <a:pt x="18259" y="26929"/>
                    <a:pt x="18182" y="26798"/>
                    <a:pt x="18076" y="26798"/>
                  </a:cubicBezTo>
                  <a:close/>
                  <a:moveTo>
                    <a:pt x="15969" y="28000"/>
                  </a:moveTo>
                  <a:cubicBezTo>
                    <a:pt x="15950" y="28000"/>
                    <a:pt x="15931" y="28004"/>
                    <a:pt x="15911" y="28014"/>
                  </a:cubicBezTo>
                  <a:lnTo>
                    <a:pt x="14844" y="28615"/>
                  </a:lnTo>
                  <a:cubicBezTo>
                    <a:pt x="14811" y="28648"/>
                    <a:pt x="14777" y="28748"/>
                    <a:pt x="14811" y="28781"/>
                  </a:cubicBezTo>
                  <a:cubicBezTo>
                    <a:pt x="14844" y="28815"/>
                    <a:pt x="14877" y="28848"/>
                    <a:pt x="14911" y="28848"/>
                  </a:cubicBezTo>
                  <a:lnTo>
                    <a:pt x="14944" y="28848"/>
                  </a:lnTo>
                  <a:cubicBezTo>
                    <a:pt x="14944" y="28848"/>
                    <a:pt x="14944" y="28848"/>
                    <a:pt x="14977" y="28815"/>
                  </a:cubicBezTo>
                  <a:lnTo>
                    <a:pt x="16011" y="28214"/>
                  </a:lnTo>
                  <a:cubicBezTo>
                    <a:pt x="16078" y="28181"/>
                    <a:pt x="16112" y="28114"/>
                    <a:pt x="16078" y="28047"/>
                  </a:cubicBezTo>
                  <a:cubicBezTo>
                    <a:pt x="16055" y="28024"/>
                    <a:pt x="16014" y="28000"/>
                    <a:pt x="15969" y="28000"/>
                  </a:cubicBezTo>
                  <a:close/>
                  <a:moveTo>
                    <a:pt x="13864" y="29226"/>
                  </a:moveTo>
                  <a:cubicBezTo>
                    <a:pt x="13843" y="29226"/>
                    <a:pt x="13824" y="29234"/>
                    <a:pt x="13810" y="29248"/>
                  </a:cubicBezTo>
                  <a:lnTo>
                    <a:pt x="12742" y="29849"/>
                  </a:lnTo>
                  <a:cubicBezTo>
                    <a:pt x="12709" y="29882"/>
                    <a:pt x="12676" y="29949"/>
                    <a:pt x="12709" y="30016"/>
                  </a:cubicBezTo>
                  <a:cubicBezTo>
                    <a:pt x="12742" y="30049"/>
                    <a:pt x="12776" y="30049"/>
                    <a:pt x="12809" y="30049"/>
                  </a:cubicBezTo>
                  <a:lnTo>
                    <a:pt x="12876" y="30049"/>
                  </a:lnTo>
                  <a:lnTo>
                    <a:pt x="13910" y="29448"/>
                  </a:lnTo>
                  <a:cubicBezTo>
                    <a:pt x="13977" y="29415"/>
                    <a:pt x="13977" y="29348"/>
                    <a:pt x="13943" y="29282"/>
                  </a:cubicBezTo>
                  <a:cubicBezTo>
                    <a:pt x="13924" y="29243"/>
                    <a:pt x="13893" y="29226"/>
                    <a:pt x="13864" y="29226"/>
                  </a:cubicBezTo>
                  <a:close/>
                  <a:moveTo>
                    <a:pt x="11762" y="30436"/>
                  </a:moveTo>
                  <a:cubicBezTo>
                    <a:pt x="11745" y="30436"/>
                    <a:pt x="11727" y="30440"/>
                    <a:pt x="11708" y="30449"/>
                  </a:cubicBezTo>
                  <a:lnTo>
                    <a:pt x="10641" y="31050"/>
                  </a:lnTo>
                  <a:cubicBezTo>
                    <a:pt x="10541" y="31116"/>
                    <a:pt x="10574" y="31283"/>
                    <a:pt x="10708" y="31283"/>
                  </a:cubicBezTo>
                  <a:cubicBezTo>
                    <a:pt x="10741" y="31283"/>
                    <a:pt x="10741" y="31283"/>
                    <a:pt x="10741" y="31250"/>
                  </a:cubicBezTo>
                  <a:lnTo>
                    <a:pt x="11808" y="30649"/>
                  </a:lnTo>
                  <a:cubicBezTo>
                    <a:pt x="11923" y="30592"/>
                    <a:pt x="11865" y="30436"/>
                    <a:pt x="11762" y="30436"/>
                  </a:cubicBezTo>
                  <a:close/>
                  <a:moveTo>
                    <a:pt x="9636" y="31668"/>
                  </a:moveTo>
                  <a:cubicBezTo>
                    <a:pt x="9616" y="31668"/>
                    <a:pt x="9595" y="31673"/>
                    <a:pt x="9574" y="31683"/>
                  </a:cubicBezTo>
                  <a:lnTo>
                    <a:pt x="8539" y="32284"/>
                  </a:lnTo>
                  <a:cubicBezTo>
                    <a:pt x="8439" y="32351"/>
                    <a:pt x="8473" y="32484"/>
                    <a:pt x="8573" y="32484"/>
                  </a:cubicBezTo>
                  <a:lnTo>
                    <a:pt x="8640" y="32484"/>
                  </a:lnTo>
                  <a:lnTo>
                    <a:pt x="9707" y="31884"/>
                  </a:lnTo>
                  <a:cubicBezTo>
                    <a:pt x="9819" y="31799"/>
                    <a:pt x="9743" y="31668"/>
                    <a:pt x="9636" y="31668"/>
                  </a:cubicBezTo>
                  <a:close/>
                  <a:moveTo>
                    <a:pt x="7559" y="32871"/>
                  </a:moveTo>
                  <a:cubicBezTo>
                    <a:pt x="7542" y="32871"/>
                    <a:pt x="7524" y="32875"/>
                    <a:pt x="7505" y="32884"/>
                  </a:cubicBezTo>
                  <a:lnTo>
                    <a:pt x="6438" y="33485"/>
                  </a:lnTo>
                  <a:cubicBezTo>
                    <a:pt x="6405" y="33518"/>
                    <a:pt x="6371" y="33585"/>
                    <a:pt x="6405" y="33651"/>
                  </a:cubicBezTo>
                  <a:cubicBezTo>
                    <a:pt x="6405" y="33685"/>
                    <a:pt x="6471" y="33718"/>
                    <a:pt x="6505" y="33718"/>
                  </a:cubicBezTo>
                  <a:cubicBezTo>
                    <a:pt x="6505" y="33718"/>
                    <a:pt x="6538" y="33718"/>
                    <a:pt x="6571" y="33685"/>
                  </a:cubicBezTo>
                  <a:lnTo>
                    <a:pt x="7605" y="33084"/>
                  </a:lnTo>
                  <a:cubicBezTo>
                    <a:pt x="7720" y="33027"/>
                    <a:pt x="7662" y="32871"/>
                    <a:pt x="7559" y="32871"/>
                  </a:cubicBezTo>
                  <a:close/>
                  <a:moveTo>
                    <a:pt x="5458" y="34097"/>
                  </a:moveTo>
                  <a:cubicBezTo>
                    <a:pt x="5437" y="34097"/>
                    <a:pt x="5418" y="34105"/>
                    <a:pt x="5404" y="34118"/>
                  </a:cubicBezTo>
                  <a:lnTo>
                    <a:pt x="4336" y="34719"/>
                  </a:lnTo>
                  <a:cubicBezTo>
                    <a:pt x="4270" y="34752"/>
                    <a:pt x="4270" y="34819"/>
                    <a:pt x="4303" y="34886"/>
                  </a:cubicBezTo>
                  <a:cubicBezTo>
                    <a:pt x="4303" y="34919"/>
                    <a:pt x="4336" y="34919"/>
                    <a:pt x="4403" y="34919"/>
                  </a:cubicBezTo>
                  <a:lnTo>
                    <a:pt x="4437" y="34919"/>
                  </a:lnTo>
                  <a:lnTo>
                    <a:pt x="5504" y="34319"/>
                  </a:lnTo>
                  <a:cubicBezTo>
                    <a:pt x="5571" y="34285"/>
                    <a:pt x="5571" y="34219"/>
                    <a:pt x="5537" y="34152"/>
                  </a:cubicBezTo>
                  <a:cubicBezTo>
                    <a:pt x="5518" y="34113"/>
                    <a:pt x="5487" y="34097"/>
                    <a:pt x="5458" y="34097"/>
                  </a:cubicBezTo>
                  <a:close/>
                  <a:moveTo>
                    <a:pt x="3322" y="35306"/>
                  </a:moveTo>
                  <a:cubicBezTo>
                    <a:pt x="3305" y="35306"/>
                    <a:pt x="3287" y="35310"/>
                    <a:pt x="3269" y="35319"/>
                  </a:cubicBezTo>
                  <a:lnTo>
                    <a:pt x="2235" y="35920"/>
                  </a:lnTo>
                  <a:cubicBezTo>
                    <a:pt x="2168" y="35953"/>
                    <a:pt x="2168" y="36020"/>
                    <a:pt x="2168" y="36087"/>
                  </a:cubicBezTo>
                  <a:cubicBezTo>
                    <a:pt x="2202" y="36120"/>
                    <a:pt x="2235" y="36153"/>
                    <a:pt x="2268" y="36153"/>
                  </a:cubicBezTo>
                  <a:cubicBezTo>
                    <a:pt x="2302" y="36153"/>
                    <a:pt x="2335" y="36153"/>
                    <a:pt x="2335" y="36120"/>
                  </a:cubicBezTo>
                  <a:lnTo>
                    <a:pt x="3402" y="35519"/>
                  </a:lnTo>
                  <a:cubicBezTo>
                    <a:pt x="3436" y="35486"/>
                    <a:pt x="3469" y="35419"/>
                    <a:pt x="3436" y="35386"/>
                  </a:cubicBezTo>
                  <a:cubicBezTo>
                    <a:pt x="3411" y="35337"/>
                    <a:pt x="3369" y="35306"/>
                    <a:pt x="3322" y="35306"/>
                  </a:cubicBezTo>
                  <a:close/>
                  <a:moveTo>
                    <a:pt x="1228" y="36538"/>
                  </a:moveTo>
                  <a:cubicBezTo>
                    <a:pt x="1209" y="36538"/>
                    <a:pt x="1189" y="36543"/>
                    <a:pt x="1168" y="36554"/>
                  </a:cubicBezTo>
                  <a:lnTo>
                    <a:pt x="133" y="37154"/>
                  </a:lnTo>
                  <a:cubicBezTo>
                    <a:pt x="0" y="37221"/>
                    <a:pt x="67" y="37354"/>
                    <a:pt x="167" y="37354"/>
                  </a:cubicBezTo>
                  <a:lnTo>
                    <a:pt x="234" y="37354"/>
                  </a:lnTo>
                  <a:lnTo>
                    <a:pt x="1301" y="36754"/>
                  </a:lnTo>
                  <a:cubicBezTo>
                    <a:pt x="1385" y="36670"/>
                    <a:pt x="1328" y="36538"/>
                    <a:pt x="1228" y="365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a:off x="2140701" y="2412891"/>
              <a:ext cx="13353" cy="8302"/>
            </a:xfrm>
            <a:custGeom>
              <a:avLst/>
              <a:gdLst/>
              <a:ahLst/>
              <a:cxnLst/>
              <a:rect l="l" t="t" r="r" b="b"/>
              <a:pathLst>
                <a:path w="883" h="549" extrusionOk="0">
                  <a:moveTo>
                    <a:pt x="689" y="1"/>
                  </a:moveTo>
                  <a:cubicBezTo>
                    <a:pt x="671" y="1"/>
                    <a:pt x="652" y="5"/>
                    <a:pt x="634" y="14"/>
                  </a:cubicBezTo>
                  <a:lnTo>
                    <a:pt x="133" y="315"/>
                  </a:lnTo>
                  <a:cubicBezTo>
                    <a:pt x="0" y="381"/>
                    <a:pt x="67" y="548"/>
                    <a:pt x="167" y="548"/>
                  </a:cubicBezTo>
                  <a:cubicBezTo>
                    <a:pt x="200" y="548"/>
                    <a:pt x="200" y="548"/>
                    <a:pt x="234" y="515"/>
                  </a:cubicBezTo>
                  <a:lnTo>
                    <a:pt x="767" y="215"/>
                  </a:lnTo>
                  <a:cubicBezTo>
                    <a:pt x="882" y="157"/>
                    <a:pt x="799" y="1"/>
                    <a:pt x="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a:off x="1128779" y="3094281"/>
              <a:ext cx="11614" cy="7909"/>
            </a:xfrm>
            <a:custGeom>
              <a:avLst/>
              <a:gdLst/>
              <a:ahLst/>
              <a:cxnLst/>
              <a:rect l="l" t="t" r="r" b="b"/>
              <a:pathLst>
                <a:path w="768" h="523" extrusionOk="0">
                  <a:moveTo>
                    <a:pt x="667" y="0"/>
                  </a:moveTo>
                  <a:cubicBezTo>
                    <a:pt x="640" y="0"/>
                    <a:pt x="615" y="8"/>
                    <a:pt x="601" y="22"/>
                  </a:cubicBezTo>
                  <a:lnTo>
                    <a:pt x="67" y="322"/>
                  </a:lnTo>
                  <a:cubicBezTo>
                    <a:pt x="1" y="356"/>
                    <a:pt x="1" y="422"/>
                    <a:pt x="34" y="456"/>
                  </a:cubicBezTo>
                  <a:cubicBezTo>
                    <a:pt x="34" y="489"/>
                    <a:pt x="67" y="522"/>
                    <a:pt x="134" y="522"/>
                  </a:cubicBezTo>
                  <a:lnTo>
                    <a:pt x="167" y="522"/>
                  </a:lnTo>
                  <a:lnTo>
                    <a:pt x="701" y="222"/>
                  </a:lnTo>
                  <a:cubicBezTo>
                    <a:pt x="768" y="189"/>
                    <a:pt x="768" y="122"/>
                    <a:pt x="768" y="55"/>
                  </a:cubicBezTo>
                  <a:cubicBezTo>
                    <a:pt x="748" y="16"/>
                    <a:pt x="706"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a:off x="1152491" y="2523376"/>
              <a:ext cx="976339" cy="565188"/>
            </a:xfrm>
            <a:custGeom>
              <a:avLst/>
              <a:gdLst/>
              <a:ahLst/>
              <a:cxnLst/>
              <a:rect l="l" t="t" r="r" b="b"/>
              <a:pathLst>
                <a:path w="64562" h="37374" extrusionOk="0">
                  <a:moveTo>
                    <a:pt x="64400" y="0"/>
                  </a:moveTo>
                  <a:cubicBezTo>
                    <a:pt x="64383" y="0"/>
                    <a:pt x="64365" y="4"/>
                    <a:pt x="64346" y="14"/>
                  </a:cubicBezTo>
                  <a:lnTo>
                    <a:pt x="63279" y="614"/>
                  </a:lnTo>
                  <a:cubicBezTo>
                    <a:pt x="63246" y="647"/>
                    <a:pt x="63212" y="714"/>
                    <a:pt x="63246" y="781"/>
                  </a:cubicBezTo>
                  <a:cubicBezTo>
                    <a:pt x="63269" y="804"/>
                    <a:pt x="63293" y="828"/>
                    <a:pt x="63316" y="828"/>
                  </a:cubicBezTo>
                  <a:cubicBezTo>
                    <a:pt x="63326" y="828"/>
                    <a:pt x="63336" y="824"/>
                    <a:pt x="63346" y="814"/>
                  </a:cubicBezTo>
                  <a:lnTo>
                    <a:pt x="63412" y="848"/>
                  </a:lnTo>
                  <a:cubicBezTo>
                    <a:pt x="63412" y="814"/>
                    <a:pt x="63412" y="814"/>
                    <a:pt x="63412" y="814"/>
                  </a:cubicBezTo>
                  <a:lnTo>
                    <a:pt x="64446" y="214"/>
                  </a:lnTo>
                  <a:cubicBezTo>
                    <a:pt x="64561" y="156"/>
                    <a:pt x="64503" y="0"/>
                    <a:pt x="64400" y="0"/>
                  </a:cubicBezTo>
                  <a:close/>
                  <a:moveTo>
                    <a:pt x="62298" y="1201"/>
                  </a:moveTo>
                  <a:cubicBezTo>
                    <a:pt x="62281" y="1201"/>
                    <a:pt x="62263" y="1205"/>
                    <a:pt x="62245" y="1214"/>
                  </a:cubicBezTo>
                  <a:lnTo>
                    <a:pt x="61177" y="1848"/>
                  </a:lnTo>
                  <a:cubicBezTo>
                    <a:pt x="61111" y="1882"/>
                    <a:pt x="61111" y="1948"/>
                    <a:pt x="61144" y="1982"/>
                  </a:cubicBezTo>
                  <a:cubicBezTo>
                    <a:pt x="61144" y="2015"/>
                    <a:pt x="61211" y="2048"/>
                    <a:pt x="61244" y="2048"/>
                  </a:cubicBezTo>
                  <a:lnTo>
                    <a:pt x="61311" y="2048"/>
                  </a:lnTo>
                  <a:lnTo>
                    <a:pt x="62345" y="1415"/>
                  </a:lnTo>
                  <a:cubicBezTo>
                    <a:pt x="62460" y="1357"/>
                    <a:pt x="62402" y="1201"/>
                    <a:pt x="62298" y="1201"/>
                  </a:cubicBezTo>
                  <a:close/>
                  <a:moveTo>
                    <a:pt x="60180" y="2435"/>
                  </a:moveTo>
                  <a:cubicBezTo>
                    <a:pt x="60166" y="2435"/>
                    <a:pt x="60153" y="2439"/>
                    <a:pt x="60143" y="2449"/>
                  </a:cubicBezTo>
                  <a:lnTo>
                    <a:pt x="59076" y="3049"/>
                  </a:lnTo>
                  <a:cubicBezTo>
                    <a:pt x="59009" y="3082"/>
                    <a:pt x="59009" y="3149"/>
                    <a:pt x="59043" y="3216"/>
                  </a:cubicBezTo>
                  <a:cubicBezTo>
                    <a:pt x="59043" y="3249"/>
                    <a:pt x="59076" y="3283"/>
                    <a:pt x="59143" y="3283"/>
                  </a:cubicBezTo>
                  <a:lnTo>
                    <a:pt x="59209" y="3283"/>
                  </a:lnTo>
                  <a:cubicBezTo>
                    <a:pt x="59209" y="3283"/>
                    <a:pt x="59243" y="3249"/>
                    <a:pt x="59243" y="3249"/>
                  </a:cubicBezTo>
                  <a:lnTo>
                    <a:pt x="60243" y="2649"/>
                  </a:lnTo>
                  <a:cubicBezTo>
                    <a:pt x="60310" y="2615"/>
                    <a:pt x="60310" y="2549"/>
                    <a:pt x="60277" y="2482"/>
                  </a:cubicBezTo>
                  <a:cubicBezTo>
                    <a:pt x="60253" y="2458"/>
                    <a:pt x="60213" y="2435"/>
                    <a:pt x="60180" y="2435"/>
                  </a:cubicBezTo>
                  <a:close/>
                  <a:moveTo>
                    <a:pt x="58008" y="3650"/>
                  </a:moveTo>
                  <a:lnTo>
                    <a:pt x="56974" y="4283"/>
                  </a:lnTo>
                  <a:cubicBezTo>
                    <a:pt x="56908" y="4317"/>
                    <a:pt x="56908" y="4383"/>
                    <a:pt x="56908" y="4417"/>
                  </a:cubicBezTo>
                  <a:cubicBezTo>
                    <a:pt x="56941" y="4450"/>
                    <a:pt x="56974" y="4483"/>
                    <a:pt x="57008" y="4483"/>
                  </a:cubicBezTo>
                  <a:lnTo>
                    <a:pt x="57175" y="4483"/>
                  </a:lnTo>
                  <a:lnTo>
                    <a:pt x="58142" y="3850"/>
                  </a:lnTo>
                  <a:cubicBezTo>
                    <a:pt x="58175" y="3816"/>
                    <a:pt x="58209" y="3750"/>
                    <a:pt x="58175" y="3716"/>
                  </a:cubicBezTo>
                  <a:cubicBezTo>
                    <a:pt x="58142" y="3650"/>
                    <a:pt x="58075" y="3650"/>
                    <a:pt x="58008" y="3650"/>
                  </a:cubicBezTo>
                  <a:close/>
                  <a:moveTo>
                    <a:pt x="55965" y="4870"/>
                  </a:moveTo>
                  <a:cubicBezTo>
                    <a:pt x="55946" y="4870"/>
                    <a:pt x="55927" y="4874"/>
                    <a:pt x="55907" y="4884"/>
                  </a:cubicBezTo>
                  <a:lnTo>
                    <a:pt x="54873" y="5484"/>
                  </a:lnTo>
                  <a:cubicBezTo>
                    <a:pt x="54739" y="5551"/>
                    <a:pt x="54806" y="5718"/>
                    <a:pt x="54906" y="5718"/>
                  </a:cubicBezTo>
                  <a:lnTo>
                    <a:pt x="54973" y="5718"/>
                  </a:lnTo>
                  <a:cubicBezTo>
                    <a:pt x="54973" y="5684"/>
                    <a:pt x="54973" y="5684"/>
                    <a:pt x="54973" y="5684"/>
                  </a:cubicBezTo>
                  <a:lnTo>
                    <a:pt x="56040" y="5084"/>
                  </a:lnTo>
                  <a:cubicBezTo>
                    <a:pt x="56074" y="5051"/>
                    <a:pt x="56107" y="4984"/>
                    <a:pt x="56074" y="4917"/>
                  </a:cubicBezTo>
                  <a:cubicBezTo>
                    <a:pt x="56050" y="4894"/>
                    <a:pt x="56010" y="4870"/>
                    <a:pt x="55965" y="4870"/>
                  </a:cubicBezTo>
                  <a:close/>
                  <a:moveTo>
                    <a:pt x="53859" y="6071"/>
                  </a:moveTo>
                  <a:cubicBezTo>
                    <a:pt x="53842" y="6071"/>
                    <a:pt x="53824" y="6075"/>
                    <a:pt x="53805" y="6085"/>
                  </a:cubicBezTo>
                  <a:lnTo>
                    <a:pt x="52738" y="6718"/>
                  </a:lnTo>
                  <a:cubicBezTo>
                    <a:pt x="52638" y="6752"/>
                    <a:pt x="52671" y="6919"/>
                    <a:pt x="52805" y="6919"/>
                  </a:cubicBezTo>
                  <a:lnTo>
                    <a:pt x="52871" y="6919"/>
                  </a:lnTo>
                  <a:lnTo>
                    <a:pt x="53906" y="6285"/>
                  </a:lnTo>
                  <a:cubicBezTo>
                    <a:pt x="54020" y="6227"/>
                    <a:pt x="53962" y="6071"/>
                    <a:pt x="53859" y="6071"/>
                  </a:cubicBezTo>
                  <a:close/>
                  <a:moveTo>
                    <a:pt x="51791" y="7305"/>
                  </a:moveTo>
                  <a:cubicBezTo>
                    <a:pt x="51774" y="7305"/>
                    <a:pt x="51756" y="7310"/>
                    <a:pt x="51737" y="7319"/>
                  </a:cubicBezTo>
                  <a:lnTo>
                    <a:pt x="50670" y="7919"/>
                  </a:lnTo>
                  <a:cubicBezTo>
                    <a:pt x="50603" y="7953"/>
                    <a:pt x="50603" y="8019"/>
                    <a:pt x="50603" y="8086"/>
                  </a:cubicBezTo>
                  <a:cubicBezTo>
                    <a:pt x="50637" y="8119"/>
                    <a:pt x="50670" y="8153"/>
                    <a:pt x="50703" y="8153"/>
                  </a:cubicBezTo>
                  <a:lnTo>
                    <a:pt x="50770" y="8153"/>
                  </a:lnTo>
                  <a:cubicBezTo>
                    <a:pt x="50770" y="8153"/>
                    <a:pt x="50770" y="8119"/>
                    <a:pt x="50803" y="8119"/>
                  </a:cubicBezTo>
                  <a:lnTo>
                    <a:pt x="51837" y="7519"/>
                  </a:lnTo>
                  <a:cubicBezTo>
                    <a:pt x="51952" y="7462"/>
                    <a:pt x="51894" y="7305"/>
                    <a:pt x="51791" y="7305"/>
                  </a:cubicBezTo>
                  <a:close/>
                  <a:moveTo>
                    <a:pt x="49602" y="8520"/>
                  </a:moveTo>
                  <a:lnTo>
                    <a:pt x="48535" y="9153"/>
                  </a:lnTo>
                  <a:cubicBezTo>
                    <a:pt x="48502" y="9187"/>
                    <a:pt x="48468" y="9254"/>
                    <a:pt x="48502" y="9287"/>
                  </a:cubicBezTo>
                  <a:cubicBezTo>
                    <a:pt x="48535" y="9320"/>
                    <a:pt x="48568" y="9354"/>
                    <a:pt x="48602" y="9354"/>
                  </a:cubicBezTo>
                  <a:lnTo>
                    <a:pt x="48668" y="9354"/>
                  </a:lnTo>
                  <a:lnTo>
                    <a:pt x="49703" y="8720"/>
                  </a:lnTo>
                  <a:cubicBezTo>
                    <a:pt x="49769" y="8686"/>
                    <a:pt x="49803" y="8620"/>
                    <a:pt x="49769" y="8586"/>
                  </a:cubicBezTo>
                  <a:cubicBezTo>
                    <a:pt x="49736" y="8520"/>
                    <a:pt x="49669" y="8520"/>
                    <a:pt x="49602" y="8520"/>
                  </a:cubicBezTo>
                  <a:close/>
                  <a:moveTo>
                    <a:pt x="47537" y="9740"/>
                  </a:moveTo>
                  <a:cubicBezTo>
                    <a:pt x="47523" y="9740"/>
                    <a:pt x="47511" y="9744"/>
                    <a:pt x="47501" y="9754"/>
                  </a:cubicBezTo>
                  <a:lnTo>
                    <a:pt x="46434" y="10354"/>
                  </a:lnTo>
                  <a:cubicBezTo>
                    <a:pt x="46400" y="10388"/>
                    <a:pt x="46367" y="10454"/>
                    <a:pt x="46400" y="10521"/>
                  </a:cubicBezTo>
                  <a:cubicBezTo>
                    <a:pt x="46400" y="10554"/>
                    <a:pt x="46467" y="10588"/>
                    <a:pt x="46500" y="10588"/>
                  </a:cubicBezTo>
                  <a:lnTo>
                    <a:pt x="46534" y="10588"/>
                  </a:lnTo>
                  <a:cubicBezTo>
                    <a:pt x="46534" y="10554"/>
                    <a:pt x="46534" y="10554"/>
                    <a:pt x="46567" y="10554"/>
                  </a:cubicBezTo>
                  <a:lnTo>
                    <a:pt x="47601" y="9954"/>
                  </a:lnTo>
                  <a:cubicBezTo>
                    <a:pt x="47668" y="9921"/>
                    <a:pt x="47668" y="9854"/>
                    <a:pt x="47634" y="9787"/>
                  </a:cubicBezTo>
                  <a:cubicBezTo>
                    <a:pt x="47611" y="9764"/>
                    <a:pt x="47571" y="9740"/>
                    <a:pt x="47537" y="9740"/>
                  </a:cubicBezTo>
                  <a:close/>
                  <a:moveTo>
                    <a:pt x="45399" y="10955"/>
                  </a:moveTo>
                  <a:lnTo>
                    <a:pt x="44332" y="11589"/>
                  </a:lnTo>
                  <a:cubicBezTo>
                    <a:pt x="44265" y="11622"/>
                    <a:pt x="44265" y="11689"/>
                    <a:pt x="44299" y="11722"/>
                  </a:cubicBezTo>
                  <a:cubicBezTo>
                    <a:pt x="44299" y="11755"/>
                    <a:pt x="44332" y="11789"/>
                    <a:pt x="44399" y="11789"/>
                  </a:cubicBezTo>
                  <a:lnTo>
                    <a:pt x="44432" y="11789"/>
                  </a:lnTo>
                  <a:lnTo>
                    <a:pt x="45500" y="11155"/>
                  </a:lnTo>
                  <a:cubicBezTo>
                    <a:pt x="45566" y="11122"/>
                    <a:pt x="45566" y="11055"/>
                    <a:pt x="45533" y="11021"/>
                  </a:cubicBezTo>
                  <a:cubicBezTo>
                    <a:pt x="45500" y="10955"/>
                    <a:pt x="45433" y="10955"/>
                    <a:pt x="45399" y="10955"/>
                  </a:cubicBezTo>
                  <a:close/>
                  <a:moveTo>
                    <a:pt x="43320" y="12176"/>
                  </a:moveTo>
                  <a:cubicBezTo>
                    <a:pt x="43302" y="12176"/>
                    <a:pt x="43283" y="12180"/>
                    <a:pt x="43265" y="12189"/>
                  </a:cubicBezTo>
                  <a:lnTo>
                    <a:pt x="42231" y="12789"/>
                  </a:lnTo>
                  <a:cubicBezTo>
                    <a:pt x="42130" y="12856"/>
                    <a:pt x="42164" y="13023"/>
                    <a:pt x="42264" y="13023"/>
                  </a:cubicBezTo>
                  <a:lnTo>
                    <a:pt x="42331" y="13023"/>
                  </a:lnTo>
                  <a:cubicBezTo>
                    <a:pt x="42331" y="13023"/>
                    <a:pt x="42364" y="12990"/>
                    <a:pt x="42364" y="12990"/>
                  </a:cubicBezTo>
                  <a:lnTo>
                    <a:pt x="43398" y="12389"/>
                  </a:lnTo>
                  <a:cubicBezTo>
                    <a:pt x="43513" y="12332"/>
                    <a:pt x="43430" y="12176"/>
                    <a:pt x="43320" y="12176"/>
                  </a:cubicBezTo>
                  <a:close/>
                  <a:moveTo>
                    <a:pt x="41250" y="13376"/>
                  </a:moveTo>
                  <a:cubicBezTo>
                    <a:pt x="41233" y="13376"/>
                    <a:pt x="41215" y="13381"/>
                    <a:pt x="41196" y="13390"/>
                  </a:cubicBezTo>
                  <a:lnTo>
                    <a:pt x="40129" y="14024"/>
                  </a:lnTo>
                  <a:cubicBezTo>
                    <a:pt x="40096" y="14057"/>
                    <a:pt x="40062" y="14124"/>
                    <a:pt x="40096" y="14157"/>
                  </a:cubicBezTo>
                  <a:cubicBezTo>
                    <a:pt x="40096" y="14190"/>
                    <a:pt x="40162" y="14224"/>
                    <a:pt x="40196" y="14224"/>
                  </a:cubicBezTo>
                  <a:lnTo>
                    <a:pt x="40229" y="14257"/>
                  </a:lnTo>
                  <a:cubicBezTo>
                    <a:pt x="40229" y="14224"/>
                    <a:pt x="40229" y="14224"/>
                    <a:pt x="40262" y="14224"/>
                  </a:cubicBezTo>
                  <a:lnTo>
                    <a:pt x="41297" y="13590"/>
                  </a:lnTo>
                  <a:cubicBezTo>
                    <a:pt x="41411" y="13533"/>
                    <a:pt x="41353" y="13376"/>
                    <a:pt x="41250" y="13376"/>
                  </a:cubicBezTo>
                  <a:close/>
                  <a:moveTo>
                    <a:pt x="39131" y="14610"/>
                  </a:moveTo>
                  <a:cubicBezTo>
                    <a:pt x="39117" y="14610"/>
                    <a:pt x="39105" y="14614"/>
                    <a:pt x="39095" y="14624"/>
                  </a:cubicBezTo>
                  <a:lnTo>
                    <a:pt x="38028" y="15225"/>
                  </a:lnTo>
                  <a:cubicBezTo>
                    <a:pt x="37961" y="15258"/>
                    <a:pt x="37961" y="15325"/>
                    <a:pt x="37994" y="15391"/>
                  </a:cubicBezTo>
                  <a:cubicBezTo>
                    <a:pt x="37994" y="15425"/>
                    <a:pt x="38028" y="15458"/>
                    <a:pt x="38094" y="15458"/>
                  </a:cubicBezTo>
                  <a:cubicBezTo>
                    <a:pt x="38128" y="15458"/>
                    <a:pt x="38128" y="15425"/>
                    <a:pt x="38128" y="15425"/>
                  </a:cubicBezTo>
                  <a:lnTo>
                    <a:pt x="39195" y="14824"/>
                  </a:lnTo>
                  <a:cubicBezTo>
                    <a:pt x="39262" y="14791"/>
                    <a:pt x="39262" y="14724"/>
                    <a:pt x="39228" y="14657"/>
                  </a:cubicBezTo>
                  <a:cubicBezTo>
                    <a:pt x="39205" y="14634"/>
                    <a:pt x="39165" y="14610"/>
                    <a:pt x="39131" y="14610"/>
                  </a:cubicBezTo>
                  <a:close/>
                  <a:moveTo>
                    <a:pt x="36960" y="15825"/>
                  </a:moveTo>
                  <a:lnTo>
                    <a:pt x="35926" y="16459"/>
                  </a:lnTo>
                  <a:cubicBezTo>
                    <a:pt x="35859" y="16492"/>
                    <a:pt x="35859" y="16559"/>
                    <a:pt x="35859" y="16592"/>
                  </a:cubicBezTo>
                  <a:cubicBezTo>
                    <a:pt x="35893" y="16626"/>
                    <a:pt x="35926" y="16659"/>
                    <a:pt x="35959" y="16659"/>
                  </a:cubicBezTo>
                  <a:lnTo>
                    <a:pt x="36026" y="16659"/>
                  </a:lnTo>
                  <a:lnTo>
                    <a:pt x="37094" y="16025"/>
                  </a:lnTo>
                  <a:cubicBezTo>
                    <a:pt x="37127" y="15992"/>
                    <a:pt x="37160" y="15925"/>
                    <a:pt x="37127" y="15892"/>
                  </a:cubicBezTo>
                  <a:cubicBezTo>
                    <a:pt x="37094" y="15825"/>
                    <a:pt x="37027" y="15825"/>
                    <a:pt x="36960" y="15825"/>
                  </a:cubicBezTo>
                  <a:close/>
                  <a:moveTo>
                    <a:pt x="34916" y="17045"/>
                  </a:moveTo>
                  <a:cubicBezTo>
                    <a:pt x="34898" y="17045"/>
                    <a:pt x="34878" y="17049"/>
                    <a:pt x="34859" y="17059"/>
                  </a:cubicBezTo>
                  <a:lnTo>
                    <a:pt x="33791" y="17660"/>
                  </a:lnTo>
                  <a:cubicBezTo>
                    <a:pt x="33758" y="17693"/>
                    <a:pt x="33724" y="17760"/>
                    <a:pt x="33758" y="17826"/>
                  </a:cubicBezTo>
                  <a:cubicBezTo>
                    <a:pt x="33791" y="17860"/>
                    <a:pt x="33825" y="17893"/>
                    <a:pt x="33858" y="17893"/>
                  </a:cubicBezTo>
                  <a:lnTo>
                    <a:pt x="33891" y="17893"/>
                  </a:lnTo>
                  <a:cubicBezTo>
                    <a:pt x="33891" y="17893"/>
                    <a:pt x="33925" y="17860"/>
                    <a:pt x="33925" y="17860"/>
                  </a:cubicBezTo>
                  <a:lnTo>
                    <a:pt x="34992" y="17259"/>
                  </a:lnTo>
                  <a:cubicBezTo>
                    <a:pt x="35025" y="17226"/>
                    <a:pt x="35059" y="17159"/>
                    <a:pt x="35025" y="17093"/>
                  </a:cubicBezTo>
                  <a:cubicBezTo>
                    <a:pt x="35002" y="17069"/>
                    <a:pt x="34962" y="17045"/>
                    <a:pt x="34916" y="17045"/>
                  </a:cubicBezTo>
                  <a:close/>
                  <a:moveTo>
                    <a:pt x="32810" y="18247"/>
                  </a:moveTo>
                  <a:cubicBezTo>
                    <a:pt x="32794" y="18247"/>
                    <a:pt x="32776" y="18251"/>
                    <a:pt x="32757" y="18260"/>
                  </a:cubicBezTo>
                  <a:lnTo>
                    <a:pt x="31690" y="18894"/>
                  </a:lnTo>
                  <a:cubicBezTo>
                    <a:pt x="31590" y="18927"/>
                    <a:pt x="31623" y="19094"/>
                    <a:pt x="31756" y="19094"/>
                  </a:cubicBezTo>
                  <a:lnTo>
                    <a:pt x="31823" y="19094"/>
                  </a:lnTo>
                  <a:lnTo>
                    <a:pt x="32857" y="18460"/>
                  </a:lnTo>
                  <a:cubicBezTo>
                    <a:pt x="32972" y="18403"/>
                    <a:pt x="32914" y="18247"/>
                    <a:pt x="32810" y="18247"/>
                  </a:cubicBezTo>
                  <a:close/>
                  <a:moveTo>
                    <a:pt x="30709" y="19481"/>
                  </a:moveTo>
                  <a:cubicBezTo>
                    <a:pt x="30692" y="19481"/>
                    <a:pt x="30674" y="19485"/>
                    <a:pt x="30656" y="19494"/>
                  </a:cubicBezTo>
                  <a:lnTo>
                    <a:pt x="29588" y="20095"/>
                  </a:lnTo>
                  <a:cubicBezTo>
                    <a:pt x="29488" y="20161"/>
                    <a:pt x="29521" y="20328"/>
                    <a:pt x="29655" y="20328"/>
                  </a:cubicBezTo>
                  <a:cubicBezTo>
                    <a:pt x="29688" y="20328"/>
                    <a:pt x="29688" y="20295"/>
                    <a:pt x="29688" y="20295"/>
                  </a:cubicBezTo>
                  <a:lnTo>
                    <a:pt x="30756" y="19694"/>
                  </a:lnTo>
                  <a:cubicBezTo>
                    <a:pt x="30870" y="19637"/>
                    <a:pt x="30812" y="19481"/>
                    <a:pt x="30709" y="19481"/>
                  </a:cubicBezTo>
                  <a:close/>
                  <a:moveTo>
                    <a:pt x="28521" y="20695"/>
                  </a:moveTo>
                  <a:lnTo>
                    <a:pt x="27487" y="21329"/>
                  </a:lnTo>
                  <a:cubicBezTo>
                    <a:pt x="27420" y="21362"/>
                    <a:pt x="27420" y="21429"/>
                    <a:pt x="27453" y="21462"/>
                  </a:cubicBezTo>
                  <a:cubicBezTo>
                    <a:pt x="27453" y="21496"/>
                    <a:pt x="27487" y="21529"/>
                    <a:pt x="27553" y="21529"/>
                  </a:cubicBezTo>
                  <a:lnTo>
                    <a:pt x="27587" y="21529"/>
                  </a:lnTo>
                  <a:lnTo>
                    <a:pt x="28654" y="20895"/>
                  </a:lnTo>
                  <a:cubicBezTo>
                    <a:pt x="28688" y="20862"/>
                    <a:pt x="28721" y="20795"/>
                    <a:pt x="28688" y="20762"/>
                  </a:cubicBezTo>
                  <a:cubicBezTo>
                    <a:pt x="28654" y="20695"/>
                    <a:pt x="28587" y="20695"/>
                    <a:pt x="28521" y="20695"/>
                  </a:cubicBezTo>
                  <a:close/>
                  <a:moveTo>
                    <a:pt x="26477" y="21915"/>
                  </a:moveTo>
                  <a:cubicBezTo>
                    <a:pt x="26458" y="21915"/>
                    <a:pt x="26439" y="21920"/>
                    <a:pt x="26419" y="21929"/>
                  </a:cubicBezTo>
                  <a:lnTo>
                    <a:pt x="25385" y="22530"/>
                  </a:lnTo>
                  <a:cubicBezTo>
                    <a:pt x="25318" y="22563"/>
                    <a:pt x="25285" y="22630"/>
                    <a:pt x="25318" y="22697"/>
                  </a:cubicBezTo>
                  <a:cubicBezTo>
                    <a:pt x="25352" y="22730"/>
                    <a:pt x="25385" y="22763"/>
                    <a:pt x="25419" y="22763"/>
                  </a:cubicBezTo>
                  <a:lnTo>
                    <a:pt x="25485" y="22763"/>
                  </a:lnTo>
                  <a:cubicBezTo>
                    <a:pt x="25485" y="22730"/>
                    <a:pt x="25485" y="22730"/>
                    <a:pt x="25485" y="22730"/>
                  </a:cubicBezTo>
                  <a:lnTo>
                    <a:pt x="26553" y="22129"/>
                  </a:lnTo>
                  <a:cubicBezTo>
                    <a:pt x="26586" y="22096"/>
                    <a:pt x="26619" y="22029"/>
                    <a:pt x="26586" y="21963"/>
                  </a:cubicBezTo>
                  <a:cubicBezTo>
                    <a:pt x="26562" y="21939"/>
                    <a:pt x="26522" y="21915"/>
                    <a:pt x="26477" y="21915"/>
                  </a:cubicBezTo>
                  <a:close/>
                  <a:moveTo>
                    <a:pt x="24379" y="23148"/>
                  </a:moveTo>
                  <a:cubicBezTo>
                    <a:pt x="24360" y="23148"/>
                    <a:pt x="24339" y="23153"/>
                    <a:pt x="24318" y="23164"/>
                  </a:cubicBezTo>
                  <a:lnTo>
                    <a:pt x="23250" y="23764"/>
                  </a:lnTo>
                  <a:cubicBezTo>
                    <a:pt x="23217" y="23797"/>
                    <a:pt x="23184" y="23864"/>
                    <a:pt x="23217" y="23897"/>
                  </a:cubicBezTo>
                  <a:cubicBezTo>
                    <a:pt x="23250" y="23931"/>
                    <a:pt x="23284" y="23964"/>
                    <a:pt x="23317" y="23964"/>
                  </a:cubicBezTo>
                  <a:lnTo>
                    <a:pt x="23384" y="23964"/>
                  </a:lnTo>
                  <a:lnTo>
                    <a:pt x="24418" y="23330"/>
                  </a:lnTo>
                  <a:cubicBezTo>
                    <a:pt x="24530" y="23274"/>
                    <a:pt x="24477" y="23148"/>
                    <a:pt x="24379" y="23148"/>
                  </a:cubicBezTo>
                  <a:close/>
                  <a:moveTo>
                    <a:pt x="22252" y="24351"/>
                  </a:moveTo>
                  <a:cubicBezTo>
                    <a:pt x="22239" y="24351"/>
                    <a:pt x="22226" y="24355"/>
                    <a:pt x="22216" y="24364"/>
                  </a:cubicBezTo>
                  <a:lnTo>
                    <a:pt x="21149" y="24965"/>
                  </a:lnTo>
                  <a:cubicBezTo>
                    <a:pt x="21082" y="24998"/>
                    <a:pt x="21082" y="25065"/>
                    <a:pt x="21115" y="25132"/>
                  </a:cubicBezTo>
                  <a:cubicBezTo>
                    <a:pt x="21149" y="25165"/>
                    <a:pt x="21182" y="25198"/>
                    <a:pt x="21216" y="25198"/>
                  </a:cubicBezTo>
                  <a:cubicBezTo>
                    <a:pt x="21249" y="25198"/>
                    <a:pt x="21282" y="25198"/>
                    <a:pt x="21316" y="25165"/>
                  </a:cubicBezTo>
                  <a:lnTo>
                    <a:pt x="22316" y="24565"/>
                  </a:lnTo>
                  <a:cubicBezTo>
                    <a:pt x="22383" y="24531"/>
                    <a:pt x="22383" y="24464"/>
                    <a:pt x="22350" y="24398"/>
                  </a:cubicBezTo>
                  <a:cubicBezTo>
                    <a:pt x="22326" y="24374"/>
                    <a:pt x="22286" y="24351"/>
                    <a:pt x="22252" y="24351"/>
                  </a:cubicBezTo>
                  <a:close/>
                  <a:moveTo>
                    <a:pt x="20166" y="25574"/>
                  </a:moveTo>
                  <a:cubicBezTo>
                    <a:pt x="20150" y="25574"/>
                    <a:pt x="20132" y="25581"/>
                    <a:pt x="20115" y="25599"/>
                  </a:cubicBezTo>
                  <a:lnTo>
                    <a:pt x="19047" y="26199"/>
                  </a:lnTo>
                  <a:cubicBezTo>
                    <a:pt x="18981" y="26232"/>
                    <a:pt x="18981" y="26299"/>
                    <a:pt x="19014" y="26332"/>
                  </a:cubicBezTo>
                  <a:cubicBezTo>
                    <a:pt x="19014" y="26366"/>
                    <a:pt x="19047" y="26399"/>
                    <a:pt x="19114" y="26399"/>
                  </a:cubicBezTo>
                  <a:lnTo>
                    <a:pt x="19147" y="26399"/>
                  </a:lnTo>
                  <a:lnTo>
                    <a:pt x="20215" y="25765"/>
                  </a:lnTo>
                  <a:cubicBezTo>
                    <a:pt x="20297" y="25738"/>
                    <a:pt x="20244" y="25574"/>
                    <a:pt x="20166" y="25574"/>
                  </a:cubicBezTo>
                  <a:close/>
                  <a:moveTo>
                    <a:pt x="18038" y="26786"/>
                  </a:moveTo>
                  <a:cubicBezTo>
                    <a:pt x="18019" y="26786"/>
                    <a:pt x="17999" y="26790"/>
                    <a:pt x="17980" y="26799"/>
                  </a:cubicBezTo>
                  <a:lnTo>
                    <a:pt x="16946" y="27400"/>
                  </a:lnTo>
                  <a:cubicBezTo>
                    <a:pt x="16879" y="27433"/>
                    <a:pt x="16846" y="27500"/>
                    <a:pt x="16879" y="27567"/>
                  </a:cubicBezTo>
                  <a:cubicBezTo>
                    <a:pt x="16912" y="27600"/>
                    <a:pt x="16946" y="27633"/>
                    <a:pt x="16979" y="27633"/>
                  </a:cubicBezTo>
                  <a:lnTo>
                    <a:pt x="17013" y="27633"/>
                  </a:lnTo>
                  <a:cubicBezTo>
                    <a:pt x="17013" y="27633"/>
                    <a:pt x="17046" y="27600"/>
                    <a:pt x="17046" y="27600"/>
                  </a:cubicBezTo>
                  <a:lnTo>
                    <a:pt x="18113" y="27000"/>
                  </a:lnTo>
                  <a:cubicBezTo>
                    <a:pt x="18147" y="26966"/>
                    <a:pt x="18180" y="26900"/>
                    <a:pt x="18147" y="26833"/>
                  </a:cubicBezTo>
                  <a:cubicBezTo>
                    <a:pt x="18123" y="26809"/>
                    <a:pt x="18083" y="26786"/>
                    <a:pt x="18038" y="26786"/>
                  </a:cubicBezTo>
                  <a:close/>
                  <a:moveTo>
                    <a:pt x="15959" y="28012"/>
                  </a:moveTo>
                  <a:cubicBezTo>
                    <a:pt x="15934" y="28012"/>
                    <a:pt x="15906" y="28020"/>
                    <a:pt x="15878" y="28034"/>
                  </a:cubicBezTo>
                  <a:lnTo>
                    <a:pt x="14811" y="28634"/>
                  </a:lnTo>
                  <a:cubicBezTo>
                    <a:pt x="14778" y="28667"/>
                    <a:pt x="14744" y="28734"/>
                    <a:pt x="14778" y="28768"/>
                  </a:cubicBezTo>
                  <a:cubicBezTo>
                    <a:pt x="14811" y="28834"/>
                    <a:pt x="14844" y="28834"/>
                    <a:pt x="14878" y="28834"/>
                  </a:cubicBezTo>
                  <a:lnTo>
                    <a:pt x="14944" y="28834"/>
                  </a:lnTo>
                  <a:lnTo>
                    <a:pt x="15978" y="28200"/>
                  </a:lnTo>
                  <a:cubicBezTo>
                    <a:pt x="16045" y="28167"/>
                    <a:pt x="16079" y="28100"/>
                    <a:pt x="16045" y="28067"/>
                  </a:cubicBezTo>
                  <a:cubicBezTo>
                    <a:pt x="16026" y="28028"/>
                    <a:pt x="15995" y="28012"/>
                    <a:pt x="15959" y="28012"/>
                  </a:cubicBezTo>
                  <a:close/>
                  <a:moveTo>
                    <a:pt x="13870" y="29240"/>
                  </a:moveTo>
                  <a:cubicBezTo>
                    <a:pt x="13850" y="29240"/>
                    <a:pt x="13830" y="29248"/>
                    <a:pt x="13810" y="29268"/>
                  </a:cubicBezTo>
                  <a:lnTo>
                    <a:pt x="12709" y="29835"/>
                  </a:lnTo>
                  <a:cubicBezTo>
                    <a:pt x="12676" y="29868"/>
                    <a:pt x="12643" y="29935"/>
                    <a:pt x="12676" y="30002"/>
                  </a:cubicBezTo>
                  <a:cubicBezTo>
                    <a:pt x="12709" y="30035"/>
                    <a:pt x="12743" y="30068"/>
                    <a:pt x="12776" y="30068"/>
                  </a:cubicBezTo>
                  <a:lnTo>
                    <a:pt x="12843" y="30068"/>
                  </a:lnTo>
                  <a:lnTo>
                    <a:pt x="13910" y="29435"/>
                  </a:lnTo>
                  <a:cubicBezTo>
                    <a:pt x="14018" y="29381"/>
                    <a:pt x="13952" y="29240"/>
                    <a:pt x="13870" y="29240"/>
                  </a:cubicBezTo>
                  <a:close/>
                  <a:moveTo>
                    <a:pt x="11729" y="30447"/>
                  </a:moveTo>
                  <a:cubicBezTo>
                    <a:pt x="11709" y="30447"/>
                    <a:pt x="11689" y="30455"/>
                    <a:pt x="11675" y="30469"/>
                  </a:cubicBezTo>
                  <a:lnTo>
                    <a:pt x="10608" y="31069"/>
                  </a:lnTo>
                  <a:cubicBezTo>
                    <a:pt x="10541" y="31103"/>
                    <a:pt x="10541" y="31169"/>
                    <a:pt x="10575" y="31203"/>
                  </a:cubicBezTo>
                  <a:cubicBezTo>
                    <a:pt x="10575" y="31236"/>
                    <a:pt x="10608" y="31269"/>
                    <a:pt x="10675" y="31269"/>
                  </a:cubicBezTo>
                  <a:lnTo>
                    <a:pt x="10708" y="31269"/>
                  </a:lnTo>
                  <a:lnTo>
                    <a:pt x="11775" y="30636"/>
                  </a:lnTo>
                  <a:cubicBezTo>
                    <a:pt x="11842" y="30636"/>
                    <a:pt x="11842" y="30569"/>
                    <a:pt x="11809" y="30502"/>
                  </a:cubicBezTo>
                  <a:cubicBezTo>
                    <a:pt x="11789" y="30463"/>
                    <a:pt x="11758" y="30447"/>
                    <a:pt x="11729" y="30447"/>
                  </a:cubicBezTo>
                  <a:close/>
                  <a:moveTo>
                    <a:pt x="9598" y="31656"/>
                  </a:moveTo>
                  <a:cubicBezTo>
                    <a:pt x="9580" y="31656"/>
                    <a:pt x="9560" y="31660"/>
                    <a:pt x="9541" y="31670"/>
                  </a:cubicBezTo>
                  <a:lnTo>
                    <a:pt x="8506" y="32270"/>
                  </a:lnTo>
                  <a:cubicBezTo>
                    <a:pt x="8440" y="32303"/>
                    <a:pt x="8440" y="32370"/>
                    <a:pt x="8473" y="32437"/>
                  </a:cubicBezTo>
                  <a:cubicBezTo>
                    <a:pt x="8473" y="32470"/>
                    <a:pt x="8506" y="32504"/>
                    <a:pt x="8540" y="32504"/>
                  </a:cubicBezTo>
                  <a:lnTo>
                    <a:pt x="8573" y="32504"/>
                  </a:lnTo>
                  <a:cubicBezTo>
                    <a:pt x="8573" y="32504"/>
                    <a:pt x="8607" y="32470"/>
                    <a:pt x="8607" y="32470"/>
                  </a:cubicBezTo>
                  <a:lnTo>
                    <a:pt x="9674" y="31870"/>
                  </a:lnTo>
                  <a:cubicBezTo>
                    <a:pt x="9707" y="31836"/>
                    <a:pt x="9741" y="31770"/>
                    <a:pt x="9707" y="31703"/>
                  </a:cubicBezTo>
                  <a:cubicBezTo>
                    <a:pt x="9684" y="31679"/>
                    <a:pt x="9643" y="31656"/>
                    <a:pt x="9598" y="31656"/>
                  </a:cubicBezTo>
                  <a:close/>
                  <a:moveTo>
                    <a:pt x="7526" y="32882"/>
                  </a:moveTo>
                  <a:cubicBezTo>
                    <a:pt x="7506" y="32882"/>
                    <a:pt x="7486" y="32890"/>
                    <a:pt x="7472" y="32904"/>
                  </a:cubicBezTo>
                  <a:lnTo>
                    <a:pt x="6405" y="33504"/>
                  </a:lnTo>
                  <a:cubicBezTo>
                    <a:pt x="6338" y="33538"/>
                    <a:pt x="6338" y="33604"/>
                    <a:pt x="6372" y="33638"/>
                  </a:cubicBezTo>
                  <a:cubicBezTo>
                    <a:pt x="6405" y="33704"/>
                    <a:pt x="6438" y="33704"/>
                    <a:pt x="6472" y="33704"/>
                  </a:cubicBezTo>
                  <a:lnTo>
                    <a:pt x="6538" y="33704"/>
                  </a:lnTo>
                  <a:lnTo>
                    <a:pt x="7572" y="33104"/>
                  </a:lnTo>
                  <a:cubicBezTo>
                    <a:pt x="7639" y="33071"/>
                    <a:pt x="7639" y="33004"/>
                    <a:pt x="7606" y="32937"/>
                  </a:cubicBezTo>
                  <a:cubicBezTo>
                    <a:pt x="7586" y="32898"/>
                    <a:pt x="7555" y="32882"/>
                    <a:pt x="7526" y="32882"/>
                  </a:cubicBezTo>
                  <a:close/>
                  <a:moveTo>
                    <a:pt x="5414" y="34091"/>
                  </a:moveTo>
                  <a:cubicBezTo>
                    <a:pt x="5399" y="34091"/>
                    <a:pt x="5385" y="34095"/>
                    <a:pt x="5371" y="34105"/>
                  </a:cubicBezTo>
                  <a:lnTo>
                    <a:pt x="4303" y="34705"/>
                  </a:lnTo>
                  <a:cubicBezTo>
                    <a:pt x="4237" y="34738"/>
                    <a:pt x="4237" y="34805"/>
                    <a:pt x="4270" y="34872"/>
                  </a:cubicBezTo>
                  <a:cubicBezTo>
                    <a:pt x="4270" y="34905"/>
                    <a:pt x="4303" y="34939"/>
                    <a:pt x="4370" y="34939"/>
                  </a:cubicBezTo>
                  <a:cubicBezTo>
                    <a:pt x="4370" y="34939"/>
                    <a:pt x="4404" y="34905"/>
                    <a:pt x="4404" y="34905"/>
                  </a:cubicBezTo>
                  <a:lnTo>
                    <a:pt x="5471" y="34305"/>
                  </a:lnTo>
                  <a:cubicBezTo>
                    <a:pt x="5586" y="34247"/>
                    <a:pt x="5503" y="34091"/>
                    <a:pt x="5414" y="34091"/>
                  </a:cubicBezTo>
                  <a:close/>
                  <a:moveTo>
                    <a:pt x="3311" y="35312"/>
                  </a:moveTo>
                  <a:cubicBezTo>
                    <a:pt x="3287" y="35312"/>
                    <a:pt x="3262" y="35320"/>
                    <a:pt x="3236" y="35339"/>
                  </a:cubicBezTo>
                  <a:lnTo>
                    <a:pt x="2202" y="35939"/>
                  </a:lnTo>
                  <a:cubicBezTo>
                    <a:pt x="2102" y="36006"/>
                    <a:pt x="2135" y="36139"/>
                    <a:pt x="2235" y="36139"/>
                  </a:cubicBezTo>
                  <a:lnTo>
                    <a:pt x="2302" y="36139"/>
                  </a:lnTo>
                  <a:lnTo>
                    <a:pt x="3369" y="35539"/>
                  </a:lnTo>
                  <a:cubicBezTo>
                    <a:pt x="3477" y="35458"/>
                    <a:pt x="3411" y="35312"/>
                    <a:pt x="3311" y="35312"/>
                  </a:cubicBezTo>
                  <a:close/>
                  <a:moveTo>
                    <a:pt x="1192" y="36526"/>
                  </a:moveTo>
                  <a:cubicBezTo>
                    <a:pt x="1174" y="36526"/>
                    <a:pt x="1154" y="36530"/>
                    <a:pt x="1135" y="36540"/>
                  </a:cubicBezTo>
                  <a:lnTo>
                    <a:pt x="67" y="37140"/>
                  </a:lnTo>
                  <a:cubicBezTo>
                    <a:pt x="34" y="37174"/>
                    <a:pt x="0" y="37240"/>
                    <a:pt x="34" y="37307"/>
                  </a:cubicBezTo>
                  <a:cubicBezTo>
                    <a:pt x="67" y="37340"/>
                    <a:pt x="100" y="37374"/>
                    <a:pt x="134" y="37374"/>
                  </a:cubicBezTo>
                  <a:cubicBezTo>
                    <a:pt x="167" y="37374"/>
                    <a:pt x="167" y="37340"/>
                    <a:pt x="201" y="37340"/>
                  </a:cubicBezTo>
                  <a:lnTo>
                    <a:pt x="1268" y="36740"/>
                  </a:lnTo>
                  <a:cubicBezTo>
                    <a:pt x="1301" y="36707"/>
                    <a:pt x="1335" y="36640"/>
                    <a:pt x="1301" y="36573"/>
                  </a:cubicBezTo>
                  <a:cubicBezTo>
                    <a:pt x="1278" y="36550"/>
                    <a:pt x="1237" y="36526"/>
                    <a:pt x="1192" y="365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a:off x="2141200" y="2509252"/>
              <a:ext cx="12854" cy="8287"/>
            </a:xfrm>
            <a:custGeom>
              <a:avLst/>
              <a:gdLst/>
              <a:ahLst/>
              <a:cxnLst/>
              <a:rect l="l" t="t" r="r" b="b"/>
              <a:pathLst>
                <a:path w="850" h="548" extrusionOk="0">
                  <a:moveTo>
                    <a:pt x="656" y="0"/>
                  </a:moveTo>
                  <a:cubicBezTo>
                    <a:pt x="638" y="0"/>
                    <a:pt x="619" y="4"/>
                    <a:pt x="601" y="14"/>
                  </a:cubicBezTo>
                  <a:lnTo>
                    <a:pt x="100" y="347"/>
                  </a:lnTo>
                  <a:cubicBezTo>
                    <a:pt x="34" y="381"/>
                    <a:pt x="0" y="447"/>
                    <a:pt x="34" y="481"/>
                  </a:cubicBezTo>
                  <a:cubicBezTo>
                    <a:pt x="67" y="514"/>
                    <a:pt x="100" y="547"/>
                    <a:pt x="134" y="547"/>
                  </a:cubicBezTo>
                  <a:lnTo>
                    <a:pt x="201" y="547"/>
                  </a:lnTo>
                  <a:lnTo>
                    <a:pt x="734" y="214"/>
                  </a:lnTo>
                  <a:cubicBezTo>
                    <a:pt x="849" y="156"/>
                    <a:pt x="766" y="0"/>
                    <a:pt x="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a:off x="1128779" y="3191050"/>
              <a:ext cx="12234" cy="7985"/>
            </a:xfrm>
            <a:custGeom>
              <a:avLst/>
              <a:gdLst/>
              <a:ahLst/>
              <a:cxnLst/>
              <a:rect l="l" t="t" r="r" b="b"/>
              <a:pathLst>
                <a:path w="809" h="528" extrusionOk="0">
                  <a:moveTo>
                    <a:pt x="673" y="0"/>
                  </a:moveTo>
                  <a:cubicBezTo>
                    <a:pt x="651" y="0"/>
                    <a:pt x="627" y="8"/>
                    <a:pt x="601" y="28"/>
                  </a:cubicBezTo>
                  <a:lnTo>
                    <a:pt x="67" y="328"/>
                  </a:lnTo>
                  <a:cubicBezTo>
                    <a:pt x="1" y="361"/>
                    <a:pt x="1" y="428"/>
                    <a:pt x="34" y="461"/>
                  </a:cubicBezTo>
                  <a:cubicBezTo>
                    <a:pt x="34" y="495"/>
                    <a:pt x="67" y="528"/>
                    <a:pt x="134" y="528"/>
                  </a:cubicBezTo>
                  <a:lnTo>
                    <a:pt x="167" y="528"/>
                  </a:lnTo>
                  <a:lnTo>
                    <a:pt x="701" y="194"/>
                  </a:lnTo>
                  <a:cubicBezTo>
                    <a:pt x="809" y="141"/>
                    <a:pt x="764" y="0"/>
                    <a:pt x="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a:off x="1146442" y="2626872"/>
              <a:ext cx="976838" cy="565188"/>
            </a:xfrm>
            <a:custGeom>
              <a:avLst/>
              <a:gdLst/>
              <a:ahLst/>
              <a:cxnLst/>
              <a:rect l="l" t="t" r="r" b="b"/>
              <a:pathLst>
                <a:path w="64595" h="37374" extrusionOk="0">
                  <a:moveTo>
                    <a:pt x="64433" y="0"/>
                  </a:moveTo>
                  <a:cubicBezTo>
                    <a:pt x="64416" y="0"/>
                    <a:pt x="64398" y="5"/>
                    <a:pt x="64379" y="14"/>
                  </a:cubicBezTo>
                  <a:lnTo>
                    <a:pt x="63312" y="614"/>
                  </a:lnTo>
                  <a:cubicBezTo>
                    <a:pt x="63279" y="648"/>
                    <a:pt x="63245" y="748"/>
                    <a:pt x="63279" y="781"/>
                  </a:cubicBezTo>
                  <a:cubicBezTo>
                    <a:pt x="63312" y="814"/>
                    <a:pt x="63345" y="848"/>
                    <a:pt x="63379" y="848"/>
                  </a:cubicBezTo>
                  <a:lnTo>
                    <a:pt x="63445" y="848"/>
                  </a:lnTo>
                  <a:cubicBezTo>
                    <a:pt x="63445" y="848"/>
                    <a:pt x="63445" y="848"/>
                    <a:pt x="63445" y="814"/>
                  </a:cubicBezTo>
                  <a:lnTo>
                    <a:pt x="64479" y="214"/>
                  </a:lnTo>
                  <a:cubicBezTo>
                    <a:pt x="64594" y="157"/>
                    <a:pt x="64536" y="0"/>
                    <a:pt x="64433" y="0"/>
                  </a:cubicBezTo>
                  <a:close/>
                  <a:moveTo>
                    <a:pt x="62338" y="1233"/>
                  </a:moveTo>
                  <a:cubicBezTo>
                    <a:pt x="62319" y="1233"/>
                    <a:pt x="62299" y="1237"/>
                    <a:pt x="62278" y="1248"/>
                  </a:cubicBezTo>
                  <a:lnTo>
                    <a:pt x="61210" y="1848"/>
                  </a:lnTo>
                  <a:cubicBezTo>
                    <a:pt x="61177" y="1882"/>
                    <a:pt x="61144" y="1949"/>
                    <a:pt x="61177" y="2015"/>
                  </a:cubicBezTo>
                  <a:cubicBezTo>
                    <a:pt x="61177" y="2049"/>
                    <a:pt x="61244" y="2049"/>
                    <a:pt x="61277" y="2049"/>
                  </a:cubicBezTo>
                  <a:lnTo>
                    <a:pt x="61377" y="2049"/>
                  </a:lnTo>
                  <a:lnTo>
                    <a:pt x="62378" y="1448"/>
                  </a:lnTo>
                  <a:cubicBezTo>
                    <a:pt x="62490" y="1364"/>
                    <a:pt x="62437" y="1233"/>
                    <a:pt x="62338" y="1233"/>
                  </a:cubicBezTo>
                  <a:close/>
                  <a:moveTo>
                    <a:pt x="60213" y="2435"/>
                  </a:moveTo>
                  <a:cubicBezTo>
                    <a:pt x="60199" y="2435"/>
                    <a:pt x="60186" y="2439"/>
                    <a:pt x="60176" y="2449"/>
                  </a:cubicBezTo>
                  <a:lnTo>
                    <a:pt x="59109" y="3083"/>
                  </a:lnTo>
                  <a:cubicBezTo>
                    <a:pt x="59042" y="3116"/>
                    <a:pt x="59042" y="3183"/>
                    <a:pt x="59076" y="3216"/>
                  </a:cubicBezTo>
                  <a:cubicBezTo>
                    <a:pt x="59076" y="3249"/>
                    <a:pt x="59109" y="3283"/>
                    <a:pt x="59176" y="3283"/>
                  </a:cubicBezTo>
                  <a:lnTo>
                    <a:pt x="59276" y="3283"/>
                  </a:lnTo>
                  <a:lnTo>
                    <a:pt x="60276" y="2649"/>
                  </a:lnTo>
                  <a:cubicBezTo>
                    <a:pt x="60343" y="2616"/>
                    <a:pt x="60343" y="2549"/>
                    <a:pt x="60310" y="2482"/>
                  </a:cubicBezTo>
                  <a:cubicBezTo>
                    <a:pt x="60286" y="2459"/>
                    <a:pt x="60246" y="2435"/>
                    <a:pt x="60213" y="2435"/>
                  </a:cubicBezTo>
                  <a:close/>
                  <a:moveTo>
                    <a:pt x="58122" y="3661"/>
                  </a:moveTo>
                  <a:cubicBezTo>
                    <a:pt x="58097" y="3661"/>
                    <a:pt x="58069" y="3669"/>
                    <a:pt x="58041" y="3683"/>
                  </a:cubicBezTo>
                  <a:lnTo>
                    <a:pt x="57007" y="4284"/>
                  </a:lnTo>
                  <a:cubicBezTo>
                    <a:pt x="56941" y="4317"/>
                    <a:pt x="56907" y="4384"/>
                    <a:pt x="56941" y="4450"/>
                  </a:cubicBezTo>
                  <a:cubicBezTo>
                    <a:pt x="56974" y="4484"/>
                    <a:pt x="57007" y="4484"/>
                    <a:pt x="57041" y="4484"/>
                  </a:cubicBezTo>
                  <a:lnTo>
                    <a:pt x="57107" y="4484"/>
                  </a:lnTo>
                  <a:cubicBezTo>
                    <a:pt x="57119" y="4495"/>
                    <a:pt x="57130" y="4499"/>
                    <a:pt x="57141" y="4499"/>
                  </a:cubicBezTo>
                  <a:cubicBezTo>
                    <a:pt x="57163" y="4499"/>
                    <a:pt x="57185" y="4484"/>
                    <a:pt x="57208" y="4484"/>
                  </a:cubicBezTo>
                  <a:lnTo>
                    <a:pt x="58175" y="3883"/>
                  </a:lnTo>
                  <a:cubicBezTo>
                    <a:pt x="58208" y="3850"/>
                    <a:pt x="58242" y="3783"/>
                    <a:pt x="58208" y="3716"/>
                  </a:cubicBezTo>
                  <a:cubicBezTo>
                    <a:pt x="58189" y="3677"/>
                    <a:pt x="58158" y="3661"/>
                    <a:pt x="58122" y="3661"/>
                  </a:cubicBezTo>
                  <a:close/>
                  <a:moveTo>
                    <a:pt x="55993" y="4871"/>
                  </a:moveTo>
                  <a:cubicBezTo>
                    <a:pt x="55977" y="4871"/>
                    <a:pt x="55959" y="4875"/>
                    <a:pt x="55940" y="4884"/>
                  </a:cubicBezTo>
                  <a:lnTo>
                    <a:pt x="54906" y="5518"/>
                  </a:lnTo>
                  <a:cubicBezTo>
                    <a:pt x="54839" y="5551"/>
                    <a:pt x="54806" y="5618"/>
                    <a:pt x="54839" y="5651"/>
                  </a:cubicBezTo>
                  <a:cubicBezTo>
                    <a:pt x="54873" y="5685"/>
                    <a:pt x="54906" y="5718"/>
                    <a:pt x="54939" y="5718"/>
                  </a:cubicBezTo>
                  <a:lnTo>
                    <a:pt x="55006" y="5718"/>
                  </a:lnTo>
                  <a:cubicBezTo>
                    <a:pt x="55006" y="5718"/>
                    <a:pt x="55006" y="5718"/>
                    <a:pt x="55006" y="5685"/>
                  </a:cubicBezTo>
                  <a:lnTo>
                    <a:pt x="56073" y="5084"/>
                  </a:lnTo>
                  <a:cubicBezTo>
                    <a:pt x="56160" y="5027"/>
                    <a:pt x="56097" y="4871"/>
                    <a:pt x="55993" y="4871"/>
                  </a:cubicBezTo>
                  <a:close/>
                  <a:moveTo>
                    <a:pt x="53905" y="6096"/>
                  </a:moveTo>
                  <a:cubicBezTo>
                    <a:pt x="53878" y="6096"/>
                    <a:pt x="53852" y="6104"/>
                    <a:pt x="53838" y="6118"/>
                  </a:cubicBezTo>
                  <a:lnTo>
                    <a:pt x="52771" y="6719"/>
                  </a:lnTo>
                  <a:cubicBezTo>
                    <a:pt x="52738" y="6752"/>
                    <a:pt x="52704" y="6819"/>
                    <a:pt x="52738" y="6885"/>
                  </a:cubicBezTo>
                  <a:cubicBezTo>
                    <a:pt x="52771" y="6919"/>
                    <a:pt x="52804" y="6919"/>
                    <a:pt x="52838" y="6919"/>
                  </a:cubicBezTo>
                  <a:lnTo>
                    <a:pt x="52904" y="6919"/>
                  </a:lnTo>
                  <a:lnTo>
                    <a:pt x="53939" y="6318"/>
                  </a:lnTo>
                  <a:cubicBezTo>
                    <a:pt x="54005" y="6285"/>
                    <a:pt x="54005" y="6218"/>
                    <a:pt x="54005" y="6152"/>
                  </a:cubicBezTo>
                  <a:cubicBezTo>
                    <a:pt x="53986" y="6112"/>
                    <a:pt x="53943" y="6096"/>
                    <a:pt x="53905" y="6096"/>
                  </a:cubicBezTo>
                  <a:close/>
                  <a:moveTo>
                    <a:pt x="51795" y="7305"/>
                  </a:moveTo>
                  <a:cubicBezTo>
                    <a:pt x="51776" y="7305"/>
                    <a:pt x="51757" y="7309"/>
                    <a:pt x="51737" y="7319"/>
                  </a:cubicBezTo>
                  <a:lnTo>
                    <a:pt x="50703" y="7953"/>
                  </a:lnTo>
                  <a:cubicBezTo>
                    <a:pt x="50636" y="7986"/>
                    <a:pt x="50603" y="8053"/>
                    <a:pt x="50636" y="8086"/>
                  </a:cubicBezTo>
                  <a:cubicBezTo>
                    <a:pt x="50670" y="8120"/>
                    <a:pt x="50703" y="8153"/>
                    <a:pt x="50736" y="8153"/>
                  </a:cubicBezTo>
                  <a:lnTo>
                    <a:pt x="50803" y="8153"/>
                  </a:lnTo>
                  <a:cubicBezTo>
                    <a:pt x="50803" y="8153"/>
                    <a:pt x="50803" y="8153"/>
                    <a:pt x="50803" y="8120"/>
                  </a:cubicBezTo>
                  <a:lnTo>
                    <a:pt x="51870" y="7519"/>
                  </a:lnTo>
                  <a:cubicBezTo>
                    <a:pt x="51904" y="7486"/>
                    <a:pt x="51937" y="7419"/>
                    <a:pt x="51904" y="7352"/>
                  </a:cubicBezTo>
                  <a:cubicBezTo>
                    <a:pt x="51880" y="7329"/>
                    <a:pt x="51840" y="7305"/>
                    <a:pt x="51795" y="7305"/>
                  </a:cubicBezTo>
                  <a:close/>
                  <a:moveTo>
                    <a:pt x="49716" y="8531"/>
                  </a:moveTo>
                  <a:cubicBezTo>
                    <a:pt x="49691" y="8531"/>
                    <a:pt x="49663" y="8539"/>
                    <a:pt x="49635" y="8553"/>
                  </a:cubicBezTo>
                  <a:lnTo>
                    <a:pt x="48568" y="9154"/>
                  </a:lnTo>
                  <a:cubicBezTo>
                    <a:pt x="48535" y="9187"/>
                    <a:pt x="48501" y="9254"/>
                    <a:pt x="48535" y="9321"/>
                  </a:cubicBezTo>
                  <a:cubicBezTo>
                    <a:pt x="48568" y="9354"/>
                    <a:pt x="48601" y="9354"/>
                    <a:pt x="48635" y="9354"/>
                  </a:cubicBezTo>
                  <a:lnTo>
                    <a:pt x="48701" y="9354"/>
                  </a:lnTo>
                  <a:lnTo>
                    <a:pt x="49736" y="8753"/>
                  </a:lnTo>
                  <a:cubicBezTo>
                    <a:pt x="49802" y="8720"/>
                    <a:pt x="49836" y="8653"/>
                    <a:pt x="49802" y="8587"/>
                  </a:cubicBezTo>
                  <a:cubicBezTo>
                    <a:pt x="49783" y="8548"/>
                    <a:pt x="49752" y="8531"/>
                    <a:pt x="49716" y="8531"/>
                  </a:cubicBezTo>
                  <a:close/>
                  <a:moveTo>
                    <a:pt x="47587" y="9741"/>
                  </a:moveTo>
                  <a:cubicBezTo>
                    <a:pt x="47571" y="9741"/>
                    <a:pt x="47553" y="9745"/>
                    <a:pt x="47534" y="9754"/>
                  </a:cubicBezTo>
                  <a:lnTo>
                    <a:pt x="46467" y="10388"/>
                  </a:lnTo>
                  <a:cubicBezTo>
                    <a:pt x="46400" y="10421"/>
                    <a:pt x="46400" y="10488"/>
                    <a:pt x="46433" y="10521"/>
                  </a:cubicBezTo>
                  <a:cubicBezTo>
                    <a:pt x="46467" y="10555"/>
                    <a:pt x="46500" y="10588"/>
                    <a:pt x="46533" y="10588"/>
                  </a:cubicBezTo>
                  <a:lnTo>
                    <a:pt x="46567" y="10588"/>
                  </a:lnTo>
                  <a:cubicBezTo>
                    <a:pt x="46567" y="10588"/>
                    <a:pt x="46567" y="10588"/>
                    <a:pt x="46600" y="10555"/>
                  </a:cubicBezTo>
                  <a:lnTo>
                    <a:pt x="47634" y="9954"/>
                  </a:lnTo>
                  <a:cubicBezTo>
                    <a:pt x="47749" y="9897"/>
                    <a:pt x="47691" y="9741"/>
                    <a:pt x="47587" y="9741"/>
                  </a:cubicBezTo>
                  <a:close/>
                  <a:moveTo>
                    <a:pt x="45486" y="10966"/>
                  </a:moveTo>
                  <a:cubicBezTo>
                    <a:pt x="45466" y="10966"/>
                    <a:pt x="45446" y="10975"/>
                    <a:pt x="45432" y="10988"/>
                  </a:cubicBezTo>
                  <a:lnTo>
                    <a:pt x="44365" y="11589"/>
                  </a:lnTo>
                  <a:cubicBezTo>
                    <a:pt x="44298" y="11622"/>
                    <a:pt x="44298" y="11689"/>
                    <a:pt x="44332" y="11756"/>
                  </a:cubicBezTo>
                  <a:cubicBezTo>
                    <a:pt x="44332" y="11789"/>
                    <a:pt x="44365" y="11789"/>
                    <a:pt x="44432" y="11789"/>
                  </a:cubicBezTo>
                  <a:lnTo>
                    <a:pt x="44465" y="11789"/>
                  </a:lnTo>
                  <a:lnTo>
                    <a:pt x="45533" y="11189"/>
                  </a:lnTo>
                  <a:cubicBezTo>
                    <a:pt x="45599" y="11155"/>
                    <a:pt x="45599" y="11088"/>
                    <a:pt x="45566" y="11022"/>
                  </a:cubicBezTo>
                  <a:cubicBezTo>
                    <a:pt x="45546" y="10983"/>
                    <a:pt x="45515" y="10966"/>
                    <a:pt x="45486" y="10966"/>
                  </a:cubicBezTo>
                  <a:close/>
                  <a:moveTo>
                    <a:pt x="43351" y="12176"/>
                  </a:moveTo>
                  <a:cubicBezTo>
                    <a:pt x="43333" y="12176"/>
                    <a:pt x="43315" y="12180"/>
                    <a:pt x="43298" y="12189"/>
                  </a:cubicBezTo>
                  <a:lnTo>
                    <a:pt x="42264" y="12823"/>
                  </a:lnTo>
                  <a:cubicBezTo>
                    <a:pt x="42197" y="12856"/>
                    <a:pt x="42197" y="12923"/>
                    <a:pt x="42230" y="12956"/>
                  </a:cubicBezTo>
                  <a:cubicBezTo>
                    <a:pt x="42230" y="12990"/>
                    <a:pt x="42264" y="13023"/>
                    <a:pt x="42297" y="13023"/>
                  </a:cubicBezTo>
                  <a:lnTo>
                    <a:pt x="42364" y="13023"/>
                  </a:lnTo>
                  <a:cubicBezTo>
                    <a:pt x="42364" y="13023"/>
                    <a:pt x="42364" y="13023"/>
                    <a:pt x="42364" y="12990"/>
                  </a:cubicBezTo>
                  <a:lnTo>
                    <a:pt x="43431" y="12389"/>
                  </a:lnTo>
                  <a:cubicBezTo>
                    <a:pt x="43464" y="12356"/>
                    <a:pt x="43498" y="12289"/>
                    <a:pt x="43464" y="12256"/>
                  </a:cubicBezTo>
                  <a:cubicBezTo>
                    <a:pt x="43440" y="12207"/>
                    <a:pt x="43398" y="12176"/>
                    <a:pt x="43351" y="12176"/>
                  </a:cubicBezTo>
                  <a:close/>
                  <a:moveTo>
                    <a:pt x="41283" y="13402"/>
                  </a:moveTo>
                  <a:cubicBezTo>
                    <a:pt x="41263" y="13402"/>
                    <a:pt x="41243" y="13410"/>
                    <a:pt x="41229" y="13423"/>
                  </a:cubicBezTo>
                  <a:lnTo>
                    <a:pt x="40162" y="14024"/>
                  </a:lnTo>
                  <a:cubicBezTo>
                    <a:pt x="40095" y="14057"/>
                    <a:pt x="40095" y="14124"/>
                    <a:pt x="40129" y="14191"/>
                  </a:cubicBezTo>
                  <a:cubicBezTo>
                    <a:pt x="40162" y="14224"/>
                    <a:pt x="40195" y="14224"/>
                    <a:pt x="40229" y="14224"/>
                  </a:cubicBezTo>
                  <a:lnTo>
                    <a:pt x="40295" y="14224"/>
                  </a:lnTo>
                  <a:lnTo>
                    <a:pt x="41330" y="13624"/>
                  </a:lnTo>
                  <a:cubicBezTo>
                    <a:pt x="41396" y="13590"/>
                    <a:pt x="41396" y="13524"/>
                    <a:pt x="41363" y="13457"/>
                  </a:cubicBezTo>
                  <a:cubicBezTo>
                    <a:pt x="41343" y="13418"/>
                    <a:pt x="41312" y="13402"/>
                    <a:pt x="41283" y="13402"/>
                  </a:cubicBezTo>
                  <a:close/>
                  <a:moveTo>
                    <a:pt x="39171" y="14611"/>
                  </a:moveTo>
                  <a:cubicBezTo>
                    <a:pt x="39157" y="14611"/>
                    <a:pt x="39142" y="14615"/>
                    <a:pt x="39128" y="14624"/>
                  </a:cubicBezTo>
                  <a:lnTo>
                    <a:pt x="38061" y="15258"/>
                  </a:lnTo>
                  <a:cubicBezTo>
                    <a:pt x="37994" y="15291"/>
                    <a:pt x="37994" y="15358"/>
                    <a:pt x="38027" y="15392"/>
                  </a:cubicBezTo>
                  <a:cubicBezTo>
                    <a:pt x="38027" y="15425"/>
                    <a:pt x="38061" y="15458"/>
                    <a:pt x="38127" y="15458"/>
                  </a:cubicBezTo>
                  <a:cubicBezTo>
                    <a:pt x="38161" y="15458"/>
                    <a:pt x="38161" y="15458"/>
                    <a:pt x="38161" y="15425"/>
                  </a:cubicBezTo>
                  <a:lnTo>
                    <a:pt x="39228" y="14824"/>
                  </a:lnTo>
                  <a:cubicBezTo>
                    <a:pt x="39343" y="14767"/>
                    <a:pt x="39260" y="14611"/>
                    <a:pt x="39171" y="14611"/>
                  </a:cubicBezTo>
                  <a:close/>
                  <a:moveTo>
                    <a:pt x="37048" y="15845"/>
                  </a:moveTo>
                  <a:cubicBezTo>
                    <a:pt x="37030" y="15845"/>
                    <a:pt x="37012" y="15849"/>
                    <a:pt x="36993" y="15859"/>
                  </a:cubicBezTo>
                  <a:lnTo>
                    <a:pt x="35959" y="16459"/>
                  </a:lnTo>
                  <a:cubicBezTo>
                    <a:pt x="35859" y="16526"/>
                    <a:pt x="35892" y="16659"/>
                    <a:pt x="35992" y="16659"/>
                  </a:cubicBezTo>
                  <a:lnTo>
                    <a:pt x="36059" y="16659"/>
                  </a:lnTo>
                  <a:lnTo>
                    <a:pt x="37127" y="16059"/>
                  </a:lnTo>
                  <a:cubicBezTo>
                    <a:pt x="37241" y="16001"/>
                    <a:pt x="37159" y="15845"/>
                    <a:pt x="37048" y="15845"/>
                  </a:cubicBezTo>
                  <a:close/>
                  <a:moveTo>
                    <a:pt x="34945" y="17046"/>
                  </a:moveTo>
                  <a:cubicBezTo>
                    <a:pt x="34927" y="17046"/>
                    <a:pt x="34909" y="17050"/>
                    <a:pt x="34892" y="17059"/>
                  </a:cubicBezTo>
                  <a:lnTo>
                    <a:pt x="33824" y="17693"/>
                  </a:lnTo>
                  <a:cubicBezTo>
                    <a:pt x="33791" y="17727"/>
                    <a:pt x="33757" y="17793"/>
                    <a:pt x="33791" y="17827"/>
                  </a:cubicBezTo>
                  <a:cubicBezTo>
                    <a:pt x="33824" y="17860"/>
                    <a:pt x="33858" y="17893"/>
                    <a:pt x="33891" y="17893"/>
                  </a:cubicBezTo>
                  <a:lnTo>
                    <a:pt x="33991" y="17893"/>
                  </a:lnTo>
                  <a:lnTo>
                    <a:pt x="35025" y="17260"/>
                  </a:lnTo>
                  <a:cubicBezTo>
                    <a:pt x="35058" y="17226"/>
                    <a:pt x="35092" y="17159"/>
                    <a:pt x="35058" y="17126"/>
                  </a:cubicBezTo>
                  <a:cubicBezTo>
                    <a:pt x="35034" y="17077"/>
                    <a:pt x="34992" y="17046"/>
                    <a:pt x="34945" y="17046"/>
                  </a:cubicBezTo>
                  <a:close/>
                  <a:moveTo>
                    <a:pt x="32843" y="18280"/>
                  </a:moveTo>
                  <a:cubicBezTo>
                    <a:pt x="32827" y="18280"/>
                    <a:pt x="32809" y="18284"/>
                    <a:pt x="32790" y="18294"/>
                  </a:cubicBezTo>
                  <a:lnTo>
                    <a:pt x="31723" y="18894"/>
                  </a:lnTo>
                  <a:cubicBezTo>
                    <a:pt x="31689" y="18927"/>
                    <a:pt x="31656" y="18994"/>
                    <a:pt x="31689" y="19061"/>
                  </a:cubicBezTo>
                  <a:cubicBezTo>
                    <a:pt x="31723" y="19094"/>
                    <a:pt x="31756" y="19094"/>
                    <a:pt x="31789" y="19094"/>
                  </a:cubicBezTo>
                  <a:lnTo>
                    <a:pt x="31823" y="19128"/>
                  </a:lnTo>
                  <a:cubicBezTo>
                    <a:pt x="31823" y="19128"/>
                    <a:pt x="31823" y="19094"/>
                    <a:pt x="31856" y="19094"/>
                  </a:cubicBezTo>
                  <a:lnTo>
                    <a:pt x="32890" y="18494"/>
                  </a:lnTo>
                  <a:cubicBezTo>
                    <a:pt x="33005" y="18436"/>
                    <a:pt x="32947" y="18280"/>
                    <a:pt x="32843" y="18280"/>
                  </a:cubicBezTo>
                  <a:close/>
                  <a:moveTo>
                    <a:pt x="30742" y="19481"/>
                  </a:moveTo>
                  <a:cubicBezTo>
                    <a:pt x="30725" y="19481"/>
                    <a:pt x="30707" y="19485"/>
                    <a:pt x="30689" y="19494"/>
                  </a:cubicBezTo>
                  <a:lnTo>
                    <a:pt x="29621" y="20128"/>
                  </a:lnTo>
                  <a:cubicBezTo>
                    <a:pt x="29554" y="20162"/>
                    <a:pt x="29554" y="20228"/>
                    <a:pt x="29588" y="20262"/>
                  </a:cubicBezTo>
                  <a:cubicBezTo>
                    <a:pt x="29588" y="20295"/>
                    <a:pt x="29621" y="20328"/>
                    <a:pt x="29688" y="20328"/>
                  </a:cubicBezTo>
                  <a:cubicBezTo>
                    <a:pt x="29721" y="20328"/>
                    <a:pt x="29721" y="20328"/>
                    <a:pt x="29721" y="20295"/>
                  </a:cubicBezTo>
                  <a:lnTo>
                    <a:pt x="30789" y="19695"/>
                  </a:lnTo>
                  <a:cubicBezTo>
                    <a:pt x="30903" y="19637"/>
                    <a:pt x="30845" y="19481"/>
                    <a:pt x="30742" y="19481"/>
                  </a:cubicBezTo>
                  <a:close/>
                  <a:moveTo>
                    <a:pt x="28634" y="20707"/>
                  </a:moveTo>
                  <a:cubicBezTo>
                    <a:pt x="28609" y="20707"/>
                    <a:pt x="28581" y="20715"/>
                    <a:pt x="28554" y="20729"/>
                  </a:cubicBezTo>
                  <a:lnTo>
                    <a:pt x="27520" y="21329"/>
                  </a:lnTo>
                  <a:cubicBezTo>
                    <a:pt x="27453" y="21362"/>
                    <a:pt x="27453" y="21429"/>
                    <a:pt x="27486" y="21496"/>
                  </a:cubicBezTo>
                  <a:cubicBezTo>
                    <a:pt x="27486" y="21529"/>
                    <a:pt x="27520" y="21529"/>
                    <a:pt x="27586" y="21529"/>
                  </a:cubicBezTo>
                  <a:lnTo>
                    <a:pt x="27620" y="21529"/>
                  </a:lnTo>
                  <a:lnTo>
                    <a:pt x="28687" y="20929"/>
                  </a:lnTo>
                  <a:cubicBezTo>
                    <a:pt x="28721" y="20895"/>
                    <a:pt x="28754" y="20829"/>
                    <a:pt x="28721" y="20762"/>
                  </a:cubicBezTo>
                  <a:cubicBezTo>
                    <a:pt x="28701" y="20723"/>
                    <a:pt x="28670" y="20707"/>
                    <a:pt x="28634" y="20707"/>
                  </a:cubicBezTo>
                  <a:close/>
                  <a:moveTo>
                    <a:pt x="26505" y="21916"/>
                  </a:moveTo>
                  <a:cubicBezTo>
                    <a:pt x="26488" y="21916"/>
                    <a:pt x="26470" y="21921"/>
                    <a:pt x="26452" y="21930"/>
                  </a:cubicBezTo>
                  <a:lnTo>
                    <a:pt x="25418" y="22563"/>
                  </a:lnTo>
                  <a:cubicBezTo>
                    <a:pt x="25351" y="22597"/>
                    <a:pt x="25318" y="22663"/>
                    <a:pt x="25351" y="22697"/>
                  </a:cubicBezTo>
                  <a:cubicBezTo>
                    <a:pt x="25385" y="22730"/>
                    <a:pt x="25418" y="22763"/>
                    <a:pt x="25452" y="22763"/>
                  </a:cubicBezTo>
                  <a:lnTo>
                    <a:pt x="25518" y="22763"/>
                  </a:lnTo>
                  <a:cubicBezTo>
                    <a:pt x="25518" y="22763"/>
                    <a:pt x="25518" y="22763"/>
                    <a:pt x="25518" y="22730"/>
                  </a:cubicBezTo>
                  <a:lnTo>
                    <a:pt x="26586" y="22130"/>
                  </a:lnTo>
                  <a:cubicBezTo>
                    <a:pt x="26619" y="22096"/>
                    <a:pt x="26652" y="22030"/>
                    <a:pt x="26619" y="21996"/>
                  </a:cubicBezTo>
                  <a:cubicBezTo>
                    <a:pt x="26595" y="21947"/>
                    <a:pt x="26552" y="21916"/>
                    <a:pt x="26505" y="21916"/>
                  </a:cubicBezTo>
                  <a:close/>
                  <a:moveTo>
                    <a:pt x="24411" y="23148"/>
                  </a:moveTo>
                  <a:cubicBezTo>
                    <a:pt x="24392" y="23148"/>
                    <a:pt x="24372" y="23153"/>
                    <a:pt x="24351" y="23164"/>
                  </a:cubicBezTo>
                  <a:lnTo>
                    <a:pt x="23283" y="23764"/>
                  </a:lnTo>
                  <a:cubicBezTo>
                    <a:pt x="23250" y="23798"/>
                    <a:pt x="23217" y="23864"/>
                    <a:pt x="23250" y="23931"/>
                  </a:cubicBezTo>
                  <a:cubicBezTo>
                    <a:pt x="23283" y="23964"/>
                    <a:pt x="23317" y="23964"/>
                    <a:pt x="23350" y="23964"/>
                  </a:cubicBezTo>
                  <a:lnTo>
                    <a:pt x="23383" y="23998"/>
                  </a:lnTo>
                  <a:cubicBezTo>
                    <a:pt x="23383" y="23964"/>
                    <a:pt x="23417" y="23964"/>
                    <a:pt x="23417" y="23964"/>
                  </a:cubicBezTo>
                  <a:lnTo>
                    <a:pt x="24451" y="23364"/>
                  </a:lnTo>
                  <a:cubicBezTo>
                    <a:pt x="24563" y="23280"/>
                    <a:pt x="24510" y="23148"/>
                    <a:pt x="24411" y="23148"/>
                  </a:cubicBezTo>
                  <a:close/>
                  <a:moveTo>
                    <a:pt x="22303" y="24351"/>
                  </a:moveTo>
                  <a:cubicBezTo>
                    <a:pt x="22286" y="24351"/>
                    <a:pt x="22268" y="24355"/>
                    <a:pt x="22249" y="24365"/>
                  </a:cubicBezTo>
                  <a:lnTo>
                    <a:pt x="21182" y="24998"/>
                  </a:lnTo>
                  <a:cubicBezTo>
                    <a:pt x="21115" y="25032"/>
                    <a:pt x="21115" y="25098"/>
                    <a:pt x="21148" y="25132"/>
                  </a:cubicBezTo>
                  <a:cubicBezTo>
                    <a:pt x="21148" y="25165"/>
                    <a:pt x="21215" y="25199"/>
                    <a:pt x="21249" y="25199"/>
                  </a:cubicBezTo>
                  <a:lnTo>
                    <a:pt x="21349" y="25199"/>
                  </a:lnTo>
                  <a:lnTo>
                    <a:pt x="22349" y="24565"/>
                  </a:lnTo>
                  <a:cubicBezTo>
                    <a:pt x="22464" y="24507"/>
                    <a:pt x="22406" y="24351"/>
                    <a:pt x="22303" y="24351"/>
                  </a:cubicBezTo>
                  <a:close/>
                  <a:moveTo>
                    <a:pt x="20191" y="25585"/>
                  </a:moveTo>
                  <a:cubicBezTo>
                    <a:pt x="20176" y="25585"/>
                    <a:pt x="20162" y="25590"/>
                    <a:pt x="20148" y="25599"/>
                  </a:cubicBezTo>
                  <a:lnTo>
                    <a:pt x="19080" y="26199"/>
                  </a:lnTo>
                  <a:cubicBezTo>
                    <a:pt x="18989" y="26260"/>
                    <a:pt x="19009" y="26404"/>
                    <a:pt x="19114" y="26404"/>
                  </a:cubicBezTo>
                  <a:cubicBezTo>
                    <a:pt x="19124" y="26404"/>
                    <a:pt x="19135" y="26402"/>
                    <a:pt x="19147" y="26399"/>
                  </a:cubicBezTo>
                  <a:lnTo>
                    <a:pt x="19147" y="26433"/>
                  </a:lnTo>
                  <a:cubicBezTo>
                    <a:pt x="19180" y="26399"/>
                    <a:pt x="19180" y="26399"/>
                    <a:pt x="19180" y="26399"/>
                  </a:cubicBezTo>
                  <a:lnTo>
                    <a:pt x="20248" y="25799"/>
                  </a:lnTo>
                  <a:cubicBezTo>
                    <a:pt x="20363" y="25742"/>
                    <a:pt x="20280" y="25585"/>
                    <a:pt x="20191" y="25585"/>
                  </a:cubicBezTo>
                  <a:close/>
                  <a:moveTo>
                    <a:pt x="18068" y="26786"/>
                  </a:moveTo>
                  <a:cubicBezTo>
                    <a:pt x="18050" y="26786"/>
                    <a:pt x="18032" y="26790"/>
                    <a:pt x="18013" y="26800"/>
                  </a:cubicBezTo>
                  <a:lnTo>
                    <a:pt x="16979" y="27433"/>
                  </a:lnTo>
                  <a:cubicBezTo>
                    <a:pt x="16912" y="27467"/>
                    <a:pt x="16912" y="27534"/>
                    <a:pt x="16912" y="27567"/>
                  </a:cubicBezTo>
                  <a:cubicBezTo>
                    <a:pt x="16945" y="27600"/>
                    <a:pt x="16979" y="27634"/>
                    <a:pt x="17012" y="27634"/>
                  </a:cubicBezTo>
                  <a:lnTo>
                    <a:pt x="17046" y="27634"/>
                  </a:lnTo>
                  <a:cubicBezTo>
                    <a:pt x="17046" y="27634"/>
                    <a:pt x="17079" y="27634"/>
                    <a:pt x="17079" y="27600"/>
                  </a:cubicBezTo>
                  <a:lnTo>
                    <a:pt x="18146" y="27000"/>
                  </a:lnTo>
                  <a:cubicBezTo>
                    <a:pt x="18261" y="26942"/>
                    <a:pt x="18178" y="26786"/>
                    <a:pt x="18068" y="26786"/>
                  </a:cubicBezTo>
                  <a:close/>
                  <a:moveTo>
                    <a:pt x="15992" y="28012"/>
                  </a:moveTo>
                  <a:cubicBezTo>
                    <a:pt x="15967" y="28012"/>
                    <a:pt x="15939" y="28020"/>
                    <a:pt x="15911" y="28034"/>
                  </a:cubicBezTo>
                  <a:lnTo>
                    <a:pt x="14844" y="28634"/>
                  </a:lnTo>
                  <a:cubicBezTo>
                    <a:pt x="14811" y="28668"/>
                    <a:pt x="14777" y="28734"/>
                    <a:pt x="14811" y="28801"/>
                  </a:cubicBezTo>
                  <a:cubicBezTo>
                    <a:pt x="14834" y="28825"/>
                    <a:pt x="14858" y="28848"/>
                    <a:pt x="14881" y="28848"/>
                  </a:cubicBezTo>
                  <a:cubicBezTo>
                    <a:pt x="14891" y="28848"/>
                    <a:pt x="14901" y="28844"/>
                    <a:pt x="14911" y="28834"/>
                  </a:cubicBezTo>
                  <a:lnTo>
                    <a:pt x="14944" y="28868"/>
                  </a:lnTo>
                  <a:cubicBezTo>
                    <a:pt x="14944" y="28834"/>
                    <a:pt x="14944" y="28834"/>
                    <a:pt x="14977" y="28834"/>
                  </a:cubicBezTo>
                  <a:lnTo>
                    <a:pt x="16011" y="28234"/>
                  </a:lnTo>
                  <a:cubicBezTo>
                    <a:pt x="16078" y="28201"/>
                    <a:pt x="16112" y="28134"/>
                    <a:pt x="16078" y="28067"/>
                  </a:cubicBezTo>
                  <a:cubicBezTo>
                    <a:pt x="16059" y="28028"/>
                    <a:pt x="16028" y="28012"/>
                    <a:pt x="15992" y="28012"/>
                  </a:cubicBezTo>
                  <a:close/>
                  <a:moveTo>
                    <a:pt x="13843" y="29222"/>
                  </a:moveTo>
                  <a:cubicBezTo>
                    <a:pt x="13830" y="29222"/>
                    <a:pt x="13819" y="29226"/>
                    <a:pt x="13810" y="29235"/>
                  </a:cubicBezTo>
                  <a:lnTo>
                    <a:pt x="12742" y="29869"/>
                  </a:lnTo>
                  <a:cubicBezTo>
                    <a:pt x="12709" y="29902"/>
                    <a:pt x="12676" y="29969"/>
                    <a:pt x="12709" y="30002"/>
                  </a:cubicBezTo>
                  <a:cubicBezTo>
                    <a:pt x="12742" y="30035"/>
                    <a:pt x="12776" y="30069"/>
                    <a:pt x="12809" y="30069"/>
                  </a:cubicBezTo>
                  <a:lnTo>
                    <a:pt x="12843" y="30069"/>
                  </a:lnTo>
                  <a:cubicBezTo>
                    <a:pt x="12843" y="30069"/>
                    <a:pt x="12843" y="30069"/>
                    <a:pt x="12876" y="30035"/>
                  </a:cubicBezTo>
                  <a:lnTo>
                    <a:pt x="13910" y="29435"/>
                  </a:lnTo>
                  <a:cubicBezTo>
                    <a:pt x="13977" y="29402"/>
                    <a:pt x="13977" y="29335"/>
                    <a:pt x="13943" y="29301"/>
                  </a:cubicBezTo>
                  <a:cubicBezTo>
                    <a:pt x="13919" y="29253"/>
                    <a:pt x="13877" y="29222"/>
                    <a:pt x="13843" y="29222"/>
                  </a:cubicBezTo>
                  <a:close/>
                  <a:moveTo>
                    <a:pt x="11762" y="30456"/>
                  </a:moveTo>
                  <a:cubicBezTo>
                    <a:pt x="11745" y="30456"/>
                    <a:pt x="11727" y="30460"/>
                    <a:pt x="11708" y="30469"/>
                  </a:cubicBezTo>
                  <a:lnTo>
                    <a:pt x="10641" y="31069"/>
                  </a:lnTo>
                  <a:cubicBezTo>
                    <a:pt x="10550" y="31130"/>
                    <a:pt x="10569" y="31274"/>
                    <a:pt x="10674" y="31274"/>
                  </a:cubicBezTo>
                  <a:cubicBezTo>
                    <a:pt x="10685" y="31274"/>
                    <a:pt x="10696" y="31273"/>
                    <a:pt x="10708" y="31270"/>
                  </a:cubicBezTo>
                  <a:lnTo>
                    <a:pt x="10708" y="31303"/>
                  </a:lnTo>
                  <a:cubicBezTo>
                    <a:pt x="10741" y="31270"/>
                    <a:pt x="10741" y="31270"/>
                    <a:pt x="10741" y="31270"/>
                  </a:cubicBezTo>
                  <a:lnTo>
                    <a:pt x="11808" y="30669"/>
                  </a:lnTo>
                  <a:cubicBezTo>
                    <a:pt x="11923" y="30612"/>
                    <a:pt x="11865" y="30456"/>
                    <a:pt x="11762" y="30456"/>
                  </a:cubicBezTo>
                  <a:close/>
                  <a:moveTo>
                    <a:pt x="9629" y="31656"/>
                  </a:moveTo>
                  <a:cubicBezTo>
                    <a:pt x="9611" y="31656"/>
                    <a:pt x="9592" y="31661"/>
                    <a:pt x="9574" y="31670"/>
                  </a:cubicBezTo>
                  <a:lnTo>
                    <a:pt x="8539" y="32304"/>
                  </a:lnTo>
                  <a:cubicBezTo>
                    <a:pt x="8439" y="32337"/>
                    <a:pt x="8473" y="32504"/>
                    <a:pt x="8573" y="32504"/>
                  </a:cubicBezTo>
                  <a:lnTo>
                    <a:pt x="8606" y="32504"/>
                  </a:lnTo>
                  <a:cubicBezTo>
                    <a:pt x="8640" y="32504"/>
                    <a:pt x="8640" y="32470"/>
                    <a:pt x="8673" y="32470"/>
                  </a:cubicBezTo>
                  <a:lnTo>
                    <a:pt x="9707" y="31870"/>
                  </a:lnTo>
                  <a:cubicBezTo>
                    <a:pt x="9822" y="31813"/>
                    <a:pt x="9739" y="31656"/>
                    <a:pt x="9629" y="31656"/>
                  </a:cubicBezTo>
                  <a:close/>
                  <a:moveTo>
                    <a:pt x="7559" y="32891"/>
                  </a:moveTo>
                  <a:cubicBezTo>
                    <a:pt x="7542" y="32891"/>
                    <a:pt x="7524" y="32895"/>
                    <a:pt x="7505" y="32904"/>
                  </a:cubicBezTo>
                  <a:lnTo>
                    <a:pt x="6438" y="33504"/>
                  </a:lnTo>
                  <a:cubicBezTo>
                    <a:pt x="6405" y="33538"/>
                    <a:pt x="6371" y="33605"/>
                    <a:pt x="6405" y="33671"/>
                  </a:cubicBezTo>
                  <a:cubicBezTo>
                    <a:pt x="6405" y="33695"/>
                    <a:pt x="6438" y="33718"/>
                    <a:pt x="6469" y="33718"/>
                  </a:cubicBezTo>
                  <a:cubicBezTo>
                    <a:pt x="6482" y="33718"/>
                    <a:pt x="6495" y="33714"/>
                    <a:pt x="6505" y="33705"/>
                  </a:cubicBezTo>
                  <a:cubicBezTo>
                    <a:pt x="6505" y="33738"/>
                    <a:pt x="6538" y="33738"/>
                    <a:pt x="6571" y="33738"/>
                  </a:cubicBezTo>
                  <a:lnTo>
                    <a:pt x="7605" y="33104"/>
                  </a:lnTo>
                  <a:cubicBezTo>
                    <a:pt x="7720" y="33047"/>
                    <a:pt x="7662" y="32891"/>
                    <a:pt x="7559" y="32891"/>
                  </a:cubicBezTo>
                  <a:close/>
                  <a:moveTo>
                    <a:pt x="5437" y="34092"/>
                  </a:moveTo>
                  <a:cubicBezTo>
                    <a:pt x="5424" y="34092"/>
                    <a:pt x="5413" y="34096"/>
                    <a:pt x="5404" y="34105"/>
                  </a:cubicBezTo>
                  <a:lnTo>
                    <a:pt x="4336" y="34739"/>
                  </a:lnTo>
                  <a:cubicBezTo>
                    <a:pt x="4270" y="34772"/>
                    <a:pt x="4270" y="34839"/>
                    <a:pt x="4303" y="34872"/>
                  </a:cubicBezTo>
                  <a:cubicBezTo>
                    <a:pt x="4303" y="34905"/>
                    <a:pt x="4336" y="34939"/>
                    <a:pt x="4403" y="34939"/>
                  </a:cubicBezTo>
                  <a:lnTo>
                    <a:pt x="4437" y="34939"/>
                  </a:lnTo>
                  <a:lnTo>
                    <a:pt x="5504" y="34305"/>
                  </a:lnTo>
                  <a:cubicBezTo>
                    <a:pt x="5571" y="34272"/>
                    <a:pt x="5571" y="34205"/>
                    <a:pt x="5537" y="34172"/>
                  </a:cubicBezTo>
                  <a:cubicBezTo>
                    <a:pt x="5513" y="34123"/>
                    <a:pt x="5471" y="34092"/>
                    <a:pt x="5437" y="34092"/>
                  </a:cubicBezTo>
                  <a:close/>
                  <a:moveTo>
                    <a:pt x="3350" y="35317"/>
                  </a:moveTo>
                  <a:cubicBezTo>
                    <a:pt x="3324" y="35317"/>
                    <a:pt x="3297" y="35325"/>
                    <a:pt x="3269" y="35339"/>
                  </a:cubicBezTo>
                  <a:lnTo>
                    <a:pt x="2235" y="35940"/>
                  </a:lnTo>
                  <a:cubicBezTo>
                    <a:pt x="2168" y="35973"/>
                    <a:pt x="2168" y="36040"/>
                    <a:pt x="2168" y="36106"/>
                  </a:cubicBezTo>
                  <a:cubicBezTo>
                    <a:pt x="2202" y="36140"/>
                    <a:pt x="2235" y="36140"/>
                    <a:pt x="2268" y="36140"/>
                  </a:cubicBezTo>
                  <a:cubicBezTo>
                    <a:pt x="2279" y="36151"/>
                    <a:pt x="2291" y="36155"/>
                    <a:pt x="2300" y="36155"/>
                  </a:cubicBezTo>
                  <a:cubicBezTo>
                    <a:pt x="2320" y="36155"/>
                    <a:pt x="2335" y="36140"/>
                    <a:pt x="2335" y="36140"/>
                  </a:cubicBezTo>
                  <a:lnTo>
                    <a:pt x="3402" y="35539"/>
                  </a:lnTo>
                  <a:cubicBezTo>
                    <a:pt x="3436" y="35506"/>
                    <a:pt x="3469" y="35439"/>
                    <a:pt x="3436" y="35372"/>
                  </a:cubicBezTo>
                  <a:cubicBezTo>
                    <a:pt x="3416" y="35333"/>
                    <a:pt x="3385" y="35317"/>
                    <a:pt x="3350" y="35317"/>
                  </a:cubicBezTo>
                  <a:close/>
                  <a:moveTo>
                    <a:pt x="1221" y="36527"/>
                  </a:moveTo>
                  <a:cubicBezTo>
                    <a:pt x="1204" y="36527"/>
                    <a:pt x="1186" y="36531"/>
                    <a:pt x="1168" y="36540"/>
                  </a:cubicBezTo>
                  <a:lnTo>
                    <a:pt x="133" y="37174"/>
                  </a:lnTo>
                  <a:cubicBezTo>
                    <a:pt x="0" y="37207"/>
                    <a:pt x="67" y="37374"/>
                    <a:pt x="167" y="37374"/>
                  </a:cubicBezTo>
                  <a:lnTo>
                    <a:pt x="234" y="37374"/>
                  </a:lnTo>
                  <a:lnTo>
                    <a:pt x="1301" y="36740"/>
                  </a:lnTo>
                  <a:cubicBezTo>
                    <a:pt x="1387" y="36683"/>
                    <a:pt x="1325" y="36527"/>
                    <a:pt x="1221" y="3652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a:off x="2141200" y="2606096"/>
              <a:ext cx="12854" cy="7788"/>
            </a:xfrm>
            <a:custGeom>
              <a:avLst/>
              <a:gdLst/>
              <a:ahLst/>
              <a:cxnLst/>
              <a:rect l="l" t="t" r="r" b="b"/>
              <a:pathLst>
                <a:path w="850" h="515" extrusionOk="0">
                  <a:moveTo>
                    <a:pt x="656" y="1"/>
                  </a:moveTo>
                  <a:cubicBezTo>
                    <a:pt x="638" y="1"/>
                    <a:pt x="619" y="5"/>
                    <a:pt x="601" y="14"/>
                  </a:cubicBezTo>
                  <a:lnTo>
                    <a:pt x="100" y="314"/>
                  </a:lnTo>
                  <a:cubicBezTo>
                    <a:pt x="34" y="348"/>
                    <a:pt x="0" y="414"/>
                    <a:pt x="34" y="481"/>
                  </a:cubicBezTo>
                  <a:cubicBezTo>
                    <a:pt x="67" y="515"/>
                    <a:pt x="100" y="515"/>
                    <a:pt x="134" y="515"/>
                  </a:cubicBezTo>
                  <a:lnTo>
                    <a:pt x="201" y="515"/>
                  </a:lnTo>
                  <a:lnTo>
                    <a:pt x="734" y="214"/>
                  </a:lnTo>
                  <a:cubicBezTo>
                    <a:pt x="849" y="157"/>
                    <a:pt x="766" y="1"/>
                    <a:pt x="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a:off x="1128779" y="2700128"/>
              <a:ext cx="1024534" cy="597278"/>
            </a:xfrm>
            <a:custGeom>
              <a:avLst/>
              <a:gdLst/>
              <a:ahLst/>
              <a:cxnLst/>
              <a:rect l="l" t="t" r="r" b="b"/>
              <a:pathLst>
                <a:path w="67749" h="39496" extrusionOk="0">
                  <a:moveTo>
                    <a:pt x="67482" y="1"/>
                  </a:moveTo>
                  <a:lnTo>
                    <a:pt x="1" y="39029"/>
                  </a:lnTo>
                  <a:lnTo>
                    <a:pt x="267" y="39496"/>
                  </a:lnTo>
                  <a:lnTo>
                    <a:pt x="67749" y="468"/>
                  </a:lnTo>
                  <a:lnTo>
                    <a:pt x="67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a:off x="1152990" y="3413895"/>
              <a:ext cx="45927" cy="56059"/>
            </a:xfrm>
            <a:custGeom>
              <a:avLst/>
              <a:gdLst/>
              <a:ahLst/>
              <a:cxnLst/>
              <a:rect l="l" t="t" r="r" b="b"/>
              <a:pathLst>
                <a:path w="3037" h="3707" extrusionOk="0">
                  <a:moveTo>
                    <a:pt x="2523" y="0"/>
                  </a:moveTo>
                  <a:cubicBezTo>
                    <a:pt x="2417" y="0"/>
                    <a:pt x="2297" y="34"/>
                    <a:pt x="2169" y="102"/>
                  </a:cubicBezTo>
                  <a:lnTo>
                    <a:pt x="868" y="869"/>
                  </a:lnTo>
                  <a:cubicBezTo>
                    <a:pt x="334" y="1270"/>
                    <a:pt x="1" y="1870"/>
                    <a:pt x="1" y="2571"/>
                  </a:cubicBezTo>
                  <a:lnTo>
                    <a:pt x="1" y="2938"/>
                  </a:lnTo>
                  <a:cubicBezTo>
                    <a:pt x="1" y="3432"/>
                    <a:pt x="203" y="3707"/>
                    <a:pt x="511" y="3707"/>
                  </a:cubicBezTo>
                  <a:cubicBezTo>
                    <a:pt x="618" y="3707"/>
                    <a:pt x="739" y="3674"/>
                    <a:pt x="868" y="3605"/>
                  </a:cubicBezTo>
                  <a:lnTo>
                    <a:pt x="2169" y="2837"/>
                  </a:lnTo>
                  <a:cubicBezTo>
                    <a:pt x="2703" y="2437"/>
                    <a:pt x="3036" y="1837"/>
                    <a:pt x="3036" y="1136"/>
                  </a:cubicBezTo>
                  <a:lnTo>
                    <a:pt x="3036" y="803"/>
                  </a:lnTo>
                  <a:cubicBezTo>
                    <a:pt x="3036" y="282"/>
                    <a:pt x="2833" y="0"/>
                    <a:pt x="25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a:off x="1226137" y="3387052"/>
              <a:ext cx="16151" cy="42524"/>
            </a:xfrm>
            <a:custGeom>
              <a:avLst/>
              <a:gdLst/>
              <a:ahLst/>
              <a:cxnLst/>
              <a:rect l="l" t="t" r="r" b="b"/>
              <a:pathLst>
                <a:path w="1068" h="2812" extrusionOk="0">
                  <a:moveTo>
                    <a:pt x="701" y="476"/>
                  </a:moveTo>
                  <a:cubicBezTo>
                    <a:pt x="768" y="510"/>
                    <a:pt x="768" y="576"/>
                    <a:pt x="768" y="710"/>
                  </a:cubicBezTo>
                  <a:cubicBezTo>
                    <a:pt x="768" y="810"/>
                    <a:pt x="768" y="910"/>
                    <a:pt x="701" y="1010"/>
                  </a:cubicBezTo>
                  <a:cubicBezTo>
                    <a:pt x="668" y="1077"/>
                    <a:pt x="601" y="1143"/>
                    <a:pt x="534" y="1210"/>
                  </a:cubicBezTo>
                  <a:lnTo>
                    <a:pt x="234" y="1377"/>
                  </a:lnTo>
                  <a:lnTo>
                    <a:pt x="234" y="676"/>
                  </a:lnTo>
                  <a:lnTo>
                    <a:pt x="534" y="510"/>
                  </a:lnTo>
                  <a:cubicBezTo>
                    <a:pt x="568" y="476"/>
                    <a:pt x="634" y="476"/>
                    <a:pt x="701" y="476"/>
                  </a:cubicBezTo>
                  <a:close/>
                  <a:moveTo>
                    <a:pt x="755" y="1"/>
                  </a:moveTo>
                  <a:cubicBezTo>
                    <a:pt x="693" y="1"/>
                    <a:pt x="618" y="26"/>
                    <a:pt x="534" y="76"/>
                  </a:cubicBezTo>
                  <a:lnTo>
                    <a:pt x="34" y="376"/>
                  </a:lnTo>
                  <a:cubicBezTo>
                    <a:pt x="34" y="376"/>
                    <a:pt x="1" y="409"/>
                    <a:pt x="1" y="409"/>
                  </a:cubicBezTo>
                  <a:cubicBezTo>
                    <a:pt x="1" y="443"/>
                    <a:pt x="1" y="476"/>
                    <a:pt x="1" y="510"/>
                  </a:cubicBezTo>
                  <a:lnTo>
                    <a:pt x="1" y="2744"/>
                  </a:lnTo>
                  <a:cubicBezTo>
                    <a:pt x="1" y="2778"/>
                    <a:pt x="1" y="2778"/>
                    <a:pt x="1" y="2811"/>
                  </a:cubicBezTo>
                  <a:lnTo>
                    <a:pt x="34" y="2811"/>
                  </a:lnTo>
                  <a:lnTo>
                    <a:pt x="201" y="2711"/>
                  </a:lnTo>
                  <a:cubicBezTo>
                    <a:pt x="201" y="2678"/>
                    <a:pt x="234" y="2678"/>
                    <a:pt x="234" y="2644"/>
                  </a:cubicBezTo>
                  <a:cubicBezTo>
                    <a:pt x="234" y="2644"/>
                    <a:pt x="234" y="2611"/>
                    <a:pt x="234" y="2578"/>
                  </a:cubicBezTo>
                  <a:lnTo>
                    <a:pt x="234" y="1810"/>
                  </a:lnTo>
                  <a:lnTo>
                    <a:pt x="534" y="1644"/>
                  </a:lnTo>
                  <a:cubicBezTo>
                    <a:pt x="701" y="1544"/>
                    <a:pt x="834" y="1410"/>
                    <a:pt x="901" y="1210"/>
                  </a:cubicBezTo>
                  <a:cubicBezTo>
                    <a:pt x="1001" y="1010"/>
                    <a:pt x="1035" y="810"/>
                    <a:pt x="1035" y="576"/>
                  </a:cubicBezTo>
                  <a:cubicBezTo>
                    <a:pt x="1068" y="409"/>
                    <a:pt x="1001" y="209"/>
                    <a:pt x="901" y="76"/>
                  </a:cubicBezTo>
                  <a:cubicBezTo>
                    <a:pt x="868" y="26"/>
                    <a:pt x="818" y="1"/>
                    <a:pt x="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a:off x="1243800" y="3386175"/>
              <a:ext cx="14639" cy="29776"/>
            </a:xfrm>
            <a:custGeom>
              <a:avLst/>
              <a:gdLst/>
              <a:ahLst/>
              <a:cxnLst/>
              <a:rect l="l" t="t" r="r" b="b"/>
              <a:pathLst>
                <a:path w="968" h="1969" extrusionOk="0">
                  <a:moveTo>
                    <a:pt x="600" y="442"/>
                  </a:moveTo>
                  <a:cubicBezTo>
                    <a:pt x="609" y="442"/>
                    <a:pt x="617" y="451"/>
                    <a:pt x="634" y="467"/>
                  </a:cubicBezTo>
                  <a:cubicBezTo>
                    <a:pt x="667" y="467"/>
                    <a:pt x="667" y="501"/>
                    <a:pt x="701" y="534"/>
                  </a:cubicBezTo>
                  <a:cubicBezTo>
                    <a:pt x="701" y="568"/>
                    <a:pt x="734" y="634"/>
                    <a:pt x="734" y="701"/>
                  </a:cubicBezTo>
                  <a:lnTo>
                    <a:pt x="734" y="1001"/>
                  </a:lnTo>
                  <a:cubicBezTo>
                    <a:pt x="734" y="1068"/>
                    <a:pt x="701" y="1135"/>
                    <a:pt x="701" y="1201"/>
                  </a:cubicBezTo>
                  <a:cubicBezTo>
                    <a:pt x="667" y="1235"/>
                    <a:pt x="667" y="1301"/>
                    <a:pt x="634" y="1335"/>
                  </a:cubicBezTo>
                  <a:cubicBezTo>
                    <a:pt x="634" y="1368"/>
                    <a:pt x="600" y="1401"/>
                    <a:pt x="567" y="1435"/>
                  </a:cubicBezTo>
                  <a:cubicBezTo>
                    <a:pt x="534" y="1468"/>
                    <a:pt x="534" y="1468"/>
                    <a:pt x="500" y="1502"/>
                  </a:cubicBezTo>
                  <a:cubicBezTo>
                    <a:pt x="467" y="1502"/>
                    <a:pt x="434" y="1502"/>
                    <a:pt x="400" y="1535"/>
                  </a:cubicBezTo>
                  <a:lnTo>
                    <a:pt x="334" y="1535"/>
                  </a:lnTo>
                  <a:cubicBezTo>
                    <a:pt x="300" y="1502"/>
                    <a:pt x="300" y="1468"/>
                    <a:pt x="300" y="1435"/>
                  </a:cubicBezTo>
                  <a:cubicBezTo>
                    <a:pt x="267" y="1401"/>
                    <a:pt x="267" y="1335"/>
                    <a:pt x="267" y="1268"/>
                  </a:cubicBezTo>
                  <a:cubicBezTo>
                    <a:pt x="267" y="1268"/>
                    <a:pt x="267" y="1235"/>
                    <a:pt x="267" y="1235"/>
                  </a:cubicBezTo>
                  <a:lnTo>
                    <a:pt x="267" y="1035"/>
                  </a:lnTo>
                  <a:cubicBezTo>
                    <a:pt x="267" y="1035"/>
                    <a:pt x="267" y="1001"/>
                    <a:pt x="267" y="968"/>
                  </a:cubicBezTo>
                  <a:cubicBezTo>
                    <a:pt x="267" y="901"/>
                    <a:pt x="267" y="834"/>
                    <a:pt x="300" y="768"/>
                  </a:cubicBezTo>
                  <a:cubicBezTo>
                    <a:pt x="300" y="734"/>
                    <a:pt x="300" y="701"/>
                    <a:pt x="334" y="634"/>
                  </a:cubicBezTo>
                  <a:cubicBezTo>
                    <a:pt x="367" y="601"/>
                    <a:pt x="367" y="568"/>
                    <a:pt x="400" y="534"/>
                  </a:cubicBezTo>
                  <a:cubicBezTo>
                    <a:pt x="434" y="534"/>
                    <a:pt x="467" y="501"/>
                    <a:pt x="500" y="467"/>
                  </a:cubicBezTo>
                  <a:lnTo>
                    <a:pt x="567" y="467"/>
                  </a:lnTo>
                  <a:cubicBezTo>
                    <a:pt x="584" y="451"/>
                    <a:pt x="592" y="442"/>
                    <a:pt x="600" y="442"/>
                  </a:cubicBezTo>
                  <a:close/>
                  <a:moveTo>
                    <a:pt x="667" y="0"/>
                  </a:moveTo>
                  <a:cubicBezTo>
                    <a:pt x="600" y="0"/>
                    <a:pt x="534" y="34"/>
                    <a:pt x="500" y="67"/>
                  </a:cubicBezTo>
                  <a:cubicBezTo>
                    <a:pt x="400" y="101"/>
                    <a:pt x="334" y="167"/>
                    <a:pt x="300" y="234"/>
                  </a:cubicBezTo>
                  <a:cubicBezTo>
                    <a:pt x="234" y="301"/>
                    <a:pt x="200" y="367"/>
                    <a:pt x="133" y="467"/>
                  </a:cubicBezTo>
                  <a:cubicBezTo>
                    <a:pt x="100" y="568"/>
                    <a:pt x="67" y="668"/>
                    <a:pt x="33" y="768"/>
                  </a:cubicBezTo>
                  <a:cubicBezTo>
                    <a:pt x="33" y="868"/>
                    <a:pt x="0" y="968"/>
                    <a:pt x="0" y="1101"/>
                  </a:cubicBezTo>
                  <a:cubicBezTo>
                    <a:pt x="0" y="1101"/>
                    <a:pt x="0" y="1135"/>
                    <a:pt x="0" y="1168"/>
                  </a:cubicBezTo>
                  <a:lnTo>
                    <a:pt x="0" y="1368"/>
                  </a:lnTo>
                  <a:cubicBezTo>
                    <a:pt x="0" y="1368"/>
                    <a:pt x="0" y="1401"/>
                    <a:pt x="0" y="1435"/>
                  </a:cubicBezTo>
                  <a:cubicBezTo>
                    <a:pt x="0" y="1535"/>
                    <a:pt x="33" y="1602"/>
                    <a:pt x="33" y="1702"/>
                  </a:cubicBezTo>
                  <a:cubicBezTo>
                    <a:pt x="67" y="1768"/>
                    <a:pt x="100" y="1835"/>
                    <a:pt x="133" y="1868"/>
                  </a:cubicBezTo>
                  <a:cubicBezTo>
                    <a:pt x="200" y="1935"/>
                    <a:pt x="234" y="1969"/>
                    <a:pt x="300" y="1969"/>
                  </a:cubicBezTo>
                  <a:cubicBezTo>
                    <a:pt x="367" y="1969"/>
                    <a:pt x="434" y="1935"/>
                    <a:pt x="500" y="1902"/>
                  </a:cubicBezTo>
                  <a:cubicBezTo>
                    <a:pt x="567" y="1868"/>
                    <a:pt x="634" y="1802"/>
                    <a:pt x="667" y="1735"/>
                  </a:cubicBezTo>
                  <a:cubicBezTo>
                    <a:pt x="734" y="1668"/>
                    <a:pt x="801" y="1568"/>
                    <a:pt x="834" y="1502"/>
                  </a:cubicBezTo>
                  <a:cubicBezTo>
                    <a:pt x="867" y="1401"/>
                    <a:pt x="901" y="1301"/>
                    <a:pt x="934" y="1201"/>
                  </a:cubicBezTo>
                  <a:cubicBezTo>
                    <a:pt x="967" y="1101"/>
                    <a:pt x="967" y="968"/>
                    <a:pt x="967" y="868"/>
                  </a:cubicBezTo>
                  <a:lnTo>
                    <a:pt x="967" y="801"/>
                  </a:lnTo>
                  <a:lnTo>
                    <a:pt x="967" y="601"/>
                  </a:lnTo>
                  <a:lnTo>
                    <a:pt x="967" y="534"/>
                  </a:lnTo>
                  <a:cubicBezTo>
                    <a:pt x="967" y="434"/>
                    <a:pt x="967" y="334"/>
                    <a:pt x="934" y="267"/>
                  </a:cubicBezTo>
                  <a:cubicBezTo>
                    <a:pt x="901" y="201"/>
                    <a:pt x="867" y="134"/>
                    <a:pt x="834" y="67"/>
                  </a:cubicBezTo>
                  <a:cubicBezTo>
                    <a:pt x="801" y="34"/>
                    <a:pt x="734"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a:off x="1261448" y="3377102"/>
              <a:ext cx="13126" cy="29776"/>
            </a:xfrm>
            <a:custGeom>
              <a:avLst/>
              <a:gdLst/>
              <a:ahLst/>
              <a:cxnLst/>
              <a:rect l="l" t="t" r="r" b="b"/>
              <a:pathLst>
                <a:path w="868" h="1969" extrusionOk="0">
                  <a:moveTo>
                    <a:pt x="568" y="0"/>
                  </a:moveTo>
                  <a:cubicBezTo>
                    <a:pt x="534" y="0"/>
                    <a:pt x="468" y="33"/>
                    <a:pt x="401" y="33"/>
                  </a:cubicBezTo>
                  <a:cubicBezTo>
                    <a:pt x="334" y="100"/>
                    <a:pt x="301" y="133"/>
                    <a:pt x="234" y="200"/>
                  </a:cubicBezTo>
                  <a:cubicBezTo>
                    <a:pt x="201" y="267"/>
                    <a:pt x="134" y="334"/>
                    <a:pt x="101" y="400"/>
                  </a:cubicBezTo>
                  <a:cubicBezTo>
                    <a:pt x="101" y="467"/>
                    <a:pt x="67" y="534"/>
                    <a:pt x="34" y="600"/>
                  </a:cubicBezTo>
                  <a:cubicBezTo>
                    <a:pt x="34" y="701"/>
                    <a:pt x="1" y="767"/>
                    <a:pt x="1" y="834"/>
                  </a:cubicBezTo>
                  <a:cubicBezTo>
                    <a:pt x="1" y="901"/>
                    <a:pt x="1" y="967"/>
                    <a:pt x="1" y="1001"/>
                  </a:cubicBezTo>
                  <a:cubicBezTo>
                    <a:pt x="34" y="1067"/>
                    <a:pt x="34" y="1101"/>
                    <a:pt x="67" y="1134"/>
                  </a:cubicBezTo>
                  <a:cubicBezTo>
                    <a:pt x="67" y="1168"/>
                    <a:pt x="101" y="1201"/>
                    <a:pt x="134" y="1201"/>
                  </a:cubicBezTo>
                  <a:cubicBezTo>
                    <a:pt x="167" y="1218"/>
                    <a:pt x="192" y="1226"/>
                    <a:pt x="217" y="1226"/>
                  </a:cubicBezTo>
                  <a:cubicBezTo>
                    <a:pt x="242" y="1226"/>
                    <a:pt x="267" y="1218"/>
                    <a:pt x="301" y="1201"/>
                  </a:cubicBezTo>
                  <a:lnTo>
                    <a:pt x="434" y="1201"/>
                  </a:lnTo>
                  <a:cubicBezTo>
                    <a:pt x="451" y="1184"/>
                    <a:pt x="468" y="1176"/>
                    <a:pt x="484" y="1176"/>
                  </a:cubicBezTo>
                  <a:cubicBezTo>
                    <a:pt x="501" y="1176"/>
                    <a:pt x="518" y="1184"/>
                    <a:pt x="534" y="1201"/>
                  </a:cubicBezTo>
                  <a:cubicBezTo>
                    <a:pt x="534" y="1184"/>
                    <a:pt x="543" y="1176"/>
                    <a:pt x="551" y="1176"/>
                  </a:cubicBezTo>
                  <a:cubicBezTo>
                    <a:pt x="559" y="1176"/>
                    <a:pt x="568" y="1184"/>
                    <a:pt x="568" y="1201"/>
                  </a:cubicBezTo>
                  <a:cubicBezTo>
                    <a:pt x="568" y="1201"/>
                    <a:pt x="568" y="1234"/>
                    <a:pt x="568" y="1234"/>
                  </a:cubicBezTo>
                  <a:cubicBezTo>
                    <a:pt x="568" y="1268"/>
                    <a:pt x="568" y="1301"/>
                    <a:pt x="568" y="1334"/>
                  </a:cubicBezTo>
                  <a:cubicBezTo>
                    <a:pt x="568" y="1368"/>
                    <a:pt x="534" y="1401"/>
                    <a:pt x="534" y="1401"/>
                  </a:cubicBezTo>
                  <a:cubicBezTo>
                    <a:pt x="501" y="1434"/>
                    <a:pt x="501" y="1434"/>
                    <a:pt x="468" y="1468"/>
                  </a:cubicBezTo>
                  <a:lnTo>
                    <a:pt x="401" y="1501"/>
                  </a:lnTo>
                  <a:cubicBezTo>
                    <a:pt x="367" y="1534"/>
                    <a:pt x="334" y="1534"/>
                    <a:pt x="301" y="1534"/>
                  </a:cubicBezTo>
                  <a:cubicBezTo>
                    <a:pt x="301" y="1534"/>
                    <a:pt x="267" y="1534"/>
                    <a:pt x="267" y="1501"/>
                  </a:cubicBezTo>
                  <a:lnTo>
                    <a:pt x="234" y="1468"/>
                  </a:lnTo>
                  <a:lnTo>
                    <a:pt x="167" y="1468"/>
                  </a:lnTo>
                  <a:lnTo>
                    <a:pt x="34" y="1568"/>
                  </a:lnTo>
                  <a:cubicBezTo>
                    <a:pt x="1" y="1568"/>
                    <a:pt x="1" y="1601"/>
                    <a:pt x="1" y="1601"/>
                  </a:cubicBezTo>
                  <a:cubicBezTo>
                    <a:pt x="1" y="1635"/>
                    <a:pt x="1" y="1668"/>
                    <a:pt x="1" y="1701"/>
                  </a:cubicBezTo>
                  <a:cubicBezTo>
                    <a:pt x="1" y="1735"/>
                    <a:pt x="1" y="1801"/>
                    <a:pt x="34" y="1835"/>
                  </a:cubicBezTo>
                  <a:cubicBezTo>
                    <a:pt x="34" y="1868"/>
                    <a:pt x="67" y="1901"/>
                    <a:pt x="101" y="1935"/>
                  </a:cubicBezTo>
                  <a:cubicBezTo>
                    <a:pt x="167" y="1968"/>
                    <a:pt x="201" y="1968"/>
                    <a:pt x="234" y="1968"/>
                  </a:cubicBezTo>
                  <a:cubicBezTo>
                    <a:pt x="301" y="1968"/>
                    <a:pt x="367" y="1935"/>
                    <a:pt x="434" y="1901"/>
                  </a:cubicBezTo>
                  <a:cubicBezTo>
                    <a:pt x="501" y="1868"/>
                    <a:pt x="568" y="1835"/>
                    <a:pt x="601" y="1768"/>
                  </a:cubicBezTo>
                  <a:cubicBezTo>
                    <a:pt x="668" y="1701"/>
                    <a:pt x="701" y="1635"/>
                    <a:pt x="734" y="1568"/>
                  </a:cubicBezTo>
                  <a:cubicBezTo>
                    <a:pt x="768" y="1501"/>
                    <a:pt x="801" y="1401"/>
                    <a:pt x="834" y="1334"/>
                  </a:cubicBezTo>
                  <a:cubicBezTo>
                    <a:pt x="834" y="1268"/>
                    <a:pt x="834" y="1201"/>
                    <a:pt x="834" y="1134"/>
                  </a:cubicBezTo>
                  <a:cubicBezTo>
                    <a:pt x="868" y="1001"/>
                    <a:pt x="834" y="901"/>
                    <a:pt x="768" y="801"/>
                  </a:cubicBezTo>
                  <a:cubicBezTo>
                    <a:pt x="734" y="734"/>
                    <a:pt x="634" y="734"/>
                    <a:pt x="534" y="734"/>
                  </a:cubicBezTo>
                  <a:lnTo>
                    <a:pt x="401" y="767"/>
                  </a:lnTo>
                  <a:lnTo>
                    <a:pt x="267" y="767"/>
                  </a:lnTo>
                  <a:cubicBezTo>
                    <a:pt x="267" y="734"/>
                    <a:pt x="267" y="734"/>
                    <a:pt x="267" y="701"/>
                  </a:cubicBezTo>
                  <a:cubicBezTo>
                    <a:pt x="267" y="667"/>
                    <a:pt x="301" y="600"/>
                    <a:pt x="334" y="567"/>
                  </a:cubicBezTo>
                  <a:cubicBezTo>
                    <a:pt x="367" y="534"/>
                    <a:pt x="401" y="500"/>
                    <a:pt x="434" y="467"/>
                  </a:cubicBezTo>
                  <a:cubicBezTo>
                    <a:pt x="468" y="467"/>
                    <a:pt x="468" y="434"/>
                    <a:pt x="501" y="434"/>
                  </a:cubicBezTo>
                  <a:lnTo>
                    <a:pt x="568" y="434"/>
                  </a:lnTo>
                  <a:lnTo>
                    <a:pt x="601" y="467"/>
                  </a:lnTo>
                  <a:lnTo>
                    <a:pt x="634" y="467"/>
                  </a:lnTo>
                  <a:lnTo>
                    <a:pt x="768" y="367"/>
                  </a:lnTo>
                  <a:cubicBezTo>
                    <a:pt x="801" y="367"/>
                    <a:pt x="801" y="334"/>
                    <a:pt x="834" y="334"/>
                  </a:cubicBezTo>
                  <a:cubicBezTo>
                    <a:pt x="834" y="300"/>
                    <a:pt x="834" y="267"/>
                    <a:pt x="834" y="267"/>
                  </a:cubicBezTo>
                  <a:cubicBezTo>
                    <a:pt x="801" y="200"/>
                    <a:pt x="801" y="167"/>
                    <a:pt x="801" y="100"/>
                  </a:cubicBezTo>
                  <a:cubicBezTo>
                    <a:pt x="768" y="67"/>
                    <a:pt x="734" y="33"/>
                    <a:pt x="701" y="33"/>
                  </a:cubicBezTo>
                  <a:cubicBezTo>
                    <a:pt x="668" y="0"/>
                    <a:pt x="63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a:off x="1277085" y="3360951"/>
              <a:ext cx="4053" cy="38351"/>
            </a:xfrm>
            <a:custGeom>
              <a:avLst/>
              <a:gdLst/>
              <a:ahLst/>
              <a:cxnLst/>
              <a:rect l="l" t="t" r="r" b="b"/>
              <a:pathLst>
                <a:path w="268" h="2536" extrusionOk="0">
                  <a:moveTo>
                    <a:pt x="201" y="1"/>
                  </a:moveTo>
                  <a:lnTo>
                    <a:pt x="34" y="101"/>
                  </a:lnTo>
                  <a:cubicBezTo>
                    <a:pt x="34" y="101"/>
                    <a:pt x="1" y="134"/>
                    <a:pt x="1" y="134"/>
                  </a:cubicBezTo>
                  <a:cubicBezTo>
                    <a:pt x="1" y="167"/>
                    <a:pt x="1" y="201"/>
                    <a:pt x="1" y="201"/>
                  </a:cubicBezTo>
                  <a:lnTo>
                    <a:pt x="1" y="468"/>
                  </a:lnTo>
                  <a:cubicBezTo>
                    <a:pt x="1" y="501"/>
                    <a:pt x="1" y="534"/>
                    <a:pt x="1" y="534"/>
                  </a:cubicBezTo>
                  <a:lnTo>
                    <a:pt x="34" y="534"/>
                  </a:lnTo>
                  <a:lnTo>
                    <a:pt x="201" y="434"/>
                  </a:lnTo>
                  <a:cubicBezTo>
                    <a:pt x="234" y="434"/>
                    <a:pt x="234" y="401"/>
                    <a:pt x="234" y="401"/>
                  </a:cubicBezTo>
                  <a:cubicBezTo>
                    <a:pt x="234" y="368"/>
                    <a:pt x="234" y="334"/>
                    <a:pt x="234" y="334"/>
                  </a:cubicBezTo>
                  <a:lnTo>
                    <a:pt x="234" y="67"/>
                  </a:lnTo>
                  <a:cubicBezTo>
                    <a:pt x="234" y="34"/>
                    <a:pt x="234" y="1"/>
                    <a:pt x="234" y="1"/>
                  </a:cubicBezTo>
                  <a:close/>
                  <a:moveTo>
                    <a:pt x="230" y="643"/>
                  </a:moveTo>
                  <a:cubicBezTo>
                    <a:pt x="226" y="643"/>
                    <a:pt x="217" y="651"/>
                    <a:pt x="201" y="668"/>
                  </a:cubicBezTo>
                  <a:lnTo>
                    <a:pt x="67" y="734"/>
                  </a:lnTo>
                  <a:cubicBezTo>
                    <a:pt x="34" y="768"/>
                    <a:pt x="34" y="768"/>
                    <a:pt x="34" y="801"/>
                  </a:cubicBezTo>
                  <a:cubicBezTo>
                    <a:pt x="34" y="801"/>
                    <a:pt x="34" y="835"/>
                    <a:pt x="34" y="868"/>
                  </a:cubicBezTo>
                  <a:lnTo>
                    <a:pt x="34" y="2469"/>
                  </a:lnTo>
                  <a:cubicBezTo>
                    <a:pt x="34" y="2502"/>
                    <a:pt x="34" y="2502"/>
                    <a:pt x="34" y="2536"/>
                  </a:cubicBezTo>
                  <a:lnTo>
                    <a:pt x="67" y="2536"/>
                  </a:lnTo>
                  <a:lnTo>
                    <a:pt x="201" y="2436"/>
                  </a:lnTo>
                  <a:cubicBezTo>
                    <a:pt x="234" y="2436"/>
                    <a:pt x="234" y="2402"/>
                    <a:pt x="234" y="2402"/>
                  </a:cubicBezTo>
                  <a:cubicBezTo>
                    <a:pt x="267" y="2369"/>
                    <a:pt x="267" y="2336"/>
                    <a:pt x="234" y="2302"/>
                  </a:cubicBezTo>
                  <a:lnTo>
                    <a:pt x="234" y="701"/>
                  </a:lnTo>
                  <a:cubicBezTo>
                    <a:pt x="267" y="701"/>
                    <a:pt x="267" y="668"/>
                    <a:pt x="234" y="668"/>
                  </a:cubicBezTo>
                  <a:cubicBezTo>
                    <a:pt x="234" y="651"/>
                    <a:pt x="234" y="643"/>
                    <a:pt x="230" y="6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a:off x="1283648" y="3355915"/>
              <a:ext cx="11115" cy="36082"/>
            </a:xfrm>
            <a:custGeom>
              <a:avLst/>
              <a:gdLst/>
              <a:ahLst/>
              <a:cxnLst/>
              <a:rect l="l" t="t" r="r" b="b"/>
              <a:pathLst>
                <a:path w="735" h="2386" extrusionOk="0">
                  <a:moveTo>
                    <a:pt x="367" y="0"/>
                  </a:moveTo>
                  <a:lnTo>
                    <a:pt x="200" y="100"/>
                  </a:lnTo>
                  <a:cubicBezTo>
                    <a:pt x="200" y="100"/>
                    <a:pt x="167" y="133"/>
                    <a:pt x="167" y="133"/>
                  </a:cubicBezTo>
                  <a:cubicBezTo>
                    <a:pt x="167" y="167"/>
                    <a:pt x="167" y="200"/>
                    <a:pt x="167" y="234"/>
                  </a:cubicBezTo>
                  <a:lnTo>
                    <a:pt x="167" y="767"/>
                  </a:lnTo>
                  <a:lnTo>
                    <a:pt x="34" y="867"/>
                  </a:lnTo>
                  <a:cubicBezTo>
                    <a:pt x="34" y="867"/>
                    <a:pt x="0" y="901"/>
                    <a:pt x="0" y="901"/>
                  </a:cubicBezTo>
                  <a:cubicBezTo>
                    <a:pt x="0" y="934"/>
                    <a:pt x="0" y="967"/>
                    <a:pt x="0" y="967"/>
                  </a:cubicBezTo>
                  <a:lnTo>
                    <a:pt x="0" y="1201"/>
                  </a:lnTo>
                  <a:cubicBezTo>
                    <a:pt x="0" y="1234"/>
                    <a:pt x="0" y="1234"/>
                    <a:pt x="0" y="1268"/>
                  </a:cubicBezTo>
                  <a:lnTo>
                    <a:pt x="34" y="1268"/>
                  </a:lnTo>
                  <a:lnTo>
                    <a:pt x="167" y="1201"/>
                  </a:lnTo>
                  <a:lnTo>
                    <a:pt x="167" y="1935"/>
                  </a:lnTo>
                  <a:cubicBezTo>
                    <a:pt x="167" y="2068"/>
                    <a:pt x="200" y="2202"/>
                    <a:pt x="267" y="2335"/>
                  </a:cubicBezTo>
                  <a:cubicBezTo>
                    <a:pt x="300" y="2368"/>
                    <a:pt x="342" y="2385"/>
                    <a:pt x="388" y="2385"/>
                  </a:cubicBezTo>
                  <a:cubicBezTo>
                    <a:pt x="434" y="2385"/>
                    <a:pt x="484" y="2368"/>
                    <a:pt x="534" y="2335"/>
                  </a:cubicBezTo>
                  <a:lnTo>
                    <a:pt x="701" y="2268"/>
                  </a:lnTo>
                  <a:cubicBezTo>
                    <a:pt x="701" y="2235"/>
                    <a:pt x="701" y="2235"/>
                    <a:pt x="734" y="2202"/>
                  </a:cubicBezTo>
                  <a:cubicBezTo>
                    <a:pt x="734" y="2202"/>
                    <a:pt x="734" y="2168"/>
                    <a:pt x="734" y="2135"/>
                  </a:cubicBezTo>
                  <a:lnTo>
                    <a:pt x="734" y="1901"/>
                  </a:lnTo>
                  <a:cubicBezTo>
                    <a:pt x="734" y="1868"/>
                    <a:pt x="734" y="1835"/>
                    <a:pt x="734" y="1835"/>
                  </a:cubicBezTo>
                  <a:lnTo>
                    <a:pt x="701" y="1835"/>
                  </a:lnTo>
                  <a:lnTo>
                    <a:pt x="567" y="1901"/>
                  </a:lnTo>
                  <a:cubicBezTo>
                    <a:pt x="534" y="1918"/>
                    <a:pt x="509" y="1926"/>
                    <a:pt x="492" y="1926"/>
                  </a:cubicBezTo>
                  <a:cubicBezTo>
                    <a:pt x="476" y="1926"/>
                    <a:pt x="467" y="1918"/>
                    <a:pt x="467" y="1901"/>
                  </a:cubicBezTo>
                  <a:cubicBezTo>
                    <a:pt x="434" y="1868"/>
                    <a:pt x="401" y="1801"/>
                    <a:pt x="434" y="1735"/>
                  </a:cubicBezTo>
                  <a:lnTo>
                    <a:pt x="401" y="1034"/>
                  </a:lnTo>
                  <a:lnTo>
                    <a:pt x="634" y="901"/>
                  </a:lnTo>
                  <a:cubicBezTo>
                    <a:pt x="634" y="867"/>
                    <a:pt x="667" y="867"/>
                    <a:pt x="667" y="834"/>
                  </a:cubicBezTo>
                  <a:cubicBezTo>
                    <a:pt x="667" y="834"/>
                    <a:pt x="667" y="801"/>
                    <a:pt x="667" y="767"/>
                  </a:cubicBezTo>
                  <a:lnTo>
                    <a:pt x="667" y="534"/>
                  </a:lnTo>
                  <a:cubicBezTo>
                    <a:pt x="667" y="534"/>
                    <a:pt x="667" y="500"/>
                    <a:pt x="667" y="500"/>
                  </a:cubicBezTo>
                  <a:cubicBezTo>
                    <a:pt x="667" y="484"/>
                    <a:pt x="659" y="475"/>
                    <a:pt x="651" y="475"/>
                  </a:cubicBezTo>
                  <a:cubicBezTo>
                    <a:pt x="642" y="475"/>
                    <a:pt x="634" y="484"/>
                    <a:pt x="634" y="500"/>
                  </a:cubicBezTo>
                  <a:lnTo>
                    <a:pt x="401" y="634"/>
                  </a:lnTo>
                  <a:lnTo>
                    <a:pt x="401" y="67"/>
                  </a:lnTo>
                  <a:cubicBezTo>
                    <a:pt x="401" y="33"/>
                    <a:pt x="401" y="33"/>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a:off x="1297773" y="3348853"/>
              <a:ext cx="4053" cy="38351"/>
            </a:xfrm>
            <a:custGeom>
              <a:avLst/>
              <a:gdLst/>
              <a:ahLst/>
              <a:cxnLst/>
              <a:rect l="l" t="t" r="r" b="b"/>
              <a:pathLst>
                <a:path w="268" h="2536" extrusionOk="0">
                  <a:moveTo>
                    <a:pt x="200" y="0"/>
                  </a:moveTo>
                  <a:lnTo>
                    <a:pt x="34" y="100"/>
                  </a:lnTo>
                  <a:cubicBezTo>
                    <a:pt x="34" y="100"/>
                    <a:pt x="0" y="133"/>
                    <a:pt x="0" y="167"/>
                  </a:cubicBezTo>
                  <a:cubicBezTo>
                    <a:pt x="0" y="167"/>
                    <a:pt x="0" y="200"/>
                    <a:pt x="0" y="234"/>
                  </a:cubicBezTo>
                  <a:lnTo>
                    <a:pt x="0" y="500"/>
                  </a:lnTo>
                  <a:cubicBezTo>
                    <a:pt x="0" y="500"/>
                    <a:pt x="0" y="534"/>
                    <a:pt x="0" y="567"/>
                  </a:cubicBezTo>
                  <a:lnTo>
                    <a:pt x="34" y="567"/>
                  </a:lnTo>
                  <a:lnTo>
                    <a:pt x="200" y="467"/>
                  </a:lnTo>
                  <a:cubicBezTo>
                    <a:pt x="234" y="434"/>
                    <a:pt x="234" y="434"/>
                    <a:pt x="234" y="400"/>
                  </a:cubicBezTo>
                  <a:cubicBezTo>
                    <a:pt x="234" y="400"/>
                    <a:pt x="234" y="367"/>
                    <a:pt x="234" y="334"/>
                  </a:cubicBezTo>
                  <a:lnTo>
                    <a:pt x="234" y="67"/>
                  </a:lnTo>
                  <a:cubicBezTo>
                    <a:pt x="234" y="33"/>
                    <a:pt x="234" y="33"/>
                    <a:pt x="234" y="0"/>
                  </a:cubicBezTo>
                  <a:close/>
                  <a:moveTo>
                    <a:pt x="200" y="667"/>
                  </a:moveTo>
                  <a:lnTo>
                    <a:pt x="67" y="767"/>
                  </a:lnTo>
                  <a:cubicBezTo>
                    <a:pt x="34" y="767"/>
                    <a:pt x="34" y="801"/>
                    <a:pt x="34" y="801"/>
                  </a:cubicBezTo>
                  <a:cubicBezTo>
                    <a:pt x="34" y="834"/>
                    <a:pt x="34" y="867"/>
                    <a:pt x="34" y="867"/>
                  </a:cubicBezTo>
                  <a:lnTo>
                    <a:pt x="34" y="2468"/>
                  </a:lnTo>
                  <a:cubicBezTo>
                    <a:pt x="34" y="2502"/>
                    <a:pt x="34" y="2502"/>
                    <a:pt x="34" y="2535"/>
                  </a:cubicBezTo>
                  <a:lnTo>
                    <a:pt x="67" y="2535"/>
                  </a:lnTo>
                  <a:lnTo>
                    <a:pt x="200" y="2435"/>
                  </a:lnTo>
                  <a:cubicBezTo>
                    <a:pt x="234" y="2435"/>
                    <a:pt x="234" y="2435"/>
                    <a:pt x="234" y="2402"/>
                  </a:cubicBezTo>
                  <a:cubicBezTo>
                    <a:pt x="234" y="2368"/>
                    <a:pt x="234" y="2335"/>
                    <a:pt x="234" y="2335"/>
                  </a:cubicBezTo>
                  <a:lnTo>
                    <a:pt x="234" y="734"/>
                  </a:lnTo>
                  <a:cubicBezTo>
                    <a:pt x="267" y="701"/>
                    <a:pt x="267"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a:off x="1304321" y="3348339"/>
              <a:ext cx="15153" cy="31288"/>
            </a:xfrm>
            <a:custGeom>
              <a:avLst/>
              <a:gdLst/>
              <a:ahLst/>
              <a:cxnLst/>
              <a:rect l="l" t="t" r="r" b="b"/>
              <a:pathLst>
                <a:path w="1002" h="2069" extrusionOk="0">
                  <a:moveTo>
                    <a:pt x="968" y="1"/>
                  </a:moveTo>
                  <a:lnTo>
                    <a:pt x="801" y="67"/>
                  </a:lnTo>
                  <a:cubicBezTo>
                    <a:pt x="801" y="101"/>
                    <a:pt x="768" y="101"/>
                    <a:pt x="768" y="134"/>
                  </a:cubicBezTo>
                  <a:cubicBezTo>
                    <a:pt x="768" y="167"/>
                    <a:pt x="768" y="167"/>
                    <a:pt x="768" y="201"/>
                  </a:cubicBezTo>
                  <a:lnTo>
                    <a:pt x="501" y="1402"/>
                  </a:lnTo>
                  <a:lnTo>
                    <a:pt x="268" y="501"/>
                  </a:lnTo>
                  <a:cubicBezTo>
                    <a:pt x="234" y="468"/>
                    <a:pt x="234" y="468"/>
                    <a:pt x="234" y="468"/>
                  </a:cubicBezTo>
                  <a:lnTo>
                    <a:pt x="201" y="468"/>
                  </a:lnTo>
                  <a:lnTo>
                    <a:pt x="34" y="534"/>
                  </a:lnTo>
                  <a:cubicBezTo>
                    <a:pt x="34" y="534"/>
                    <a:pt x="1" y="568"/>
                    <a:pt x="1" y="568"/>
                  </a:cubicBezTo>
                  <a:cubicBezTo>
                    <a:pt x="1" y="601"/>
                    <a:pt x="1" y="634"/>
                    <a:pt x="1" y="668"/>
                  </a:cubicBezTo>
                  <a:lnTo>
                    <a:pt x="401" y="2035"/>
                  </a:lnTo>
                  <a:cubicBezTo>
                    <a:pt x="401" y="2035"/>
                    <a:pt x="401" y="2053"/>
                    <a:pt x="414" y="2063"/>
                  </a:cubicBezTo>
                  <a:lnTo>
                    <a:pt x="414" y="2063"/>
                  </a:lnTo>
                  <a:lnTo>
                    <a:pt x="535" y="2002"/>
                  </a:lnTo>
                  <a:cubicBezTo>
                    <a:pt x="568" y="2002"/>
                    <a:pt x="568" y="1969"/>
                    <a:pt x="568" y="1969"/>
                  </a:cubicBezTo>
                  <a:cubicBezTo>
                    <a:pt x="601" y="1935"/>
                    <a:pt x="601" y="1902"/>
                    <a:pt x="601" y="1869"/>
                  </a:cubicBezTo>
                  <a:lnTo>
                    <a:pt x="1002" y="67"/>
                  </a:lnTo>
                  <a:cubicBezTo>
                    <a:pt x="1002" y="34"/>
                    <a:pt x="1002" y="1"/>
                    <a:pt x="1002" y="1"/>
                  </a:cubicBezTo>
                  <a:close/>
                  <a:moveTo>
                    <a:pt x="414" y="2063"/>
                  </a:moveTo>
                  <a:lnTo>
                    <a:pt x="401" y="2069"/>
                  </a:lnTo>
                  <a:lnTo>
                    <a:pt x="435" y="2069"/>
                  </a:lnTo>
                  <a:cubicBezTo>
                    <a:pt x="425" y="2069"/>
                    <a:pt x="419" y="2066"/>
                    <a:pt x="414" y="2063"/>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a:off x="1321485" y="3341791"/>
              <a:ext cx="14140" cy="29262"/>
            </a:xfrm>
            <a:custGeom>
              <a:avLst/>
              <a:gdLst/>
              <a:ahLst/>
              <a:cxnLst/>
              <a:rect l="l" t="t" r="r" b="b"/>
              <a:pathLst>
                <a:path w="935" h="1935" extrusionOk="0">
                  <a:moveTo>
                    <a:pt x="550" y="420"/>
                  </a:moveTo>
                  <a:cubicBezTo>
                    <a:pt x="564" y="420"/>
                    <a:pt x="581" y="424"/>
                    <a:pt x="600" y="434"/>
                  </a:cubicBezTo>
                  <a:cubicBezTo>
                    <a:pt x="634" y="434"/>
                    <a:pt x="634" y="434"/>
                    <a:pt x="667" y="467"/>
                  </a:cubicBezTo>
                  <a:cubicBezTo>
                    <a:pt x="667" y="500"/>
                    <a:pt x="701" y="500"/>
                    <a:pt x="701" y="534"/>
                  </a:cubicBezTo>
                  <a:cubicBezTo>
                    <a:pt x="701" y="567"/>
                    <a:pt x="701" y="600"/>
                    <a:pt x="701" y="634"/>
                  </a:cubicBezTo>
                  <a:lnTo>
                    <a:pt x="267" y="901"/>
                  </a:lnTo>
                  <a:lnTo>
                    <a:pt x="267" y="767"/>
                  </a:lnTo>
                  <a:cubicBezTo>
                    <a:pt x="267" y="734"/>
                    <a:pt x="267" y="701"/>
                    <a:pt x="300" y="634"/>
                  </a:cubicBezTo>
                  <a:cubicBezTo>
                    <a:pt x="300" y="600"/>
                    <a:pt x="334" y="567"/>
                    <a:pt x="367" y="534"/>
                  </a:cubicBezTo>
                  <a:cubicBezTo>
                    <a:pt x="400" y="500"/>
                    <a:pt x="434" y="467"/>
                    <a:pt x="467" y="467"/>
                  </a:cubicBezTo>
                  <a:cubicBezTo>
                    <a:pt x="491" y="443"/>
                    <a:pt x="514" y="420"/>
                    <a:pt x="550" y="420"/>
                  </a:cubicBezTo>
                  <a:close/>
                  <a:moveTo>
                    <a:pt x="667" y="0"/>
                  </a:moveTo>
                  <a:cubicBezTo>
                    <a:pt x="600" y="0"/>
                    <a:pt x="500" y="0"/>
                    <a:pt x="467" y="33"/>
                  </a:cubicBezTo>
                  <a:cubicBezTo>
                    <a:pt x="367" y="100"/>
                    <a:pt x="300" y="133"/>
                    <a:pt x="267" y="234"/>
                  </a:cubicBezTo>
                  <a:cubicBezTo>
                    <a:pt x="200" y="300"/>
                    <a:pt x="167" y="400"/>
                    <a:pt x="100" y="500"/>
                  </a:cubicBezTo>
                  <a:cubicBezTo>
                    <a:pt x="33" y="734"/>
                    <a:pt x="0" y="1001"/>
                    <a:pt x="0" y="1234"/>
                  </a:cubicBezTo>
                  <a:cubicBezTo>
                    <a:pt x="0" y="1368"/>
                    <a:pt x="0" y="1468"/>
                    <a:pt x="33" y="1568"/>
                  </a:cubicBezTo>
                  <a:cubicBezTo>
                    <a:pt x="33" y="1668"/>
                    <a:pt x="67" y="1735"/>
                    <a:pt x="133" y="1835"/>
                  </a:cubicBezTo>
                  <a:cubicBezTo>
                    <a:pt x="133" y="1868"/>
                    <a:pt x="200" y="1901"/>
                    <a:pt x="234" y="1935"/>
                  </a:cubicBezTo>
                  <a:cubicBezTo>
                    <a:pt x="300" y="1935"/>
                    <a:pt x="400" y="1935"/>
                    <a:pt x="434" y="1901"/>
                  </a:cubicBezTo>
                  <a:cubicBezTo>
                    <a:pt x="500" y="1835"/>
                    <a:pt x="567" y="1801"/>
                    <a:pt x="634" y="1735"/>
                  </a:cubicBezTo>
                  <a:cubicBezTo>
                    <a:pt x="701" y="1668"/>
                    <a:pt x="734" y="1601"/>
                    <a:pt x="767" y="1534"/>
                  </a:cubicBezTo>
                  <a:cubicBezTo>
                    <a:pt x="801" y="1468"/>
                    <a:pt x="834" y="1401"/>
                    <a:pt x="867" y="1334"/>
                  </a:cubicBezTo>
                  <a:cubicBezTo>
                    <a:pt x="867" y="1268"/>
                    <a:pt x="867" y="1234"/>
                    <a:pt x="901" y="1168"/>
                  </a:cubicBezTo>
                  <a:cubicBezTo>
                    <a:pt x="901" y="1168"/>
                    <a:pt x="901" y="1134"/>
                    <a:pt x="901" y="1134"/>
                  </a:cubicBezTo>
                  <a:lnTo>
                    <a:pt x="834" y="1134"/>
                  </a:lnTo>
                  <a:lnTo>
                    <a:pt x="701" y="1234"/>
                  </a:lnTo>
                  <a:lnTo>
                    <a:pt x="667" y="1234"/>
                  </a:lnTo>
                  <a:lnTo>
                    <a:pt x="634" y="1301"/>
                  </a:lnTo>
                  <a:cubicBezTo>
                    <a:pt x="600" y="1334"/>
                    <a:pt x="567" y="1368"/>
                    <a:pt x="567" y="1401"/>
                  </a:cubicBezTo>
                  <a:cubicBezTo>
                    <a:pt x="534" y="1434"/>
                    <a:pt x="500" y="1468"/>
                    <a:pt x="467" y="1468"/>
                  </a:cubicBezTo>
                  <a:cubicBezTo>
                    <a:pt x="434" y="1501"/>
                    <a:pt x="400" y="1501"/>
                    <a:pt x="367" y="1501"/>
                  </a:cubicBezTo>
                  <a:lnTo>
                    <a:pt x="300" y="1501"/>
                  </a:lnTo>
                  <a:cubicBezTo>
                    <a:pt x="267" y="1468"/>
                    <a:pt x="267" y="1434"/>
                    <a:pt x="267" y="1401"/>
                  </a:cubicBezTo>
                  <a:cubicBezTo>
                    <a:pt x="234" y="1368"/>
                    <a:pt x="234" y="1334"/>
                    <a:pt x="267" y="1301"/>
                  </a:cubicBezTo>
                  <a:lnTo>
                    <a:pt x="901" y="901"/>
                  </a:lnTo>
                  <a:cubicBezTo>
                    <a:pt x="901" y="901"/>
                    <a:pt x="934" y="867"/>
                    <a:pt x="934" y="867"/>
                  </a:cubicBezTo>
                  <a:cubicBezTo>
                    <a:pt x="934" y="834"/>
                    <a:pt x="934" y="801"/>
                    <a:pt x="934" y="801"/>
                  </a:cubicBezTo>
                  <a:lnTo>
                    <a:pt x="934" y="634"/>
                  </a:lnTo>
                  <a:cubicBezTo>
                    <a:pt x="934" y="534"/>
                    <a:pt x="934" y="434"/>
                    <a:pt x="901" y="334"/>
                  </a:cubicBezTo>
                  <a:cubicBezTo>
                    <a:pt x="901" y="234"/>
                    <a:pt x="867" y="167"/>
                    <a:pt x="801" y="100"/>
                  </a:cubicBezTo>
                  <a:cubicBezTo>
                    <a:pt x="767" y="33"/>
                    <a:pt x="701" y="0"/>
                    <a:pt x="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a:off x="1535362" y="3193227"/>
              <a:ext cx="46426" cy="55500"/>
            </a:xfrm>
            <a:custGeom>
              <a:avLst/>
              <a:gdLst/>
              <a:ahLst/>
              <a:cxnLst/>
              <a:rect l="l" t="t" r="r" b="b"/>
              <a:pathLst>
                <a:path w="3070" h="3670" extrusionOk="0">
                  <a:moveTo>
                    <a:pt x="2551" y="1"/>
                  </a:moveTo>
                  <a:cubicBezTo>
                    <a:pt x="2444" y="1"/>
                    <a:pt x="2325" y="38"/>
                    <a:pt x="2202" y="117"/>
                  </a:cubicBezTo>
                  <a:lnTo>
                    <a:pt x="901" y="851"/>
                  </a:lnTo>
                  <a:cubicBezTo>
                    <a:pt x="367" y="1251"/>
                    <a:pt x="34" y="1852"/>
                    <a:pt x="0" y="2519"/>
                  </a:cubicBezTo>
                  <a:lnTo>
                    <a:pt x="0" y="2886"/>
                  </a:lnTo>
                  <a:cubicBezTo>
                    <a:pt x="0" y="3377"/>
                    <a:pt x="218" y="3669"/>
                    <a:pt x="532" y="3669"/>
                  </a:cubicBezTo>
                  <a:cubicBezTo>
                    <a:pt x="644" y="3669"/>
                    <a:pt x="769" y="3632"/>
                    <a:pt x="901" y="3553"/>
                  </a:cubicBezTo>
                  <a:lnTo>
                    <a:pt x="2202" y="2819"/>
                  </a:lnTo>
                  <a:cubicBezTo>
                    <a:pt x="2736" y="2419"/>
                    <a:pt x="3069" y="1818"/>
                    <a:pt x="3069" y="1151"/>
                  </a:cubicBezTo>
                  <a:lnTo>
                    <a:pt x="3069" y="784"/>
                  </a:lnTo>
                  <a:cubicBezTo>
                    <a:pt x="3069" y="293"/>
                    <a:pt x="2852" y="1"/>
                    <a:pt x="25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a:off x="1609009" y="3162831"/>
              <a:ext cx="15652" cy="45156"/>
            </a:xfrm>
            <a:custGeom>
              <a:avLst/>
              <a:gdLst/>
              <a:ahLst/>
              <a:cxnLst/>
              <a:rect l="l" t="t" r="r" b="b"/>
              <a:pathLst>
                <a:path w="1035" h="2986" extrusionOk="0">
                  <a:moveTo>
                    <a:pt x="1005" y="1"/>
                  </a:moveTo>
                  <a:cubicBezTo>
                    <a:pt x="1001" y="1"/>
                    <a:pt x="1001" y="9"/>
                    <a:pt x="1001" y="26"/>
                  </a:cubicBezTo>
                  <a:lnTo>
                    <a:pt x="835" y="92"/>
                  </a:lnTo>
                  <a:cubicBezTo>
                    <a:pt x="801" y="126"/>
                    <a:pt x="801" y="126"/>
                    <a:pt x="801" y="159"/>
                  </a:cubicBezTo>
                  <a:cubicBezTo>
                    <a:pt x="801" y="159"/>
                    <a:pt x="801" y="192"/>
                    <a:pt x="801" y="226"/>
                  </a:cubicBezTo>
                  <a:lnTo>
                    <a:pt x="801" y="1660"/>
                  </a:lnTo>
                  <a:lnTo>
                    <a:pt x="234" y="526"/>
                  </a:lnTo>
                  <a:lnTo>
                    <a:pt x="234" y="493"/>
                  </a:lnTo>
                  <a:lnTo>
                    <a:pt x="167" y="493"/>
                  </a:lnTo>
                  <a:lnTo>
                    <a:pt x="34" y="559"/>
                  </a:lnTo>
                  <a:cubicBezTo>
                    <a:pt x="34" y="593"/>
                    <a:pt x="1" y="593"/>
                    <a:pt x="1" y="626"/>
                  </a:cubicBezTo>
                  <a:cubicBezTo>
                    <a:pt x="1" y="659"/>
                    <a:pt x="1" y="659"/>
                    <a:pt x="1" y="693"/>
                  </a:cubicBezTo>
                  <a:lnTo>
                    <a:pt x="1" y="2928"/>
                  </a:lnTo>
                  <a:cubicBezTo>
                    <a:pt x="1" y="2928"/>
                    <a:pt x="1" y="2961"/>
                    <a:pt x="1" y="2961"/>
                  </a:cubicBezTo>
                  <a:cubicBezTo>
                    <a:pt x="1" y="2978"/>
                    <a:pt x="9" y="2986"/>
                    <a:pt x="17" y="2986"/>
                  </a:cubicBezTo>
                  <a:cubicBezTo>
                    <a:pt x="26" y="2986"/>
                    <a:pt x="34" y="2978"/>
                    <a:pt x="34" y="2961"/>
                  </a:cubicBezTo>
                  <a:lnTo>
                    <a:pt x="201" y="2894"/>
                  </a:lnTo>
                  <a:cubicBezTo>
                    <a:pt x="201" y="2861"/>
                    <a:pt x="234" y="2861"/>
                    <a:pt x="234" y="2828"/>
                  </a:cubicBezTo>
                  <a:cubicBezTo>
                    <a:pt x="234" y="2794"/>
                    <a:pt x="234" y="2761"/>
                    <a:pt x="234" y="2761"/>
                  </a:cubicBezTo>
                  <a:lnTo>
                    <a:pt x="234" y="1326"/>
                  </a:lnTo>
                  <a:lnTo>
                    <a:pt x="768" y="2461"/>
                  </a:lnTo>
                  <a:lnTo>
                    <a:pt x="801" y="2494"/>
                  </a:lnTo>
                  <a:lnTo>
                    <a:pt x="835" y="2494"/>
                  </a:lnTo>
                  <a:lnTo>
                    <a:pt x="1001" y="2427"/>
                  </a:lnTo>
                  <a:cubicBezTo>
                    <a:pt x="1001" y="2394"/>
                    <a:pt x="1001" y="2394"/>
                    <a:pt x="1035" y="2361"/>
                  </a:cubicBezTo>
                  <a:cubicBezTo>
                    <a:pt x="1035" y="2327"/>
                    <a:pt x="1035" y="2294"/>
                    <a:pt x="1035" y="2294"/>
                  </a:cubicBezTo>
                  <a:lnTo>
                    <a:pt x="1035" y="59"/>
                  </a:lnTo>
                  <a:cubicBezTo>
                    <a:pt x="1035" y="59"/>
                    <a:pt x="1035" y="26"/>
                    <a:pt x="1035" y="26"/>
                  </a:cubicBezTo>
                  <a:cubicBezTo>
                    <a:pt x="1018" y="9"/>
                    <a:pt x="1010"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a:off x="1628184" y="3164510"/>
              <a:ext cx="14639" cy="29489"/>
            </a:xfrm>
            <a:custGeom>
              <a:avLst/>
              <a:gdLst/>
              <a:ahLst/>
              <a:cxnLst/>
              <a:rect l="l" t="t" r="r" b="b"/>
              <a:pathLst>
                <a:path w="968" h="1950" extrusionOk="0">
                  <a:moveTo>
                    <a:pt x="601" y="415"/>
                  </a:moveTo>
                  <a:cubicBezTo>
                    <a:pt x="601" y="448"/>
                    <a:pt x="634" y="448"/>
                    <a:pt x="634" y="482"/>
                  </a:cubicBezTo>
                  <a:cubicBezTo>
                    <a:pt x="667" y="482"/>
                    <a:pt x="667" y="515"/>
                    <a:pt x="701" y="548"/>
                  </a:cubicBezTo>
                  <a:lnTo>
                    <a:pt x="701" y="648"/>
                  </a:lnTo>
                  <a:lnTo>
                    <a:pt x="234" y="915"/>
                  </a:lnTo>
                  <a:cubicBezTo>
                    <a:pt x="267" y="849"/>
                    <a:pt x="267" y="815"/>
                    <a:pt x="267" y="782"/>
                  </a:cubicBezTo>
                  <a:cubicBezTo>
                    <a:pt x="267" y="748"/>
                    <a:pt x="300" y="682"/>
                    <a:pt x="300" y="648"/>
                  </a:cubicBezTo>
                  <a:cubicBezTo>
                    <a:pt x="334" y="615"/>
                    <a:pt x="334" y="582"/>
                    <a:pt x="367" y="548"/>
                  </a:cubicBezTo>
                  <a:cubicBezTo>
                    <a:pt x="400" y="515"/>
                    <a:pt x="434" y="482"/>
                    <a:pt x="467" y="448"/>
                  </a:cubicBezTo>
                  <a:cubicBezTo>
                    <a:pt x="501" y="448"/>
                    <a:pt x="534" y="415"/>
                    <a:pt x="601" y="415"/>
                  </a:cubicBezTo>
                  <a:close/>
                  <a:moveTo>
                    <a:pt x="609" y="1"/>
                  </a:moveTo>
                  <a:cubicBezTo>
                    <a:pt x="562" y="1"/>
                    <a:pt x="514" y="24"/>
                    <a:pt x="467" y="48"/>
                  </a:cubicBezTo>
                  <a:cubicBezTo>
                    <a:pt x="400" y="81"/>
                    <a:pt x="334" y="148"/>
                    <a:pt x="267" y="248"/>
                  </a:cubicBezTo>
                  <a:cubicBezTo>
                    <a:pt x="200" y="315"/>
                    <a:pt x="167" y="415"/>
                    <a:pt x="134" y="515"/>
                  </a:cubicBezTo>
                  <a:cubicBezTo>
                    <a:pt x="67" y="615"/>
                    <a:pt x="34" y="748"/>
                    <a:pt x="34" y="849"/>
                  </a:cubicBezTo>
                  <a:cubicBezTo>
                    <a:pt x="0" y="982"/>
                    <a:pt x="0" y="1115"/>
                    <a:pt x="0" y="1249"/>
                  </a:cubicBezTo>
                  <a:cubicBezTo>
                    <a:pt x="0" y="1349"/>
                    <a:pt x="0" y="1482"/>
                    <a:pt x="34" y="1616"/>
                  </a:cubicBezTo>
                  <a:cubicBezTo>
                    <a:pt x="34" y="1682"/>
                    <a:pt x="67" y="1749"/>
                    <a:pt x="134" y="1849"/>
                  </a:cubicBezTo>
                  <a:cubicBezTo>
                    <a:pt x="167" y="1883"/>
                    <a:pt x="200" y="1916"/>
                    <a:pt x="267" y="1949"/>
                  </a:cubicBezTo>
                  <a:cubicBezTo>
                    <a:pt x="334" y="1949"/>
                    <a:pt x="400" y="1949"/>
                    <a:pt x="467" y="1883"/>
                  </a:cubicBezTo>
                  <a:cubicBezTo>
                    <a:pt x="534" y="1849"/>
                    <a:pt x="601" y="1783"/>
                    <a:pt x="667" y="1749"/>
                  </a:cubicBezTo>
                  <a:cubicBezTo>
                    <a:pt x="701" y="1682"/>
                    <a:pt x="767" y="1616"/>
                    <a:pt x="801" y="1549"/>
                  </a:cubicBezTo>
                  <a:cubicBezTo>
                    <a:pt x="834" y="1482"/>
                    <a:pt x="867" y="1416"/>
                    <a:pt x="867" y="1316"/>
                  </a:cubicBezTo>
                  <a:cubicBezTo>
                    <a:pt x="901" y="1282"/>
                    <a:pt x="901" y="1249"/>
                    <a:pt x="901" y="1182"/>
                  </a:cubicBezTo>
                  <a:cubicBezTo>
                    <a:pt x="934" y="1182"/>
                    <a:pt x="934" y="1149"/>
                    <a:pt x="901" y="1149"/>
                  </a:cubicBezTo>
                  <a:lnTo>
                    <a:pt x="867" y="1149"/>
                  </a:lnTo>
                  <a:lnTo>
                    <a:pt x="734" y="1215"/>
                  </a:lnTo>
                  <a:cubicBezTo>
                    <a:pt x="701" y="1249"/>
                    <a:pt x="701" y="1249"/>
                    <a:pt x="701" y="1249"/>
                  </a:cubicBezTo>
                  <a:cubicBezTo>
                    <a:pt x="667" y="1282"/>
                    <a:pt x="667" y="1282"/>
                    <a:pt x="667" y="1316"/>
                  </a:cubicBezTo>
                  <a:cubicBezTo>
                    <a:pt x="634" y="1349"/>
                    <a:pt x="601" y="1382"/>
                    <a:pt x="601" y="1416"/>
                  </a:cubicBezTo>
                  <a:cubicBezTo>
                    <a:pt x="567" y="1449"/>
                    <a:pt x="534" y="1449"/>
                    <a:pt x="501" y="1482"/>
                  </a:cubicBezTo>
                  <a:cubicBezTo>
                    <a:pt x="467" y="1516"/>
                    <a:pt x="434" y="1516"/>
                    <a:pt x="400" y="1516"/>
                  </a:cubicBezTo>
                  <a:cubicBezTo>
                    <a:pt x="367" y="1516"/>
                    <a:pt x="367" y="1516"/>
                    <a:pt x="334" y="1482"/>
                  </a:cubicBezTo>
                  <a:cubicBezTo>
                    <a:pt x="300" y="1482"/>
                    <a:pt x="300" y="1449"/>
                    <a:pt x="300" y="1416"/>
                  </a:cubicBezTo>
                  <a:cubicBezTo>
                    <a:pt x="267" y="1382"/>
                    <a:pt x="267" y="1349"/>
                    <a:pt x="267" y="1282"/>
                  </a:cubicBezTo>
                  <a:lnTo>
                    <a:pt x="901" y="915"/>
                  </a:lnTo>
                  <a:cubicBezTo>
                    <a:pt x="934" y="915"/>
                    <a:pt x="934" y="882"/>
                    <a:pt x="934" y="882"/>
                  </a:cubicBezTo>
                  <a:cubicBezTo>
                    <a:pt x="968" y="849"/>
                    <a:pt x="968" y="815"/>
                    <a:pt x="934" y="782"/>
                  </a:cubicBezTo>
                  <a:lnTo>
                    <a:pt x="934" y="648"/>
                  </a:lnTo>
                  <a:cubicBezTo>
                    <a:pt x="934" y="548"/>
                    <a:pt x="934" y="415"/>
                    <a:pt x="901" y="315"/>
                  </a:cubicBezTo>
                  <a:cubicBezTo>
                    <a:pt x="901" y="248"/>
                    <a:pt x="867" y="181"/>
                    <a:pt x="834" y="115"/>
                  </a:cubicBezTo>
                  <a:cubicBezTo>
                    <a:pt x="767" y="48"/>
                    <a:pt x="734" y="15"/>
                    <a:pt x="667" y="15"/>
                  </a:cubicBezTo>
                  <a:cubicBezTo>
                    <a:pt x="648" y="5"/>
                    <a:pt x="628"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a:off x="1645333" y="3152109"/>
              <a:ext cx="13126" cy="32513"/>
            </a:xfrm>
            <a:custGeom>
              <a:avLst/>
              <a:gdLst/>
              <a:ahLst/>
              <a:cxnLst/>
              <a:rect l="l" t="t" r="r" b="b"/>
              <a:pathLst>
                <a:path w="868" h="2150" extrusionOk="0">
                  <a:moveTo>
                    <a:pt x="834" y="1"/>
                  </a:moveTo>
                  <a:lnTo>
                    <a:pt x="701" y="101"/>
                  </a:lnTo>
                  <a:cubicBezTo>
                    <a:pt x="667" y="101"/>
                    <a:pt x="667" y="134"/>
                    <a:pt x="667" y="134"/>
                  </a:cubicBezTo>
                  <a:cubicBezTo>
                    <a:pt x="634" y="167"/>
                    <a:pt x="634" y="201"/>
                    <a:pt x="667" y="201"/>
                  </a:cubicBezTo>
                  <a:lnTo>
                    <a:pt x="667" y="1068"/>
                  </a:lnTo>
                  <a:cubicBezTo>
                    <a:pt x="667" y="1202"/>
                    <a:pt x="634" y="1335"/>
                    <a:pt x="601" y="1435"/>
                  </a:cubicBezTo>
                  <a:cubicBezTo>
                    <a:pt x="567" y="1535"/>
                    <a:pt x="534" y="1602"/>
                    <a:pt x="434" y="1669"/>
                  </a:cubicBezTo>
                  <a:cubicBezTo>
                    <a:pt x="406" y="1682"/>
                    <a:pt x="379" y="1690"/>
                    <a:pt x="356" y="1690"/>
                  </a:cubicBezTo>
                  <a:cubicBezTo>
                    <a:pt x="323" y="1690"/>
                    <a:pt x="301" y="1674"/>
                    <a:pt x="301" y="1635"/>
                  </a:cubicBezTo>
                  <a:cubicBezTo>
                    <a:pt x="234" y="1535"/>
                    <a:pt x="234" y="1435"/>
                    <a:pt x="234" y="1335"/>
                  </a:cubicBezTo>
                  <a:lnTo>
                    <a:pt x="234" y="468"/>
                  </a:lnTo>
                  <a:cubicBezTo>
                    <a:pt x="234" y="434"/>
                    <a:pt x="234" y="401"/>
                    <a:pt x="234" y="401"/>
                  </a:cubicBezTo>
                  <a:lnTo>
                    <a:pt x="200" y="401"/>
                  </a:lnTo>
                  <a:lnTo>
                    <a:pt x="67" y="468"/>
                  </a:lnTo>
                  <a:cubicBezTo>
                    <a:pt x="34" y="501"/>
                    <a:pt x="34" y="501"/>
                    <a:pt x="0" y="534"/>
                  </a:cubicBezTo>
                  <a:cubicBezTo>
                    <a:pt x="0" y="534"/>
                    <a:pt x="0" y="568"/>
                    <a:pt x="0" y="601"/>
                  </a:cubicBezTo>
                  <a:lnTo>
                    <a:pt x="0" y="1535"/>
                  </a:lnTo>
                  <a:cubicBezTo>
                    <a:pt x="0" y="1635"/>
                    <a:pt x="0" y="1735"/>
                    <a:pt x="0" y="1835"/>
                  </a:cubicBezTo>
                  <a:cubicBezTo>
                    <a:pt x="0" y="1902"/>
                    <a:pt x="34" y="1969"/>
                    <a:pt x="67" y="2035"/>
                  </a:cubicBezTo>
                  <a:cubicBezTo>
                    <a:pt x="100" y="2102"/>
                    <a:pt x="134" y="2136"/>
                    <a:pt x="200" y="2136"/>
                  </a:cubicBezTo>
                  <a:cubicBezTo>
                    <a:pt x="220" y="2145"/>
                    <a:pt x="240" y="2149"/>
                    <a:pt x="259" y="2149"/>
                  </a:cubicBezTo>
                  <a:cubicBezTo>
                    <a:pt x="306" y="2149"/>
                    <a:pt x="353" y="2126"/>
                    <a:pt x="401" y="2102"/>
                  </a:cubicBezTo>
                  <a:cubicBezTo>
                    <a:pt x="434" y="2069"/>
                    <a:pt x="501" y="2002"/>
                    <a:pt x="534" y="1935"/>
                  </a:cubicBezTo>
                  <a:cubicBezTo>
                    <a:pt x="601" y="1869"/>
                    <a:pt x="634" y="1802"/>
                    <a:pt x="667" y="1735"/>
                  </a:cubicBezTo>
                  <a:lnTo>
                    <a:pt x="667" y="1802"/>
                  </a:lnTo>
                  <a:cubicBezTo>
                    <a:pt x="634" y="1835"/>
                    <a:pt x="634" y="1835"/>
                    <a:pt x="667" y="1869"/>
                  </a:cubicBezTo>
                  <a:lnTo>
                    <a:pt x="701" y="1869"/>
                  </a:lnTo>
                  <a:lnTo>
                    <a:pt x="834" y="1769"/>
                  </a:lnTo>
                  <a:cubicBezTo>
                    <a:pt x="868" y="1769"/>
                    <a:pt x="868" y="1769"/>
                    <a:pt x="868" y="1735"/>
                  </a:cubicBezTo>
                  <a:cubicBezTo>
                    <a:pt x="868" y="1702"/>
                    <a:pt x="868" y="1669"/>
                    <a:pt x="868" y="1669"/>
                  </a:cubicBezTo>
                  <a:lnTo>
                    <a:pt x="868" y="67"/>
                  </a:lnTo>
                  <a:cubicBezTo>
                    <a:pt x="868" y="34"/>
                    <a:pt x="868" y="34"/>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a:off x="1661983" y="3136972"/>
              <a:ext cx="11100" cy="36097"/>
            </a:xfrm>
            <a:custGeom>
              <a:avLst/>
              <a:gdLst/>
              <a:ahLst/>
              <a:cxnLst/>
              <a:rect l="l" t="t" r="r" b="b"/>
              <a:pathLst>
                <a:path w="734" h="2387" extrusionOk="0">
                  <a:moveTo>
                    <a:pt x="367" y="1"/>
                  </a:moveTo>
                  <a:lnTo>
                    <a:pt x="234" y="101"/>
                  </a:lnTo>
                  <a:cubicBezTo>
                    <a:pt x="200" y="101"/>
                    <a:pt x="200" y="134"/>
                    <a:pt x="200" y="168"/>
                  </a:cubicBezTo>
                  <a:cubicBezTo>
                    <a:pt x="167" y="168"/>
                    <a:pt x="167" y="201"/>
                    <a:pt x="200" y="234"/>
                  </a:cubicBezTo>
                  <a:lnTo>
                    <a:pt x="200" y="768"/>
                  </a:lnTo>
                  <a:lnTo>
                    <a:pt x="67" y="868"/>
                  </a:lnTo>
                  <a:cubicBezTo>
                    <a:pt x="33" y="868"/>
                    <a:pt x="33" y="902"/>
                    <a:pt x="33" y="902"/>
                  </a:cubicBezTo>
                  <a:cubicBezTo>
                    <a:pt x="33" y="935"/>
                    <a:pt x="33" y="968"/>
                    <a:pt x="33" y="968"/>
                  </a:cubicBezTo>
                  <a:lnTo>
                    <a:pt x="33" y="1202"/>
                  </a:lnTo>
                  <a:cubicBezTo>
                    <a:pt x="0" y="1235"/>
                    <a:pt x="0" y="1235"/>
                    <a:pt x="33" y="1269"/>
                  </a:cubicBezTo>
                  <a:lnTo>
                    <a:pt x="67" y="1269"/>
                  </a:lnTo>
                  <a:lnTo>
                    <a:pt x="200" y="1202"/>
                  </a:lnTo>
                  <a:lnTo>
                    <a:pt x="200" y="1936"/>
                  </a:lnTo>
                  <a:cubicBezTo>
                    <a:pt x="167" y="2069"/>
                    <a:pt x="200" y="2203"/>
                    <a:pt x="300" y="2336"/>
                  </a:cubicBezTo>
                  <a:cubicBezTo>
                    <a:pt x="334" y="2369"/>
                    <a:pt x="367" y="2386"/>
                    <a:pt x="409" y="2386"/>
                  </a:cubicBezTo>
                  <a:cubicBezTo>
                    <a:pt x="450" y="2386"/>
                    <a:pt x="500" y="2369"/>
                    <a:pt x="567" y="2336"/>
                  </a:cubicBezTo>
                  <a:lnTo>
                    <a:pt x="701" y="2269"/>
                  </a:lnTo>
                  <a:cubicBezTo>
                    <a:pt x="734" y="2236"/>
                    <a:pt x="734" y="2236"/>
                    <a:pt x="734" y="2203"/>
                  </a:cubicBezTo>
                  <a:cubicBezTo>
                    <a:pt x="734" y="2203"/>
                    <a:pt x="734" y="2169"/>
                    <a:pt x="734" y="2136"/>
                  </a:cubicBezTo>
                  <a:lnTo>
                    <a:pt x="734" y="1902"/>
                  </a:lnTo>
                  <a:cubicBezTo>
                    <a:pt x="734" y="1902"/>
                    <a:pt x="734" y="1869"/>
                    <a:pt x="734" y="1836"/>
                  </a:cubicBezTo>
                  <a:lnTo>
                    <a:pt x="701" y="1836"/>
                  </a:lnTo>
                  <a:lnTo>
                    <a:pt x="601" y="1936"/>
                  </a:lnTo>
                  <a:lnTo>
                    <a:pt x="467" y="1936"/>
                  </a:lnTo>
                  <a:cubicBezTo>
                    <a:pt x="434" y="1869"/>
                    <a:pt x="434" y="1836"/>
                    <a:pt x="434" y="1769"/>
                  </a:cubicBezTo>
                  <a:lnTo>
                    <a:pt x="400" y="1035"/>
                  </a:lnTo>
                  <a:lnTo>
                    <a:pt x="667" y="902"/>
                  </a:lnTo>
                  <a:cubicBezTo>
                    <a:pt x="667" y="868"/>
                    <a:pt x="701" y="868"/>
                    <a:pt x="701" y="835"/>
                  </a:cubicBezTo>
                  <a:cubicBezTo>
                    <a:pt x="701" y="802"/>
                    <a:pt x="701" y="802"/>
                    <a:pt x="701" y="768"/>
                  </a:cubicBezTo>
                  <a:lnTo>
                    <a:pt x="701" y="535"/>
                  </a:lnTo>
                  <a:cubicBezTo>
                    <a:pt x="701" y="535"/>
                    <a:pt x="701" y="501"/>
                    <a:pt x="701" y="501"/>
                  </a:cubicBezTo>
                  <a:lnTo>
                    <a:pt x="667" y="501"/>
                  </a:lnTo>
                  <a:lnTo>
                    <a:pt x="400" y="635"/>
                  </a:lnTo>
                  <a:lnTo>
                    <a:pt x="400" y="68"/>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a:off x="1676606" y="3136594"/>
              <a:ext cx="9603" cy="32181"/>
            </a:xfrm>
            <a:custGeom>
              <a:avLst/>
              <a:gdLst/>
              <a:ahLst/>
              <a:cxnLst/>
              <a:rect l="l" t="t" r="r" b="b"/>
              <a:pathLst>
                <a:path w="635" h="2128" extrusionOk="0">
                  <a:moveTo>
                    <a:pt x="597" y="1"/>
                  </a:moveTo>
                  <a:cubicBezTo>
                    <a:pt x="593" y="1"/>
                    <a:pt x="584" y="9"/>
                    <a:pt x="568" y="26"/>
                  </a:cubicBezTo>
                  <a:lnTo>
                    <a:pt x="501" y="59"/>
                  </a:lnTo>
                  <a:cubicBezTo>
                    <a:pt x="434" y="93"/>
                    <a:pt x="367" y="126"/>
                    <a:pt x="334" y="193"/>
                  </a:cubicBezTo>
                  <a:cubicBezTo>
                    <a:pt x="301" y="259"/>
                    <a:pt x="267" y="326"/>
                    <a:pt x="234" y="393"/>
                  </a:cubicBezTo>
                  <a:lnTo>
                    <a:pt x="234" y="326"/>
                  </a:lnTo>
                  <a:cubicBezTo>
                    <a:pt x="234" y="293"/>
                    <a:pt x="234" y="259"/>
                    <a:pt x="234" y="259"/>
                  </a:cubicBezTo>
                  <a:lnTo>
                    <a:pt x="201" y="259"/>
                  </a:lnTo>
                  <a:lnTo>
                    <a:pt x="34" y="326"/>
                  </a:lnTo>
                  <a:cubicBezTo>
                    <a:pt x="34" y="360"/>
                    <a:pt x="0" y="360"/>
                    <a:pt x="0" y="393"/>
                  </a:cubicBezTo>
                  <a:cubicBezTo>
                    <a:pt x="0" y="426"/>
                    <a:pt x="0" y="426"/>
                    <a:pt x="0" y="460"/>
                  </a:cubicBezTo>
                  <a:lnTo>
                    <a:pt x="0" y="2061"/>
                  </a:lnTo>
                  <a:cubicBezTo>
                    <a:pt x="0" y="2094"/>
                    <a:pt x="0" y="2094"/>
                    <a:pt x="0" y="2127"/>
                  </a:cubicBezTo>
                  <a:lnTo>
                    <a:pt x="34" y="2127"/>
                  </a:lnTo>
                  <a:lnTo>
                    <a:pt x="201" y="2027"/>
                  </a:lnTo>
                  <a:cubicBezTo>
                    <a:pt x="201" y="2027"/>
                    <a:pt x="234" y="1994"/>
                    <a:pt x="234" y="1994"/>
                  </a:cubicBezTo>
                  <a:cubicBezTo>
                    <a:pt x="234" y="1961"/>
                    <a:pt x="234" y="1927"/>
                    <a:pt x="234" y="1894"/>
                  </a:cubicBezTo>
                  <a:lnTo>
                    <a:pt x="234" y="1027"/>
                  </a:lnTo>
                  <a:cubicBezTo>
                    <a:pt x="234" y="893"/>
                    <a:pt x="234" y="793"/>
                    <a:pt x="301" y="693"/>
                  </a:cubicBezTo>
                  <a:cubicBezTo>
                    <a:pt x="301" y="593"/>
                    <a:pt x="367" y="560"/>
                    <a:pt x="467" y="493"/>
                  </a:cubicBezTo>
                  <a:lnTo>
                    <a:pt x="568" y="426"/>
                  </a:lnTo>
                  <a:cubicBezTo>
                    <a:pt x="601" y="393"/>
                    <a:pt x="601" y="393"/>
                    <a:pt x="601" y="360"/>
                  </a:cubicBezTo>
                  <a:cubicBezTo>
                    <a:pt x="601" y="360"/>
                    <a:pt x="601" y="326"/>
                    <a:pt x="601" y="293"/>
                  </a:cubicBezTo>
                  <a:lnTo>
                    <a:pt x="601" y="59"/>
                  </a:lnTo>
                  <a:cubicBezTo>
                    <a:pt x="634" y="59"/>
                    <a:pt x="634" y="26"/>
                    <a:pt x="601" y="26"/>
                  </a:cubicBezTo>
                  <a:cubicBezTo>
                    <a:pt x="601" y="9"/>
                    <a:pt x="601"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a:off x="1687706" y="3130212"/>
              <a:ext cx="13625" cy="31001"/>
            </a:xfrm>
            <a:custGeom>
              <a:avLst/>
              <a:gdLst/>
              <a:ahLst/>
              <a:cxnLst/>
              <a:rect l="l" t="t" r="r" b="b"/>
              <a:pathLst>
                <a:path w="901" h="2050" extrusionOk="0">
                  <a:moveTo>
                    <a:pt x="601" y="982"/>
                  </a:moveTo>
                  <a:lnTo>
                    <a:pt x="601" y="1015"/>
                  </a:lnTo>
                  <a:cubicBezTo>
                    <a:pt x="634" y="1048"/>
                    <a:pt x="634" y="1115"/>
                    <a:pt x="601" y="1148"/>
                  </a:cubicBezTo>
                  <a:cubicBezTo>
                    <a:pt x="601" y="1249"/>
                    <a:pt x="534" y="1349"/>
                    <a:pt x="467" y="1449"/>
                  </a:cubicBezTo>
                  <a:cubicBezTo>
                    <a:pt x="434" y="1482"/>
                    <a:pt x="401" y="1515"/>
                    <a:pt x="367" y="1549"/>
                  </a:cubicBezTo>
                  <a:cubicBezTo>
                    <a:pt x="334" y="1582"/>
                    <a:pt x="267" y="1582"/>
                    <a:pt x="234" y="1582"/>
                  </a:cubicBezTo>
                  <a:cubicBezTo>
                    <a:pt x="200" y="1549"/>
                    <a:pt x="200" y="1549"/>
                    <a:pt x="200" y="1482"/>
                  </a:cubicBezTo>
                  <a:cubicBezTo>
                    <a:pt x="200" y="1449"/>
                    <a:pt x="200" y="1382"/>
                    <a:pt x="234" y="1349"/>
                  </a:cubicBezTo>
                  <a:cubicBezTo>
                    <a:pt x="267" y="1282"/>
                    <a:pt x="301" y="1249"/>
                    <a:pt x="367" y="1215"/>
                  </a:cubicBezTo>
                  <a:lnTo>
                    <a:pt x="601" y="982"/>
                  </a:lnTo>
                  <a:close/>
                  <a:moveTo>
                    <a:pt x="670" y="1"/>
                  </a:moveTo>
                  <a:cubicBezTo>
                    <a:pt x="657" y="1"/>
                    <a:pt x="644" y="5"/>
                    <a:pt x="634" y="14"/>
                  </a:cubicBezTo>
                  <a:cubicBezTo>
                    <a:pt x="567" y="14"/>
                    <a:pt x="501" y="14"/>
                    <a:pt x="467" y="48"/>
                  </a:cubicBezTo>
                  <a:cubicBezTo>
                    <a:pt x="401" y="81"/>
                    <a:pt x="334" y="148"/>
                    <a:pt x="267" y="214"/>
                  </a:cubicBezTo>
                  <a:cubicBezTo>
                    <a:pt x="234" y="248"/>
                    <a:pt x="200" y="315"/>
                    <a:pt x="167" y="381"/>
                  </a:cubicBezTo>
                  <a:cubicBezTo>
                    <a:pt x="134" y="448"/>
                    <a:pt x="100" y="515"/>
                    <a:pt x="67" y="581"/>
                  </a:cubicBezTo>
                  <a:cubicBezTo>
                    <a:pt x="67" y="648"/>
                    <a:pt x="34" y="715"/>
                    <a:pt x="34" y="782"/>
                  </a:cubicBezTo>
                  <a:cubicBezTo>
                    <a:pt x="34" y="782"/>
                    <a:pt x="34" y="782"/>
                    <a:pt x="67" y="815"/>
                  </a:cubicBezTo>
                  <a:lnTo>
                    <a:pt x="100" y="815"/>
                  </a:lnTo>
                  <a:lnTo>
                    <a:pt x="301" y="715"/>
                  </a:lnTo>
                  <a:cubicBezTo>
                    <a:pt x="301" y="715"/>
                    <a:pt x="334" y="681"/>
                    <a:pt x="334" y="681"/>
                  </a:cubicBezTo>
                  <a:cubicBezTo>
                    <a:pt x="334" y="648"/>
                    <a:pt x="334" y="648"/>
                    <a:pt x="367" y="615"/>
                  </a:cubicBezTo>
                  <a:cubicBezTo>
                    <a:pt x="367" y="581"/>
                    <a:pt x="401" y="548"/>
                    <a:pt x="401" y="515"/>
                  </a:cubicBezTo>
                  <a:cubicBezTo>
                    <a:pt x="434" y="515"/>
                    <a:pt x="434" y="481"/>
                    <a:pt x="467" y="448"/>
                  </a:cubicBezTo>
                  <a:lnTo>
                    <a:pt x="601" y="448"/>
                  </a:lnTo>
                  <a:cubicBezTo>
                    <a:pt x="667" y="481"/>
                    <a:pt x="667" y="548"/>
                    <a:pt x="667" y="648"/>
                  </a:cubicBezTo>
                  <a:lnTo>
                    <a:pt x="334" y="915"/>
                  </a:lnTo>
                  <a:cubicBezTo>
                    <a:pt x="234" y="1015"/>
                    <a:pt x="167" y="1115"/>
                    <a:pt x="100" y="1249"/>
                  </a:cubicBezTo>
                  <a:cubicBezTo>
                    <a:pt x="34" y="1382"/>
                    <a:pt x="0" y="1515"/>
                    <a:pt x="0" y="1649"/>
                  </a:cubicBezTo>
                  <a:cubicBezTo>
                    <a:pt x="0" y="1716"/>
                    <a:pt x="0" y="1782"/>
                    <a:pt x="34" y="1849"/>
                  </a:cubicBezTo>
                  <a:cubicBezTo>
                    <a:pt x="34" y="1916"/>
                    <a:pt x="67" y="1949"/>
                    <a:pt x="100" y="1982"/>
                  </a:cubicBezTo>
                  <a:cubicBezTo>
                    <a:pt x="134" y="2016"/>
                    <a:pt x="167" y="2049"/>
                    <a:pt x="200" y="2049"/>
                  </a:cubicBezTo>
                  <a:cubicBezTo>
                    <a:pt x="267" y="2049"/>
                    <a:pt x="301" y="2016"/>
                    <a:pt x="367" y="1982"/>
                  </a:cubicBezTo>
                  <a:cubicBezTo>
                    <a:pt x="434" y="1949"/>
                    <a:pt x="501" y="1882"/>
                    <a:pt x="534" y="1816"/>
                  </a:cubicBezTo>
                  <a:cubicBezTo>
                    <a:pt x="601" y="1749"/>
                    <a:pt x="634" y="1649"/>
                    <a:pt x="667" y="1582"/>
                  </a:cubicBezTo>
                  <a:lnTo>
                    <a:pt x="667" y="1682"/>
                  </a:lnTo>
                  <a:cubicBezTo>
                    <a:pt x="667" y="1716"/>
                    <a:pt x="667" y="1716"/>
                    <a:pt x="667" y="1749"/>
                  </a:cubicBezTo>
                  <a:lnTo>
                    <a:pt x="701" y="1749"/>
                  </a:lnTo>
                  <a:lnTo>
                    <a:pt x="834" y="1649"/>
                  </a:lnTo>
                  <a:cubicBezTo>
                    <a:pt x="901" y="1649"/>
                    <a:pt x="901" y="1615"/>
                    <a:pt x="901" y="1615"/>
                  </a:cubicBezTo>
                  <a:cubicBezTo>
                    <a:pt x="901" y="1582"/>
                    <a:pt x="901" y="1549"/>
                    <a:pt x="901" y="1515"/>
                  </a:cubicBezTo>
                  <a:lnTo>
                    <a:pt x="901" y="515"/>
                  </a:lnTo>
                  <a:cubicBezTo>
                    <a:pt x="901" y="415"/>
                    <a:pt x="868" y="315"/>
                    <a:pt x="868" y="214"/>
                  </a:cubicBezTo>
                  <a:cubicBezTo>
                    <a:pt x="834" y="148"/>
                    <a:pt x="801" y="114"/>
                    <a:pt x="768" y="48"/>
                  </a:cubicBezTo>
                  <a:cubicBezTo>
                    <a:pt x="744" y="24"/>
                    <a:pt x="704"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a:off x="1705354" y="3113774"/>
              <a:ext cx="3554" cy="38351"/>
            </a:xfrm>
            <a:custGeom>
              <a:avLst/>
              <a:gdLst/>
              <a:ahLst/>
              <a:cxnLst/>
              <a:rect l="l" t="t" r="r" b="b"/>
              <a:pathLst>
                <a:path w="235" h="2536" extrusionOk="0">
                  <a:moveTo>
                    <a:pt x="201" y="1"/>
                  </a:moveTo>
                  <a:lnTo>
                    <a:pt x="34" y="101"/>
                  </a:lnTo>
                  <a:cubicBezTo>
                    <a:pt x="34" y="101"/>
                    <a:pt x="1" y="134"/>
                    <a:pt x="1" y="134"/>
                  </a:cubicBezTo>
                  <a:cubicBezTo>
                    <a:pt x="1" y="167"/>
                    <a:pt x="1" y="201"/>
                    <a:pt x="1" y="234"/>
                  </a:cubicBezTo>
                  <a:lnTo>
                    <a:pt x="1" y="2469"/>
                  </a:lnTo>
                  <a:cubicBezTo>
                    <a:pt x="1" y="2502"/>
                    <a:pt x="1" y="2502"/>
                    <a:pt x="1" y="2536"/>
                  </a:cubicBezTo>
                  <a:lnTo>
                    <a:pt x="34" y="2536"/>
                  </a:lnTo>
                  <a:lnTo>
                    <a:pt x="201" y="2436"/>
                  </a:lnTo>
                  <a:cubicBezTo>
                    <a:pt x="201" y="2436"/>
                    <a:pt x="201" y="2402"/>
                    <a:pt x="234" y="2402"/>
                  </a:cubicBezTo>
                  <a:cubicBezTo>
                    <a:pt x="234" y="2369"/>
                    <a:pt x="234" y="2336"/>
                    <a:pt x="234" y="2336"/>
                  </a:cubicBezTo>
                  <a:lnTo>
                    <a:pt x="234" y="67"/>
                  </a:lnTo>
                  <a:cubicBezTo>
                    <a:pt x="234" y="34"/>
                    <a:pt x="234" y="34"/>
                    <a:pt x="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a:off x="1920245" y="2970775"/>
              <a:ext cx="46426" cy="55772"/>
            </a:xfrm>
            <a:custGeom>
              <a:avLst/>
              <a:gdLst/>
              <a:ahLst/>
              <a:cxnLst/>
              <a:rect l="l" t="t" r="r" b="b"/>
              <a:pathLst>
                <a:path w="3070" h="3688" extrusionOk="0">
                  <a:moveTo>
                    <a:pt x="2552" y="0"/>
                  </a:moveTo>
                  <a:cubicBezTo>
                    <a:pt x="2444" y="0"/>
                    <a:pt x="2326" y="37"/>
                    <a:pt x="2203" y="117"/>
                  </a:cubicBezTo>
                  <a:lnTo>
                    <a:pt x="902" y="850"/>
                  </a:lnTo>
                  <a:cubicBezTo>
                    <a:pt x="335" y="1251"/>
                    <a:pt x="34" y="1884"/>
                    <a:pt x="1" y="2552"/>
                  </a:cubicBezTo>
                  <a:lnTo>
                    <a:pt x="1" y="2919"/>
                  </a:lnTo>
                  <a:cubicBezTo>
                    <a:pt x="1" y="3413"/>
                    <a:pt x="221" y="3688"/>
                    <a:pt x="539" y="3688"/>
                  </a:cubicBezTo>
                  <a:cubicBezTo>
                    <a:pt x="650" y="3688"/>
                    <a:pt x="772" y="3655"/>
                    <a:pt x="902" y="3586"/>
                  </a:cubicBezTo>
                  <a:lnTo>
                    <a:pt x="2203" y="2852"/>
                  </a:lnTo>
                  <a:cubicBezTo>
                    <a:pt x="2736" y="2452"/>
                    <a:pt x="3070" y="1818"/>
                    <a:pt x="3070" y="1151"/>
                  </a:cubicBezTo>
                  <a:lnTo>
                    <a:pt x="3070" y="784"/>
                  </a:lnTo>
                  <a:cubicBezTo>
                    <a:pt x="3070" y="292"/>
                    <a:pt x="2853" y="0"/>
                    <a:pt x="2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a:off x="1993907" y="2941256"/>
              <a:ext cx="15652" cy="44400"/>
            </a:xfrm>
            <a:custGeom>
              <a:avLst/>
              <a:gdLst/>
              <a:ahLst/>
              <a:cxnLst/>
              <a:rect l="l" t="t" r="r" b="b"/>
              <a:pathLst>
                <a:path w="1035" h="2936" extrusionOk="0">
                  <a:moveTo>
                    <a:pt x="967" y="0"/>
                  </a:moveTo>
                  <a:lnTo>
                    <a:pt x="834" y="67"/>
                  </a:lnTo>
                  <a:cubicBezTo>
                    <a:pt x="801" y="67"/>
                    <a:pt x="801" y="100"/>
                    <a:pt x="801" y="134"/>
                  </a:cubicBezTo>
                  <a:cubicBezTo>
                    <a:pt x="767" y="134"/>
                    <a:pt x="767" y="167"/>
                    <a:pt x="801" y="201"/>
                  </a:cubicBezTo>
                  <a:lnTo>
                    <a:pt x="801" y="1602"/>
                  </a:lnTo>
                  <a:lnTo>
                    <a:pt x="234" y="501"/>
                  </a:lnTo>
                  <a:lnTo>
                    <a:pt x="234" y="467"/>
                  </a:lnTo>
                  <a:lnTo>
                    <a:pt x="167" y="467"/>
                  </a:lnTo>
                  <a:lnTo>
                    <a:pt x="33" y="534"/>
                  </a:lnTo>
                  <a:cubicBezTo>
                    <a:pt x="33" y="534"/>
                    <a:pt x="0" y="567"/>
                    <a:pt x="0" y="601"/>
                  </a:cubicBezTo>
                  <a:cubicBezTo>
                    <a:pt x="0" y="601"/>
                    <a:pt x="0" y="634"/>
                    <a:pt x="0" y="668"/>
                  </a:cubicBezTo>
                  <a:lnTo>
                    <a:pt x="0" y="2869"/>
                  </a:lnTo>
                  <a:cubicBezTo>
                    <a:pt x="0" y="2902"/>
                    <a:pt x="0" y="2902"/>
                    <a:pt x="0" y="2936"/>
                  </a:cubicBezTo>
                  <a:lnTo>
                    <a:pt x="33" y="2936"/>
                  </a:lnTo>
                  <a:lnTo>
                    <a:pt x="200" y="2836"/>
                  </a:lnTo>
                  <a:cubicBezTo>
                    <a:pt x="200" y="2836"/>
                    <a:pt x="234" y="2802"/>
                    <a:pt x="234" y="2802"/>
                  </a:cubicBezTo>
                  <a:cubicBezTo>
                    <a:pt x="234" y="2769"/>
                    <a:pt x="234" y="2736"/>
                    <a:pt x="234" y="2736"/>
                  </a:cubicBezTo>
                  <a:lnTo>
                    <a:pt x="234" y="1301"/>
                  </a:lnTo>
                  <a:lnTo>
                    <a:pt x="767" y="2435"/>
                  </a:lnTo>
                  <a:lnTo>
                    <a:pt x="801" y="2469"/>
                  </a:lnTo>
                  <a:lnTo>
                    <a:pt x="834" y="2469"/>
                  </a:lnTo>
                  <a:lnTo>
                    <a:pt x="967" y="2369"/>
                  </a:lnTo>
                  <a:cubicBezTo>
                    <a:pt x="1001" y="2369"/>
                    <a:pt x="1001" y="2369"/>
                    <a:pt x="1001" y="2335"/>
                  </a:cubicBezTo>
                  <a:cubicBezTo>
                    <a:pt x="1001" y="2302"/>
                    <a:pt x="1001" y="2269"/>
                    <a:pt x="1001" y="2269"/>
                  </a:cubicBezTo>
                  <a:lnTo>
                    <a:pt x="1001" y="34"/>
                  </a:lnTo>
                  <a:cubicBezTo>
                    <a:pt x="1034" y="34"/>
                    <a:pt x="1034"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a:off x="2013067" y="2942269"/>
              <a:ext cx="14140" cy="29474"/>
            </a:xfrm>
            <a:custGeom>
              <a:avLst/>
              <a:gdLst/>
              <a:ahLst/>
              <a:cxnLst/>
              <a:rect l="l" t="t" r="r" b="b"/>
              <a:pathLst>
                <a:path w="935" h="1949" extrusionOk="0">
                  <a:moveTo>
                    <a:pt x="568" y="434"/>
                  </a:moveTo>
                  <a:cubicBezTo>
                    <a:pt x="601" y="434"/>
                    <a:pt x="634" y="434"/>
                    <a:pt x="634" y="467"/>
                  </a:cubicBezTo>
                  <a:cubicBezTo>
                    <a:pt x="668" y="500"/>
                    <a:pt x="668" y="534"/>
                    <a:pt x="668" y="534"/>
                  </a:cubicBezTo>
                  <a:cubicBezTo>
                    <a:pt x="668" y="567"/>
                    <a:pt x="668" y="634"/>
                    <a:pt x="668" y="634"/>
                  </a:cubicBezTo>
                  <a:lnTo>
                    <a:pt x="268" y="901"/>
                  </a:lnTo>
                  <a:cubicBezTo>
                    <a:pt x="268" y="867"/>
                    <a:pt x="268" y="834"/>
                    <a:pt x="268" y="767"/>
                  </a:cubicBezTo>
                  <a:cubicBezTo>
                    <a:pt x="268" y="734"/>
                    <a:pt x="301" y="701"/>
                    <a:pt x="301" y="667"/>
                  </a:cubicBezTo>
                  <a:cubicBezTo>
                    <a:pt x="334" y="634"/>
                    <a:pt x="334" y="567"/>
                    <a:pt x="368" y="534"/>
                  </a:cubicBezTo>
                  <a:cubicBezTo>
                    <a:pt x="401" y="500"/>
                    <a:pt x="434" y="467"/>
                    <a:pt x="468" y="467"/>
                  </a:cubicBezTo>
                  <a:cubicBezTo>
                    <a:pt x="501" y="434"/>
                    <a:pt x="534" y="434"/>
                    <a:pt x="568" y="434"/>
                  </a:cubicBezTo>
                  <a:close/>
                  <a:moveTo>
                    <a:pt x="668" y="0"/>
                  </a:moveTo>
                  <a:cubicBezTo>
                    <a:pt x="601" y="0"/>
                    <a:pt x="534" y="0"/>
                    <a:pt x="468" y="33"/>
                  </a:cubicBezTo>
                  <a:cubicBezTo>
                    <a:pt x="401" y="100"/>
                    <a:pt x="334" y="167"/>
                    <a:pt x="268" y="234"/>
                  </a:cubicBezTo>
                  <a:cubicBezTo>
                    <a:pt x="201" y="334"/>
                    <a:pt x="167" y="400"/>
                    <a:pt x="134" y="534"/>
                  </a:cubicBezTo>
                  <a:cubicBezTo>
                    <a:pt x="67" y="634"/>
                    <a:pt x="34" y="734"/>
                    <a:pt x="34" y="867"/>
                  </a:cubicBezTo>
                  <a:cubicBezTo>
                    <a:pt x="1" y="1001"/>
                    <a:pt x="1" y="1134"/>
                    <a:pt x="1" y="1234"/>
                  </a:cubicBezTo>
                  <a:cubicBezTo>
                    <a:pt x="1" y="1368"/>
                    <a:pt x="1" y="1468"/>
                    <a:pt x="34" y="1601"/>
                  </a:cubicBezTo>
                  <a:cubicBezTo>
                    <a:pt x="34" y="1701"/>
                    <a:pt x="67" y="1768"/>
                    <a:pt x="101" y="1835"/>
                  </a:cubicBezTo>
                  <a:cubicBezTo>
                    <a:pt x="134" y="1901"/>
                    <a:pt x="201" y="1935"/>
                    <a:pt x="268" y="1935"/>
                  </a:cubicBezTo>
                  <a:cubicBezTo>
                    <a:pt x="287" y="1945"/>
                    <a:pt x="307" y="1949"/>
                    <a:pt x="326" y="1949"/>
                  </a:cubicBezTo>
                  <a:cubicBezTo>
                    <a:pt x="373" y="1949"/>
                    <a:pt x="421" y="1925"/>
                    <a:pt x="468" y="1901"/>
                  </a:cubicBezTo>
                  <a:cubicBezTo>
                    <a:pt x="534" y="1868"/>
                    <a:pt x="601" y="1801"/>
                    <a:pt x="634" y="1735"/>
                  </a:cubicBezTo>
                  <a:cubicBezTo>
                    <a:pt x="701" y="1668"/>
                    <a:pt x="735" y="1601"/>
                    <a:pt x="801" y="1535"/>
                  </a:cubicBezTo>
                  <a:cubicBezTo>
                    <a:pt x="801" y="1468"/>
                    <a:pt x="835" y="1401"/>
                    <a:pt x="868" y="1334"/>
                  </a:cubicBezTo>
                  <a:cubicBezTo>
                    <a:pt x="868" y="1301"/>
                    <a:pt x="901" y="1234"/>
                    <a:pt x="901" y="1201"/>
                  </a:cubicBezTo>
                  <a:cubicBezTo>
                    <a:pt x="901" y="1168"/>
                    <a:pt x="901" y="1168"/>
                    <a:pt x="901" y="1134"/>
                  </a:cubicBezTo>
                  <a:lnTo>
                    <a:pt x="868" y="1134"/>
                  </a:lnTo>
                  <a:lnTo>
                    <a:pt x="701" y="1234"/>
                  </a:lnTo>
                  <a:cubicBezTo>
                    <a:pt x="701" y="1234"/>
                    <a:pt x="668" y="1234"/>
                    <a:pt x="668" y="1268"/>
                  </a:cubicBezTo>
                  <a:lnTo>
                    <a:pt x="634" y="1301"/>
                  </a:lnTo>
                  <a:cubicBezTo>
                    <a:pt x="601" y="1334"/>
                    <a:pt x="601" y="1368"/>
                    <a:pt x="568" y="1401"/>
                  </a:cubicBezTo>
                  <a:cubicBezTo>
                    <a:pt x="534" y="1434"/>
                    <a:pt x="501" y="1468"/>
                    <a:pt x="468" y="1501"/>
                  </a:cubicBezTo>
                  <a:lnTo>
                    <a:pt x="401" y="1501"/>
                  </a:lnTo>
                  <a:cubicBezTo>
                    <a:pt x="390" y="1512"/>
                    <a:pt x="379" y="1516"/>
                    <a:pt x="368" y="1516"/>
                  </a:cubicBezTo>
                  <a:cubicBezTo>
                    <a:pt x="345" y="1516"/>
                    <a:pt x="323" y="1501"/>
                    <a:pt x="301" y="1501"/>
                  </a:cubicBezTo>
                  <a:cubicBezTo>
                    <a:pt x="301" y="1468"/>
                    <a:pt x="268" y="1434"/>
                    <a:pt x="268" y="1434"/>
                  </a:cubicBezTo>
                  <a:cubicBezTo>
                    <a:pt x="268" y="1368"/>
                    <a:pt x="268" y="1334"/>
                    <a:pt x="268" y="1301"/>
                  </a:cubicBezTo>
                  <a:lnTo>
                    <a:pt x="901" y="934"/>
                  </a:lnTo>
                  <a:cubicBezTo>
                    <a:pt x="935" y="901"/>
                    <a:pt x="935" y="901"/>
                    <a:pt x="935" y="867"/>
                  </a:cubicBezTo>
                  <a:cubicBezTo>
                    <a:pt x="935" y="867"/>
                    <a:pt x="935" y="834"/>
                    <a:pt x="935" y="801"/>
                  </a:cubicBezTo>
                  <a:lnTo>
                    <a:pt x="935" y="634"/>
                  </a:lnTo>
                  <a:cubicBezTo>
                    <a:pt x="935" y="534"/>
                    <a:pt x="935" y="434"/>
                    <a:pt x="901" y="334"/>
                  </a:cubicBezTo>
                  <a:cubicBezTo>
                    <a:pt x="901" y="234"/>
                    <a:pt x="868" y="167"/>
                    <a:pt x="801" y="100"/>
                  </a:cubicBezTo>
                  <a:cubicBezTo>
                    <a:pt x="768" y="67"/>
                    <a:pt x="735" y="33"/>
                    <a:pt x="6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a:off x="2029218" y="2929657"/>
              <a:ext cx="15138" cy="42887"/>
            </a:xfrm>
            <a:custGeom>
              <a:avLst/>
              <a:gdLst/>
              <a:ahLst/>
              <a:cxnLst/>
              <a:rect l="l" t="t" r="r" b="b"/>
              <a:pathLst>
                <a:path w="1001" h="2836" extrusionOk="0">
                  <a:moveTo>
                    <a:pt x="605" y="609"/>
                  </a:moveTo>
                  <a:cubicBezTo>
                    <a:pt x="634" y="609"/>
                    <a:pt x="667" y="617"/>
                    <a:pt x="701" y="634"/>
                  </a:cubicBezTo>
                  <a:cubicBezTo>
                    <a:pt x="734" y="701"/>
                    <a:pt x="767" y="801"/>
                    <a:pt x="767" y="867"/>
                  </a:cubicBezTo>
                  <a:cubicBezTo>
                    <a:pt x="767" y="934"/>
                    <a:pt x="767" y="968"/>
                    <a:pt x="767" y="1001"/>
                  </a:cubicBezTo>
                  <a:cubicBezTo>
                    <a:pt x="767" y="1034"/>
                    <a:pt x="767" y="1101"/>
                    <a:pt x="767" y="1134"/>
                  </a:cubicBezTo>
                  <a:cubicBezTo>
                    <a:pt x="767" y="1234"/>
                    <a:pt x="734" y="1368"/>
                    <a:pt x="701" y="1468"/>
                  </a:cubicBezTo>
                  <a:cubicBezTo>
                    <a:pt x="667" y="1535"/>
                    <a:pt x="601" y="1601"/>
                    <a:pt x="534" y="1668"/>
                  </a:cubicBezTo>
                  <a:cubicBezTo>
                    <a:pt x="500" y="1685"/>
                    <a:pt x="467" y="1693"/>
                    <a:pt x="438" y="1693"/>
                  </a:cubicBezTo>
                  <a:cubicBezTo>
                    <a:pt x="409" y="1693"/>
                    <a:pt x="384" y="1685"/>
                    <a:pt x="367" y="1668"/>
                  </a:cubicBezTo>
                  <a:cubicBezTo>
                    <a:pt x="300" y="1568"/>
                    <a:pt x="300" y="1468"/>
                    <a:pt x="300" y="1368"/>
                  </a:cubicBezTo>
                  <a:cubicBezTo>
                    <a:pt x="300" y="1301"/>
                    <a:pt x="300" y="1234"/>
                    <a:pt x="300" y="1201"/>
                  </a:cubicBezTo>
                  <a:cubicBezTo>
                    <a:pt x="300" y="1068"/>
                    <a:pt x="334" y="934"/>
                    <a:pt x="367" y="834"/>
                  </a:cubicBezTo>
                  <a:cubicBezTo>
                    <a:pt x="400" y="767"/>
                    <a:pt x="467" y="701"/>
                    <a:pt x="534" y="634"/>
                  </a:cubicBezTo>
                  <a:cubicBezTo>
                    <a:pt x="551" y="617"/>
                    <a:pt x="576" y="609"/>
                    <a:pt x="605" y="609"/>
                  </a:cubicBezTo>
                  <a:close/>
                  <a:moveTo>
                    <a:pt x="934" y="0"/>
                  </a:moveTo>
                  <a:lnTo>
                    <a:pt x="801" y="67"/>
                  </a:lnTo>
                  <a:cubicBezTo>
                    <a:pt x="767" y="100"/>
                    <a:pt x="767" y="100"/>
                    <a:pt x="767" y="134"/>
                  </a:cubicBezTo>
                  <a:cubicBezTo>
                    <a:pt x="767" y="167"/>
                    <a:pt x="767" y="167"/>
                    <a:pt x="767" y="200"/>
                  </a:cubicBezTo>
                  <a:lnTo>
                    <a:pt x="767" y="267"/>
                  </a:lnTo>
                  <a:lnTo>
                    <a:pt x="734" y="234"/>
                  </a:lnTo>
                  <a:cubicBezTo>
                    <a:pt x="701" y="234"/>
                    <a:pt x="701" y="200"/>
                    <a:pt x="667" y="200"/>
                  </a:cubicBezTo>
                  <a:lnTo>
                    <a:pt x="567" y="200"/>
                  </a:lnTo>
                  <a:cubicBezTo>
                    <a:pt x="534" y="234"/>
                    <a:pt x="500" y="234"/>
                    <a:pt x="467" y="234"/>
                  </a:cubicBezTo>
                  <a:cubicBezTo>
                    <a:pt x="400" y="300"/>
                    <a:pt x="334" y="367"/>
                    <a:pt x="300" y="434"/>
                  </a:cubicBezTo>
                  <a:cubicBezTo>
                    <a:pt x="234" y="501"/>
                    <a:pt x="200" y="601"/>
                    <a:pt x="167" y="667"/>
                  </a:cubicBezTo>
                  <a:cubicBezTo>
                    <a:pt x="134" y="767"/>
                    <a:pt x="100" y="867"/>
                    <a:pt x="67" y="1001"/>
                  </a:cubicBezTo>
                  <a:cubicBezTo>
                    <a:pt x="67" y="1101"/>
                    <a:pt x="33" y="1201"/>
                    <a:pt x="33" y="1301"/>
                  </a:cubicBezTo>
                  <a:cubicBezTo>
                    <a:pt x="33" y="1334"/>
                    <a:pt x="33" y="1401"/>
                    <a:pt x="33" y="1435"/>
                  </a:cubicBezTo>
                  <a:cubicBezTo>
                    <a:pt x="33" y="1468"/>
                    <a:pt x="33" y="1501"/>
                    <a:pt x="33" y="1535"/>
                  </a:cubicBezTo>
                  <a:cubicBezTo>
                    <a:pt x="33" y="1635"/>
                    <a:pt x="67" y="1735"/>
                    <a:pt x="67" y="1835"/>
                  </a:cubicBezTo>
                  <a:cubicBezTo>
                    <a:pt x="100" y="1902"/>
                    <a:pt x="134" y="1968"/>
                    <a:pt x="167" y="2035"/>
                  </a:cubicBezTo>
                  <a:cubicBezTo>
                    <a:pt x="200" y="2102"/>
                    <a:pt x="234" y="2135"/>
                    <a:pt x="300" y="2135"/>
                  </a:cubicBezTo>
                  <a:cubicBezTo>
                    <a:pt x="320" y="2145"/>
                    <a:pt x="339" y="2149"/>
                    <a:pt x="358" y="2149"/>
                  </a:cubicBezTo>
                  <a:cubicBezTo>
                    <a:pt x="403" y="2149"/>
                    <a:pt x="444" y="2125"/>
                    <a:pt x="467" y="2102"/>
                  </a:cubicBezTo>
                  <a:cubicBezTo>
                    <a:pt x="500" y="2068"/>
                    <a:pt x="534" y="2068"/>
                    <a:pt x="567" y="2035"/>
                  </a:cubicBezTo>
                  <a:lnTo>
                    <a:pt x="667" y="1935"/>
                  </a:lnTo>
                  <a:cubicBezTo>
                    <a:pt x="667" y="1902"/>
                    <a:pt x="734" y="1868"/>
                    <a:pt x="734" y="1835"/>
                  </a:cubicBezTo>
                  <a:lnTo>
                    <a:pt x="767" y="1735"/>
                  </a:lnTo>
                  <a:lnTo>
                    <a:pt x="767" y="1868"/>
                  </a:lnTo>
                  <a:cubicBezTo>
                    <a:pt x="767" y="1935"/>
                    <a:pt x="767" y="1968"/>
                    <a:pt x="734" y="2035"/>
                  </a:cubicBezTo>
                  <a:cubicBezTo>
                    <a:pt x="734" y="2102"/>
                    <a:pt x="701" y="2135"/>
                    <a:pt x="667" y="2202"/>
                  </a:cubicBezTo>
                  <a:cubicBezTo>
                    <a:pt x="667" y="2235"/>
                    <a:pt x="634" y="2268"/>
                    <a:pt x="601" y="2302"/>
                  </a:cubicBezTo>
                  <a:cubicBezTo>
                    <a:pt x="567" y="2335"/>
                    <a:pt x="567" y="2369"/>
                    <a:pt x="534" y="2402"/>
                  </a:cubicBezTo>
                  <a:cubicBezTo>
                    <a:pt x="500" y="2419"/>
                    <a:pt x="475" y="2427"/>
                    <a:pt x="446" y="2427"/>
                  </a:cubicBezTo>
                  <a:cubicBezTo>
                    <a:pt x="417" y="2427"/>
                    <a:pt x="384" y="2419"/>
                    <a:pt x="334" y="2402"/>
                  </a:cubicBezTo>
                  <a:cubicBezTo>
                    <a:pt x="300" y="2402"/>
                    <a:pt x="267" y="2369"/>
                    <a:pt x="267" y="2369"/>
                  </a:cubicBezTo>
                  <a:lnTo>
                    <a:pt x="234" y="2302"/>
                  </a:lnTo>
                  <a:lnTo>
                    <a:pt x="200" y="2302"/>
                  </a:lnTo>
                  <a:lnTo>
                    <a:pt x="67" y="2402"/>
                  </a:lnTo>
                  <a:cubicBezTo>
                    <a:pt x="33" y="2402"/>
                    <a:pt x="33" y="2435"/>
                    <a:pt x="33" y="2435"/>
                  </a:cubicBezTo>
                  <a:cubicBezTo>
                    <a:pt x="0" y="2469"/>
                    <a:pt x="0" y="2502"/>
                    <a:pt x="33" y="2502"/>
                  </a:cubicBezTo>
                  <a:cubicBezTo>
                    <a:pt x="33" y="2569"/>
                    <a:pt x="33" y="2635"/>
                    <a:pt x="67" y="2702"/>
                  </a:cubicBezTo>
                  <a:cubicBezTo>
                    <a:pt x="100" y="2735"/>
                    <a:pt x="134" y="2769"/>
                    <a:pt x="167" y="2802"/>
                  </a:cubicBezTo>
                  <a:cubicBezTo>
                    <a:pt x="200" y="2836"/>
                    <a:pt x="267" y="2836"/>
                    <a:pt x="300" y="2836"/>
                  </a:cubicBezTo>
                  <a:cubicBezTo>
                    <a:pt x="367" y="2836"/>
                    <a:pt x="434" y="2836"/>
                    <a:pt x="500" y="2769"/>
                  </a:cubicBezTo>
                  <a:cubicBezTo>
                    <a:pt x="634" y="2702"/>
                    <a:pt x="767" y="2535"/>
                    <a:pt x="834" y="2369"/>
                  </a:cubicBezTo>
                  <a:cubicBezTo>
                    <a:pt x="934" y="2135"/>
                    <a:pt x="1001" y="1902"/>
                    <a:pt x="967" y="1668"/>
                  </a:cubicBezTo>
                  <a:lnTo>
                    <a:pt x="967" y="67"/>
                  </a:lnTo>
                  <a:cubicBezTo>
                    <a:pt x="1001" y="34"/>
                    <a:pt x="1001" y="34"/>
                    <a:pt x="96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a:off x="2047879" y="2922081"/>
              <a:ext cx="13625" cy="30789"/>
            </a:xfrm>
            <a:custGeom>
              <a:avLst/>
              <a:gdLst/>
              <a:ahLst/>
              <a:cxnLst/>
              <a:rect l="l" t="t" r="r" b="b"/>
              <a:pathLst>
                <a:path w="901" h="2036" extrusionOk="0">
                  <a:moveTo>
                    <a:pt x="601" y="968"/>
                  </a:moveTo>
                  <a:lnTo>
                    <a:pt x="601" y="1002"/>
                  </a:lnTo>
                  <a:cubicBezTo>
                    <a:pt x="601" y="1068"/>
                    <a:pt x="601" y="1102"/>
                    <a:pt x="601" y="1168"/>
                  </a:cubicBezTo>
                  <a:cubicBezTo>
                    <a:pt x="601" y="1202"/>
                    <a:pt x="567" y="1268"/>
                    <a:pt x="567" y="1302"/>
                  </a:cubicBezTo>
                  <a:cubicBezTo>
                    <a:pt x="534" y="1368"/>
                    <a:pt x="501" y="1402"/>
                    <a:pt x="467" y="1469"/>
                  </a:cubicBezTo>
                  <a:cubicBezTo>
                    <a:pt x="434" y="1502"/>
                    <a:pt x="401" y="1535"/>
                    <a:pt x="367" y="1569"/>
                  </a:cubicBezTo>
                  <a:cubicBezTo>
                    <a:pt x="345" y="1569"/>
                    <a:pt x="308" y="1583"/>
                    <a:pt x="276" y="1583"/>
                  </a:cubicBezTo>
                  <a:cubicBezTo>
                    <a:pt x="260" y="1583"/>
                    <a:pt x="245" y="1580"/>
                    <a:pt x="234" y="1569"/>
                  </a:cubicBezTo>
                  <a:cubicBezTo>
                    <a:pt x="200" y="1569"/>
                    <a:pt x="200" y="1535"/>
                    <a:pt x="200" y="1502"/>
                  </a:cubicBezTo>
                  <a:cubicBezTo>
                    <a:pt x="200" y="1435"/>
                    <a:pt x="200" y="1402"/>
                    <a:pt x="234" y="1335"/>
                  </a:cubicBezTo>
                  <a:cubicBezTo>
                    <a:pt x="267" y="1302"/>
                    <a:pt x="301" y="1235"/>
                    <a:pt x="334" y="1202"/>
                  </a:cubicBezTo>
                  <a:lnTo>
                    <a:pt x="601" y="968"/>
                  </a:lnTo>
                  <a:close/>
                  <a:moveTo>
                    <a:pt x="634" y="1"/>
                  </a:moveTo>
                  <a:cubicBezTo>
                    <a:pt x="567" y="1"/>
                    <a:pt x="501" y="34"/>
                    <a:pt x="434" y="68"/>
                  </a:cubicBezTo>
                  <a:cubicBezTo>
                    <a:pt x="367" y="101"/>
                    <a:pt x="334" y="134"/>
                    <a:pt x="267" y="201"/>
                  </a:cubicBezTo>
                  <a:cubicBezTo>
                    <a:pt x="234" y="268"/>
                    <a:pt x="200" y="334"/>
                    <a:pt x="134" y="401"/>
                  </a:cubicBezTo>
                  <a:cubicBezTo>
                    <a:pt x="100" y="468"/>
                    <a:pt x="100" y="535"/>
                    <a:pt x="67" y="601"/>
                  </a:cubicBezTo>
                  <a:cubicBezTo>
                    <a:pt x="67" y="668"/>
                    <a:pt x="34" y="701"/>
                    <a:pt x="34" y="768"/>
                  </a:cubicBezTo>
                  <a:cubicBezTo>
                    <a:pt x="34" y="801"/>
                    <a:pt x="34" y="801"/>
                    <a:pt x="67" y="835"/>
                  </a:cubicBezTo>
                  <a:lnTo>
                    <a:pt x="100" y="835"/>
                  </a:lnTo>
                  <a:lnTo>
                    <a:pt x="301" y="735"/>
                  </a:lnTo>
                  <a:cubicBezTo>
                    <a:pt x="301" y="701"/>
                    <a:pt x="301" y="701"/>
                    <a:pt x="334" y="701"/>
                  </a:cubicBezTo>
                  <a:cubicBezTo>
                    <a:pt x="334" y="668"/>
                    <a:pt x="334" y="668"/>
                    <a:pt x="367" y="635"/>
                  </a:cubicBezTo>
                  <a:cubicBezTo>
                    <a:pt x="367" y="601"/>
                    <a:pt x="367" y="568"/>
                    <a:pt x="401" y="535"/>
                  </a:cubicBezTo>
                  <a:cubicBezTo>
                    <a:pt x="434" y="501"/>
                    <a:pt x="434" y="501"/>
                    <a:pt x="467" y="468"/>
                  </a:cubicBezTo>
                  <a:cubicBezTo>
                    <a:pt x="484" y="451"/>
                    <a:pt x="509" y="443"/>
                    <a:pt x="534" y="443"/>
                  </a:cubicBezTo>
                  <a:cubicBezTo>
                    <a:pt x="559" y="443"/>
                    <a:pt x="584" y="451"/>
                    <a:pt x="601" y="468"/>
                  </a:cubicBezTo>
                  <a:cubicBezTo>
                    <a:pt x="667" y="501"/>
                    <a:pt x="667" y="535"/>
                    <a:pt x="667" y="635"/>
                  </a:cubicBezTo>
                  <a:lnTo>
                    <a:pt x="334" y="901"/>
                  </a:lnTo>
                  <a:cubicBezTo>
                    <a:pt x="234" y="1002"/>
                    <a:pt x="167" y="1135"/>
                    <a:pt x="100" y="1235"/>
                  </a:cubicBezTo>
                  <a:cubicBezTo>
                    <a:pt x="34" y="1368"/>
                    <a:pt x="0" y="1535"/>
                    <a:pt x="0" y="1669"/>
                  </a:cubicBezTo>
                  <a:cubicBezTo>
                    <a:pt x="0" y="1735"/>
                    <a:pt x="0" y="1802"/>
                    <a:pt x="34" y="1869"/>
                  </a:cubicBezTo>
                  <a:cubicBezTo>
                    <a:pt x="34" y="1902"/>
                    <a:pt x="67" y="1969"/>
                    <a:pt x="100" y="2002"/>
                  </a:cubicBezTo>
                  <a:cubicBezTo>
                    <a:pt x="100" y="2036"/>
                    <a:pt x="167" y="2036"/>
                    <a:pt x="200" y="2036"/>
                  </a:cubicBezTo>
                  <a:cubicBezTo>
                    <a:pt x="234" y="2036"/>
                    <a:pt x="301" y="2036"/>
                    <a:pt x="334" y="2002"/>
                  </a:cubicBezTo>
                  <a:cubicBezTo>
                    <a:pt x="434" y="1936"/>
                    <a:pt x="501" y="1902"/>
                    <a:pt x="534" y="1802"/>
                  </a:cubicBezTo>
                  <a:cubicBezTo>
                    <a:pt x="601" y="1735"/>
                    <a:pt x="634" y="1669"/>
                    <a:pt x="667" y="1569"/>
                  </a:cubicBezTo>
                  <a:lnTo>
                    <a:pt x="667" y="1702"/>
                  </a:lnTo>
                  <a:cubicBezTo>
                    <a:pt x="667" y="1702"/>
                    <a:pt x="667" y="1735"/>
                    <a:pt x="667" y="1735"/>
                  </a:cubicBezTo>
                  <a:lnTo>
                    <a:pt x="701" y="1735"/>
                  </a:lnTo>
                  <a:lnTo>
                    <a:pt x="834" y="1669"/>
                  </a:lnTo>
                  <a:cubicBezTo>
                    <a:pt x="868" y="1635"/>
                    <a:pt x="868" y="1635"/>
                    <a:pt x="868" y="1602"/>
                  </a:cubicBezTo>
                  <a:cubicBezTo>
                    <a:pt x="901" y="1602"/>
                    <a:pt x="901" y="1569"/>
                    <a:pt x="868" y="1535"/>
                  </a:cubicBezTo>
                  <a:lnTo>
                    <a:pt x="868" y="535"/>
                  </a:lnTo>
                  <a:cubicBezTo>
                    <a:pt x="868" y="434"/>
                    <a:pt x="868" y="334"/>
                    <a:pt x="834" y="234"/>
                  </a:cubicBezTo>
                  <a:cubicBezTo>
                    <a:pt x="834" y="168"/>
                    <a:pt x="801" y="101"/>
                    <a:pt x="768" y="68"/>
                  </a:cubicBezTo>
                  <a:cubicBezTo>
                    <a:pt x="734" y="34"/>
                    <a:pt x="667" y="1"/>
                    <a:pt x="6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a:off x="2064014" y="2904932"/>
              <a:ext cx="11115" cy="36460"/>
            </a:xfrm>
            <a:custGeom>
              <a:avLst/>
              <a:gdLst/>
              <a:ahLst/>
              <a:cxnLst/>
              <a:rect l="l" t="t" r="r" b="b"/>
              <a:pathLst>
                <a:path w="735" h="2411" extrusionOk="0">
                  <a:moveTo>
                    <a:pt x="334" y="1"/>
                  </a:moveTo>
                  <a:lnTo>
                    <a:pt x="201" y="101"/>
                  </a:lnTo>
                  <a:cubicBezTo>
                    <a:pt x="168" y="101"/>
                    <a:pt x="168" y="134"/>
                    <a:pt x="168" y="134"/>
                  </a:cubicBezTo>
                  <a:cubicBezTo>
                    <a:pt x="168" y="167"/>
                    <a:pt x="168" y="201"/>
                    <a:pt x="168" y="234"/>
                  </a:cubicBezTo>
                  <a:lnTo>
                    <a:pt x="168" y="801"/>
                  </a:lnTo>
                  <a:lnTo>
                    <a:pt x="34" y="868"/>
                  </a:lnTo>
                  <a:cubicBezTo>
                    <a:pt x="1" y="868"/>
                    <a:pt x="1" y="868"/>
                    <a:pt x="1" y="901"/>
                  </a:cubicBezTo>
                  <a:cubicBezTo>
                    <a:pt x="1" y="935"/>
                    <a:pt x="1" y="968"/>
                    <a:pt x="1" y="968"/>
                  </a:cubicBezTo>
                  <a:lnTo>
                    <a:pt x="1" y="1202"/>
                  </a:lnTo>
                  <a:cubicBezTo>
                    <a:pt x="1" y="1235"/>
                    <a:pt x="1" y="1235"/>
                    <a:pt x="1" y="1268"/>
                  </a:cubicBezTo>
                  <a:lnTo>
                    <a:pt x="34" y="1268"/>
                  </a:lnTo>
                  <a:lnTo>
                    <a:pt x="168" y="1202"/>
                  </a:lnTo>
                  <a:lnTo>
                    <a:pt x="168" y="1935"/>
                  </a:lnTo>
                  <a:cubicBezTo>
                    <a:pt x="134" y="2069"/>
                    <a:pt x="168" y="2236"/>
                    <a:pt x="268" y="2336"/>
                  </a:cubicBezTo>
                  <a:cubicBezTo>
                    <a:pt x="301" y="2386"/>
                    <a:pt x="334" y="2411"/>
                    <a:pt x="376" y="2411"/>
                  </a:cubicBezTo>
                  <a:cubicBezTo>
                    <a:pt x="418" y="2411"/>
                    <a:pt x="468" y="2386"/>
                    <a:pt x="534" y="2336"/>
                  </a:cubicBezTo>
                  <a:lnTo>
                    <a:pt x="668" y="2269"/>
                  </a:lnTo>
                  <a:cubicBezTo>
                    <a:pt x="701" y="2236"/>
                    <a:pt x="701" y="2236"/>
                    <a:pt x="701" y="2202"/>
                  </a:cubicBezTo>
                  <a:cubicBezTo>
                    <a:pt x="735" y="2202"/>
                    <a:pt x="735" y="2169"/>
                    <a:pt x="701" y="2136"/>
                  </a:cubicBezTo>
                  <a:lnTo>
                    <a:pt x="701" y="1902"/>
                  </a:lnTo>
                  <a:cubicBezTo>
                    <a:pt x="735" y="1902"/>
                    <a:pt x="735" y="1869"/>
                    <a:pt x="701" y="1869"/>
                  </a:cubicBezTo>
                  <a:lnTo>
                    <a:pt x="668" y="1869"/>
                  </a:lnTo>
                  <a:lnTo>
                    <a:pt x="568" y="1935"/>
                  </a:lnTo>
                  <a:cubicBezTo>
                    <a:pt x="534" y="1952"/>
                    <a:pt x="501" y="1960"/>
                    <a:pt x="476" y="1960"/>
                  </a:cubicBezTo>
                  <a:cubicBezTo>
                    <a:pt x="451" y="1960"/>
                    <a:pt x="434" y="1952"/>
                    <a:pt x="434" y="1935"/>
                  </a:cubicBezTo>
                  <a:cubicBezTo>
                    <a:pt x="401" y="1869"/>
                    <a:pt x="401" y="1835"/>
                    <a:pt x="401" y="1769"/>
                  </a:cubicBezTo>
                  <a:lnTo>
                    <a:pt x="368" y="1035"/>
                  </a:lnTo>
                  <a:lnTo>
                    <a:pt x="635" y="901"/>
                  </a:lnTo>
                  <a:cubicBezTo>
                    <a:pt x="668" y="901"/>
                    <a:pt x="668" y="868"/>
                    <a:pt x="668" y="835"/>
                  </a:cubicBezTo>
                  <a:cubicBezTo>
                    <a:pt x="668" y="835"/>
                    <a:pt x="668" y="801"/>
                    <a:pt x="668" y="768"/>
                  </a:cubicBezTo>
                  <a:lnTo>
                    <a:pt x="668" y="534"/>
                  </a:lnTo>
                  <a:cubicBezTo>
                    <a:pt x="668" y="534"/>
                    <a:pt x="668" y="501"/>
                    <a:pt x="668" y="501"/>
                  </a:cubicBezTo>
                  <a:lnTo>
                    <a:pt x="635" y="501"/>
                  </a:lnTo>
                  <a:lnTo>
                    <a:pt x="368" y="634"/>
                  </a:lnTo>
                  <a:lnTo>
                    <a:pt x="368" y="67"/>
                  </a:lnTo>
                  <a:cubicBezTo>
                    <a:pt x="401" y="67"/>
                    <a:pt x="401" y="34"/>
                    <a:pt x="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a:off x="2078139" y="2898384"/>
              <a:ext cx="3554" cy="38351"/>
            </a:xfrm>
            <a:custGeom>
              <a:avLst/>
              <a:gdLst/>
              <a:ahLst/>
              <a:cxnLst/>
              <a:rect l="l" t="t" r="r" b="b"/>
              <a:pathLst>
                <a:path w="235" h="2536" extrusionOk="0">
                  <a:moveTo>
                    <a:pt x="201" y="0"/>
                  </a:moveTo>
                  <a:lnTo>
                    <a:pt x="34" y="100"/>
                  </a:lnTo>
                  <a:cubicBezTo>
                    <a:pt x="1" y="100"/>
                    <a:pt x="1" y="133"/>
                    <a:pt x="1" y="167"/>
                  </a:cubicBezTo>
                  <a:cubicBezTo>
                    <a:pt x="1" y="167"/>
                    <a:pt x="1" y="200"/>
                    <a:pt x="1" y="234"/>
                  </a:cubicBezTo>
                  <a:lnTo>
                    <a:pt x="1" y="500"/>
                  </a:lnTo>
                  <a:cubicBezTo>
                    <a:pt x="1" y="500"/>
                    <a:pt x="1" y="534"/>
                    <a:pt x="1" y="534"/>
                  </a:cubicBezTo>
                  <a:lnTo>
                    <a:pt x="34" y="534"/>
                  </a:lnTo>
                  <a:lnTo>
                    <a:pt x="201" y="434"/>
                  </a:lnTo>
                  <a:cubicBezTo>
                    <a:pt x="201" y="434"/>
                    <a:pt x="234" y="434"/>
                    <a:pt x="234" y="400"/>
                  </a:cubicBezTo>
                  <a:cubicBezTo>
                    <a:pt x="234" y="367"/>
                    <a:pt x="234" y="367"/>
                    <a:pt x="234" y="334"/>
                  </a:cubicBezTo>
                  <a:lnTo>
                    <a:pt x="234" y="67"/>
                  </a:lnTo>
                  <a:cubicBezTo>
                    <a:pt x="234" y="33"/>
                    <a:pt x="234" y="33"/>
                    <a:pt x="234" y="0"/>
                  </a:cubicBezTo>
                  <a:close/>
                  <a:moveTo>
                    <a:pt x="201" y="667"/>
                  </a:moveTo>
                  <a:lnTo>
                    <a:pt x="67" y="767"/>
                  </a:lnTo>
                  <a:cubicBezTo>
                    <a:pt x="34" y="767"/>
                    <a:pt x="34" y="767"/>
                    <a:pt x="34" y="801"/>
                  </a:cubicBezTo>
                  <a:cubicBezTo>
                    <a:pt x="1" y="834"/>
                    <a:pt x="1" y="867"/>
                    <a:pt x="34" y="867"/>
                  </a:cubicBezTo>
                  <a:lnTo>
                    <a:pt x="34" y="2468"/>
                  </a:lnTo>
                  <a:cubicBezTo>
                    <a:pt x="1" y="2502"/>
                    <a:pt x="1" y="2502"/>
                    <a:pt x="34" y="2535"/>
                  </a:cubicBezTo>
                  <a:lnTo>
                    <a:pt x="67" y="2535"/>
                  </a:lnTo>
                  <a:lnTo>
                    <a:pt x="201" y="2435"/>
                  </a:lnTo>
                  <a:cubicBezTo>
                    <a:pt x="234" y="2435"/>
                    <a:pt x="234" y="2435"/>
                    <a:pt x="234" y="2402"/>
                  </a:cubicBezTo>
                  <a:cubicBezTo>
                    <a:pt x="234" y="2368"/>
                    <a:pt x="234" y="2335"/>
                    <a:pt x="234" y="2335"/>
                  </a:cubicBezTo>
                  <a:lnTo>
                    <a:pt x="234" y="734"/>
                  </a:lnTo>
                  <a:cubicBezTo>
                    <a:pt x="234" y="701"/>
                    <a:pt x="234" y="701"/>
                    <a:pt x="234" y="667"/>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a:off x="2084203" y="2897492"/>
              <a:ext cx="15652" cy="32045"/>
            </a:xfrm>
            <a:custGeom>
              <a:avLst/>
              <a:gdLst/>
              <a:ahLst/>
              <a:cxnLst/>
              <a:rect l="l" t="t" r="r" b="b"/>
              <a:pathLst>
                <a:path w="1035" h="2119" extrusionOk="0">
                  <a:moveTo>
                    <a:pt x="1005" y="1"/>
                  </a:moveTo>
                  <a:cubicBezTo>
                    <a:pt x="1001" y="1"/>
                    <a:pt x="1001" y="9"/>
                    <a:pt x="1001" y="26"/>
                  </a:cubicBezTo>
                  <a:lnTo>
                    <a:pt x="834" y="92"/>
                  </a:lnTo>
                  <a:cubicBezTo>
                    <a:pt x="834" y="92"/>
                    <a:pt x="801" y="126"/>
                    <a:pt x="801" y="159"/>
                  </a:cubicBezTo>
                  <a:cubicBezTo>
                    <a:pt x="801" y="159"/>
                    <a:pt x="767" y="192"/>
                    <a:pt x="767" y="226"/>
                  </a:cubicBezTo>
                  <a:lnTo>
                    <a:pt x="534" y="1427"/>
                  </a:lnTo>
                  <a:lnTo>
                    <a:pt x="267" y="526"/>
                  </a:lnTo>
                  <a:cubicBezTo>
                    <a:pt x="267" y="493"/>
                    <a:pt x="267" y="493"/>
                    <a:pt x="234" y="459"/>
                  </a:cubicBezTo>
                  <a:lnTo>
                    <a:pt x="200" y="459"/>
                  </a:lnTo>
                  <a:lnTo>
                    <a:pt x="67" y="559"/>
                  </a:lnTo>
                  <a:cubicBezTo>
                    <a:pt x="33" y="559"/>
                    <a:pt x="33" y="593"/>
                    <a:pt x="33" y="593"/>
                  </a:cubicBezTo>
                  <a:cubicBezTo>
                    <a:pt x="0" y="626"/>
                    <a:pt x="0" y="659"/>
                    <a:pt x="33" y="693"/>
                  </a:cubicBezTo>
                  <a:lnTo>
                    <a:pt x="400" y="2060"/>
                  </a:lnTo>
                  <a:cubicBezTo>
                    <a:pt x="400" y="2094"/>
                    <a:pt x="434" y="2094"/>
                    <a:pt x="434" y="2094"/>
                  </a:cubicBezTo>
                  <a:lnTo>
                    <a:pt x="567" y="2027"/>
                  </a:lnTo>
                  <a:cubicBezTo>
                    <a:pt x="600" y="2027"/>
                    <a:pt x="600" y="1994"/>
                    <a:pt x="600" y="1960"/>
                  </a:cubicBezTo>
                  <a:cubicBezTo>
                    <a:pt x="634" y="1960"/>
                    <a:pt x="634" y="1927"/>
                    <a:pt x="634" y="1894"/>
                  </a:cubicBezTo>
                  <a:lnTo>
                    <a:pt x="1034" y="92"/>
                  </a:lnTo>
                  <a:lnTo>
                    <a:pt x="1034" y="59"/>
                  </a:lnTo>
                  <a:cubicBezTo>
                    <a:pt x="1034" y="59"/>
                    <a:pt x="1034" y="26"/>
                    <a:pt x="1034" y="26"/>
                  </a:cubicBezTo>
                  <a:cubicBezTo>
                    <a:pt x="1017" y="9"/>
                    <a:pt x="1009" y="1"/>
                    <a:pt x="1005" y="1"/>
                  </a:cubicBezTo>
                  <a:close/>
                  <a:moveTo>
                    <a:pt x="434" y="2094"/>
                  </a:moveTo>
                  <a:cubicBezTo>
                    <a:pt x="434" y="2110"/>
                    <a:pt x="442" y="2119"/>
                    <a:pt x="446" y="2119"/>
                  </a:cubicBezTo>
                  <a:cubicBezTo>
                    <a:pt x="450" y="2119"/>
                    <a:pt x="450" y="2110"/>
                    <a:pt x="434" y="2094"/>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a:off x="2101352" y="2891110"/>
              <a:ext cx="14639" cy="29474"/>
            </a:xfrm>
            <a:custGeom>
              <a:avLst/>
              <a:gdLst/>
              <a:ahLst/>
              <a:cxnLst/>
              <a:rect l="l" t="t" r="r" b="b"/>
              <a:pathLst>
                <a:path w="968" h="1949" extrusionOk="0">
                  <a:moveTo>
                    <a:pt x="567" y="433"/>
                  </a:moveTo>
                  <a:cubicBezTo>
                    <a:pt x="578" y="433"/>
                    <a:pt x="589" y="437"/>
                    <a:pt x="601" y="448"/>
                  </a:cubicBezTo>
                  <a:cubicBezTo>
                    <a:pt x="634" y="448"/>
                    <a:pt x="634" y="448"/>
                    <a:pt x="667" y="481"/>
                  </a:cubicBezTo>
                  <a:cubicBezTo>
                    <a:pt x="667" y="481"/>
                    <a:pt x="701" y="514"/>
                    <a:pt x="701" y="548"/>
                  </a:cubicBezTo>
                  <a:lnTo>
                    <a:pt x="701" y="648"/>
                  </a:lnTo>
                  <a:lnTo>
                    <a:pt x="267" y="915"/>
                  </a:lnTo>
                  <a:cubicBezTo>
                    <a:pt x="267" y="881"/>
                    <a:pt x="267" y="815"/>
                    <a:pt x="267" y="781"/>
                  </a:cubicBezTo>
                  <a:cubicBezTo>
                    <a:pt x="300" y="748"/>
                    <a:pt x="300" y="715"/>
                    <a:pt x="334" y="648"/>
                  </a:cubicBezTo>
                  <a:cubicBezTo>
                    <a:pt x="334" y="614"/>
                    <a:pt x="367" y="581"/>
                    <a:pt x="400" y="548"/>
                  </a:cubicBezTo>
                  <a:cubicBezTo>
                    <a:pt x="434" y="514"/>
                    <a:pt x="434" y="481"/>
                    <a:pt x="501" y="448"/>
                  </a:cubicBezTo>
                  <a:cubicBezTo>
                    <a:pt x="523" y="448"/>
                    <a:pt x="545" y="433"/>
                    <a:pt x="567" y="433"/>
                  </a:cubicBezTo>
                  <a:close/>
                  <a:moveTo>
                    <a:pt x="621" y="0"/>
                  </a:moveTo>
                  <a:cubicBezTo>
                    <a:pt x="564" y="0"/>
                    <a:pt x="524" y="24"/>
                    <a:pt x="501" y="47"/>
                  </a:cubicBezTo>
                  <a:cubicBezTo>
                    <a:pt x="400" y="81"/>
                    <a:pt x="334" y="147"/>
                    <a:pt x="300" y="248"/>
                  </a:cubicBezTo>
                  <a:cubicBezTo>
                    <a:pt x="234" y="314"/>
                    <a:pt x="167" y="414"/>
                    <a:pt x="134" y="514"/>
                  </a:cubicBezTo>
                  <a:cubicBezTo>
                    <a:pt x="100" y="648"/>
                    <a:pt x="67" y="748"/>
                    <a:pt x="34" y="881"/>
                  </a:cubicBezTo>
                  <a:cubicBezTo>
                    <a:pt x="34" y="981"/>
                    <a:pt x="0" y="1115"/>
                    <a:pt x="0" y="1248"/>
                  </a:cubicBezTo>
                  <a:cubicBezTo>
                    <a:pt x="0" y="1382"/>
                    <a:pt x="0" y="1482"/>
                    <a:pt x="34" y="1615"/>
                  </a:cubicBezTo>
                  <a:cubicBezTo>
                    <a:pt x="34" y="1682"/>
                    <a:pt x="67" y="1782"/>
                    <a:pt x="134" y="1849"/>
                  </a:cubicBezTo>
                  <a:cubicBezTo>
                    <a:pt x="167" y="1882"/>
                    <a:pt x="200" y="1949"/>
                    <a:pt x="267" y="1949"/>
                  </a:cubicBezTo>
                  <a:cubicBezTo>
                    <a:pt x="334" y="1949"/>
                    <a:pt x="400" y="1949"/>
                    <a:pt x="467" y="1915"/>
                  </a:cubicBezTo>
                  <a:cubicBezTo>
                    <a:pt x="534" y="1849"/>
                    <a:pt x="601" y="1815"/>
                    <a:pt x="667" y="1749"/>
                  </a:cubicBezTo>
                  <a:cubicBezTo>
                    <a:pt x="701" y="1682"/>
                    <a:pt x="767" y="1615"/>
                    <a:pt x="801" y="1548"/>
                  </a:cubicBezTo>
                  <a:cubicBezTo>
                    <a:pt x="834" y="1482"/>
                    <a:pt x="867" y="1415"/>
                    <a:pt x="901" y="1348"/>
                  </a:cubicBezTo>
                  <a:cubicBezTo>
                    <a:pt x="901" y="1282"/>
                    <a:pt x="901" y="1248"/>
                    <a:pt x="901" y="1215"/>
                  </a:cubicBezTo>
                  <a:cubicBezTo>
                    <a:pt x="934" y="1182"/>
                    <a:pt x="934" y="1148"/>
                    <a:pt x="901" y="1148"/>
                  </a:cubicBezTo>
                  <a:lnTo>
                    <a:pt x="867" y="1148"/>
                  </a:lnTo>
                  <a:lnTo>
                    <a:pt x="734" y="1215"/>
                  </a:lnTo>
                  <a:lnTo>
                    <a:pt x="701" y="1248"/>
                  </a:lnTo>
                  <a:lnTo>
                    <a:pt x="667" y="1315"/>
                  </a:lnTo>
                  <a:cubicBezTo>
                    <a:pt x="634" y="1348"/>
                    <a:pt x="601" y="1382"/>
                    <a:pt x="601" y="1415"/>
                  </a:cubicBezTo>
                  <a:cubicBezTo>
                    <a:pt x="567" y="1448"/>
                    <a:pt x="534" y="1482"/>
                    <a:pt x="501" y="1482"/>
                  </a:cubicBezTo>
                  <a:cubicBezTo>
                    <a:pt x="467" y="1515"/>
                    <a:pt x="434" y="1515"/>
                    <a:pt x="400" y="1515"/>
                  </a:cubicBezTo>
                  <a:lnTo>
                    <a:pt x="334" y="1515"/>
                  </a:lnTo>
                  <a:cubicBezTo>
                    <a:pt x="300" y="1482"/>
                    <a:pt x="300" y="1448"/>
                    <a:pt x="300" y="1415"/>
                  </a:cubicBezTo>
                  <a:cubicBezTo>
                    <a:pt x="267" y="1382"/>
                    <a:pt x="267" y="1348"/>
                    <a:pt x="300" y="1282"/>
                  </a:cubicBezTo>
                  <a:lnTo>
                    <a:pt x="934" y="915"/>
                  </a:lnTo>
                  <a:cubicBezTo>
                    <a:pt x="934" y="915"/>
                    <a:pt x="968" y="881"/>
                    <a:pt x="968" y="881"/>
                  </a:cubicBezTo>
                  <a:cubicBezTo>
                    <a:pt x="968" y="848"/>
                    <a:pt x="968" y="815"/>
                    <a:pt x="968" y="815"/>
                  </a:cubicBezTo>
                  <a:lnTo>
                    <a:pt x="968" y="648"/>
                  </a:lnTo>
                  <a:cubicBezTo>
                    <a:pt x="968" y="548"/>
                    <a:pt x="968" y="448"/>
                    <a:pt x="934" y="314"/>
                  </a:cubicBezTo>
                  <a:cubicBezTo>
                    <a:pt x="901" y="248"/>
                    <a:pt x="867" y="181"/>
                    <a:pt x="834" y="114"/>
                  </a:cubicBezTo>
                  <a:cubicBezTo>
                    <a:pt x="801" y="47"/>
                    <a:pt x="734" y="14"/>
                    <a:pt x="701" y="14"/>
                  </a:cubicBezTo>
                  <a:cubicBezTo>
                    <a:pt x="671" y="4"/>
                    <a:pt x="645" y="0"/>
                    <a:pt x="6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a:off x="1144415" y="3329179"/>
              <a:ext cx="6578" cy="24725"/>
            </a:xfrm>
            <a:custGeom>
              <a:avLst/>
              <a:gdLst/>
              <a:ahLst/>
              <a:cxnLst/>
              <a:rect l="l" t="t" r="r" b="b"/>
              <a:pathLst>
                <a:path w="435" h="1635" extrusionOk="0">
                  <a:moveTo>
                    <a:pt x="401" y="0"/>
                  </a:moveTo>
                  <a:lnTo>
                    <a:pt x="301" y="33"/>
                  </a:lnTo>
                  <a:cubicBezTo>
                    <a:pt x="301" y="67"/>
                    <a:pt x="301" y="67"/>
                    <a:pt x="301" y="67"/>
                  </a:cubicBezTo>
                  <a:cubicBezTo>
                    <a:pt x="301" y="67"/>
                    <a:pt x="268" y="100"/>
                    <a:pt x="268" y="100"/>
                  </a:cubicBezTo>
                  <a:lnTo>
                    <a:pt x="1" y="667"/>
                  </a:lnTo>
                  <a:cubicBezTo>
                    <a:pt x="1" y="667"/>
                    <a:pt x="1" y="701"/>
                    <a:pt x="1" y="701"/>
                  </a:cubicBezTo>
                  <a:cubicBezTo>
                    <a:pt x="1" y="701"/>
                    <a:pt x="1" y="734"/>
                    <a:pt x="1" y="734"/>
                  </a:cubicBezTo>
                  <a:lnTo>
                    <a:pt x="67" y="867"/>
                  </a:lnTo>
                  <a:lnTo>
                    <a:pt x="101" y="867"/>
                  </a:lnTo>
                  <a:cubicBezTo>
                    <a:pt x="101" y="834"/>
                    <a:pt x="101" y="834"/>
                    <a:pt x="101" y="834"/>
                  </a:cubicBezTo>
                  <a:lnTo>
                    <a:pt x="301" y="467"/>
                  </a:lnTo>
                  <a:lnTo>
                    <a:pt x="301" y="1601"/>
                  </a:lnTo>
                  <a:cubicBezTo>
                    <a:pt x="301" y="1601"/>
                    <a:pt x="301" y="1601"/>
                    <a:pt x="301" y="1635"/>
                  </a:cubicBezTo>
                  <a:lnTo>
                    <a:pt x="401" y="1568"/>
                  </a:lnTo>
                  <a:cubicBezTo>
                    <a:pt x="401" y="1568"/>
                    <a:pt x="401" y="1535"/>
                    <a:pt x="434" y="1535"/>
                  </a:cubicBezTo>
                  <a:cubicBezTo>
                    <a:pt x="434" y="1535"/>
                    <a:pt x="434" y="1501"/>
                    <a:pt x="434" y="1501"/>
                  </a:cubicBezTo>
                  <a:lnTo>
                    <a:pt x="434" y="33"/>
                  </a:lnTo>
                  <a:lnTo>
                    <a:pt x="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a:off x="1160052" y="3317565"/>
              <a:ext cx="11115" cy="30290"/>
            </a:xfrm>
            <a:custGeom>
              <a:avLst/>
              <a:gdLst/>
              <a:ahLst/>
              <a:cxnLst/>
              <a:rect l="l" t="t" r="r" b="b"/>
              <a:pathLst>
                <a:path w="735" h="2003" extrusionOk="0">
                  <a:moveTo>
                    <a:pt x="701" y="1"/>
                  </a:moveTo>
                  <a:lnTo>
                    <a:pt x="635" y="34"/>
                  </a:lnTo>
                  <a:cubicBezTo>
                    <a:pt x="601" y="68"/>
                    <a:pt x="568" y="68"/>
                    <a:pt x="568" y="101"/>
                  </a:cubicBezTo>
                  <a:lnTo>
                    <a:pt x="568" y="134"/>
                  </a:lnTo>
                  <a:lnTo>
                    <a:pt x="334" y="1035"/>
                  </a:lnTo>
                  <a:lnTo>
                    <a:pt x="134" y="401"/>
                  </a:lnTo>
                  <a:lnTo>
                    <a:pt x="101" y="401"/>
                  </a:lnTo>
                  <a:lnTo>
                    <a:pt x="34" y="435"/>
                  </a:lnTo>
                  <a:cubicBezTo>
                    <a:pt x="1" y="435"/>
                    <a:pt x="1" y="468"/>
                    <a:pt x="1" y="468"/>
                  </a:cubicBezTo>
                  <a:cubicBezTo>
                    <a:pt x="1" y="501"/>
                    <a:pt x="1" y="501"/>
                    <a:pt x="1" y="535"/>
                  </a:cubicBezTo>
                  <a:lnTo>
                    <a:pt x="1" y="1969"/>
                  </a:lnTo>
                  <a:lnTo>
                    <a:pt x="1" y="2002"/>
                  </a:lnTo>
                  <a:lnTo>
                    <a:pt x="34" y="2002"/>
                  </a:lnTo>
                  <a:lnTo>
                    <a:pt x="134" y="1969"/>
                  </a:lnTo>
                  <a:cubicBezTo>
                    <a:pt x="134" y="1969"/>
                    <a:pt x="134" y="1936"/>
                    <a:pt x="168" y="1936"/>
                  </a:cubicBezTo>
                  <a:cubicBezTo>
                    <a:pt x="168" y="1902"/>
                    <a:pt x="168" y="1902"/>
                    <a:pt x="168" y="1869"/>
                  </a:cubicBezTo>
                  <a:lnTo>
                    <a:pt x="168" y="1002"/>
                  </a:lnTo>
                  <a:lnTo>
                    <a:pt x="301" y="1402"/>
                  </a:lnTo>
                  <a:cubicBezTo>
                    <a:pt x="301" y="1435"/>
                    <a:pt x="301" y="1435"/>
                    <a:pt x="301" y="1435"/>
                  </a:cubicBezTo>
                  <a:lnTo>
                    <a:pt x="334" y="1435"/>
                  </a:lnTo>
                  <a:lnTo>
                    <a:pt x="401" y="1402"/>
                  </a:lnTo>
                  <a:cubicBezTo>
                    <a:pt x="434" y="1402"/>
                    <a:pt x="434" y="1369"/>
                    <a:pt x="434" y="1369"/>
                  </a:cubicBezTo>
                  <a:cubicBezTo>
                    <a:pt x="434" y="1369"/>
                    <a:pt x="434" y="1335"/>
                    <a:pt x="434" y="1302"/>
                  </a:cubicBezTo>
                  <a:lnTo>
                    <a:pt x="601" y="701"/>
                  </a:lnTo>
                  <a:lnTo>
                    <a:pt x="601" y="1602"/>
                  </a:lnTo>
                  <a:cubicBezTo>
                    <a:pt x="601" y="1602"/>
                    <a:pt x="601" y="1635"/>
                    <a:pt x="601" y="1635"/>
                  </a:cubicBezTo>
                  <a:lnTo>
                    <a:pt x="701" y="1569"/>
                  </a:lnTo>
                  <a:cubicBezTo>
                    <a:pt x="701" y="1569"/>
                    <a:pt x="735" y="1569"/>
                    <a:pt x="735" y="1535"/>
                  </a:cubicBezTo>
                  <a:cubicBezTo>
                    <a:pt x="735" y="1535"/>
                    <a:pt x="735" y="1502"/>
                    <a:pt x="735" y="1502"/>
                  </a:cubicBezTo>
                  <a:lnTo>
                    <a:pt x="735" y="34"/>
                  </a:ln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a:off x="1173677" y="3318079"/>
              <a:ext cx="8590" cy="20688"/>
            </a:xfrm>
            <a:custGeom>
              <a:avLst/>
              <a:gdLst/>
              <a:ahLst/>
              <a:cxnLst/>
              <a:rect l="l" t="t" r="r" b="b"/>
              <a:pathLst>
                <a:path w="568" h="1368" extrusionOk="0">
                  <a:moveTo>
                    <a:pt x="401" y="667"/>
                  </a:moveTo>
                  <a:lnTo>
                    <a:pt x="401" y="701"/>
                  </a:lnTo>
                  <a:cubicBezTo>
                    <a:pt x="401" y="734"/>
                    <a:pt x="401" y="767"/>
                    <a:pt x="401" y="801"/>
                  </a:cubicBezTo>
                  <a:cubicBezTo>
                    <a:pt x="401" y="834"/>
                    <a:pt x="367" y="868"/>
                    <a:pt x="367" y="901"/>
                  </a:cubicBezTo>
                  <a:cubicBezTo>
                    <a:pt x="367" y="934"/>
                    <a:pt x="334" y="968"/>
                    <a:pt x="301" y="1001"/>
                  </a:cubicBezTo>
                  <a:cubicBezTo>
                    <a:pt x="301" y="1001"/>
                    <a:pt x="267" y="1034"/>
                    <a:pt x="234" y="1034"/>
                  </a:cubicBezTo>
                  <a:cubicBezTo>
                    <a:pt x="201" y="1068"/>
                    <a:pt x="201" y="1068"/>
                    <a:pt x="167" y="1068"/>
                  </a:cubicBezTo>
                  <a:cubicBezTo>
                    <a:pt x="134" y="1068"/>
                    <a:pt x="134" y="1034"/>
                    <a:pt x="134" y="1001"/>
                  </a:cubicBezTo>
                  <a:cubicBezTo>
                    <a:pt x="134" y="968"/>
                    <a:pt x="134" y="934"/>
                    <a:pt x="167" y="901"/>
                  </a:cubicBezTo>
                  <a:cubicBezTo>
                    <a:pt x="167" y="868"/>
                    <a:pt x="201" y="834"/>
                    <a:pt x="234" y="834"/>
                  </a:cubicBezTo>
                  <a:lnTo>
                    <a:pt x="401" y="667"/>
                  </a:lnTo>
                  <a:close/>
                  <a:moveTo>
                    <a:pt x="434" y="0"/>
                  </a:moveTo>
                  <a:cubicBezTo>
                    <a:pt x="367" y="0"/>
                    <a:pt x="334" y="34"/>
                    <a:pt x="301" y="67"/>
                  </a:cubicBezTo>
                  <a:cubicBezTo>
                    <a:pt x="267" y="67"/>
                    <a:pt x="201" y="134"/>
                    <a:pt x="167" y="167"/>
                  </a:cubicBezTo>
                  <a:cubicBezTo>
                    <a:pt x="134" y="200"/>
                    <a:pt x="134" y="234"/>
                    <a:pt x="100" y="300"/>
                  </a:cubicBezTo>
                  <a:cubicBezTo>
                    <a:pt x="67" y="334"/>
                    <a:pt x="67" y="367"/>
                    <a:pt x="34" y="434"/>
                  </a:cubicBezTo>
                  <a:cubicBezTo>
                    <a:pt x="34" y="467"/>
                    <a:pt x="34" y="501"/>
                    <a:pt x="34" y="534"/>
                  </a:cubicBezTo>
                  <a:cubicBezTo>
                    <a:pt x="34" y="545"/>
                    <a:pt x="41" y="549"/>
                    <a:pt x="51" y="549"/>
                  </a:cubicBezTo>
                  <a:cubicBezTo>
                    <a:pt x="71" y="549"/>
                    <a:pt x="100" y="534"/>
                    <a:pt x="100" y="534"/>
                  </a:cubicBezTo>
                  <a:lnTo>
                    <a:pt x="134" y="534"/>
                  </a:lnTo>
                  <a:lnTo>
                    <a:pt x="234" y="467"/>
                  </a:lnTo>
                  <a:cubicBezTo>
                    <a:pt x="234" y="434"/>
                    <a:pt x="234" y="434"/>
                    <a:pt x="234" y="434"/>
                  </a:cubicBezTo>
                  <a:cubicBezTo>
                    <a:pt x="234" y="401"/>
                    <a:pt x="267" y="367"/>
                    <a:pt x="267" y="367"/>
                  </a:cubicBezTo>
                  <a:cubicBezTo>
                    <a:pt x="267" y="334"/>
                    <a:pt x="301" y="334"/>
                    <a:pt x="334" y="300"/>
                  </a:cubicBezTo>
                  <a:lnTo>
                    <a:pt x="401" y="300"/>
                  </a:lnTo>
                  <a:cubicBezTo>
                    <a:pt x="434" y="334"/>
                    <a:pt x="434" y="367"/>
                    <a:pt x="434" y="434"/>
                  </a:cubicBezTo>
                  <a:lnTo>
                    <a:pt x="234" y="601"/>
                  </a:lnTo>
                  <a:cubicBezTo>
                    <a:pt x="167" y="667"/>
                    <a:pt x="100" y="734"/>
                    <a:pt x="67" y="834"/>
                  </a:cubicBezTo>
                  <a:cubicBezTo>
                    <a:pt x="34" y="901"/>
                    <a:pt x="0" y="1001"/>
                    <a:pt x="0" y="1101"/>
                  </a:cubicBezTo>
                  <a:cubicBezTo>
                    <a:pt x="0" y="1134"/>
                    <a:pt x="0" y="1201"/>
                    <a:pt x="0" y="1234"/>
                  </a:cubicBezTo>
                  <a:cubicBezTo>
                    <a:pt x="0" y="1268"/>
                    <a:pt x="34" y="1301"/>
                    <a:pt x="34" y="1335"/>
                  </a:cubicBezTo>
                  <a:cubicBezTo>
                    <a:pt x="67" y="1335"/>
                    <a:pt x="100" y="1368"/>
                    <a:pt x="100" y="1368"/>
                  </a:cubicBezTo>
                  <a:cubicBezTo>
                    <a:pt x="167" y="1335"/>
                    <a:pt x="201" y="1335"/>
                    <a:pt x="201" y="1335"/>
                  </a:cubicBezTo>
                  <a:cubicBezTo>
                    <a:pt x="267" y="1301"/>
                    <a:pt x="301" y="1234"/>
                    <a:pt x="334" y="1201"/>
                  </a:cubicBezTo>
                  <a:cubicBezTo>
                    <a:pt x="367" y="1168"/>
                    <a:pt x="401" y="1101"/>
                    <a:pt x="434" y="1034"/>
                  </a:cubicBezTo>
                  <a:lnTo>
                    <a:pt x="434" y="1134"/>
                  </a:lnTo>
                  <a:cubicBezTo>
                    <a:pt x="434" y="1134"/>
                    <a:pt x="434" y="1134"/>
                    <a:pt x="434" y="1168"/>
                  </a:cubicBezTo>
                  <a:lnTo>
                    <a:pt x="534" y="1101"/>
                  </a:lnTo>
                  <a:cubicBezTo>
                    <a:pt x="567" y="1101"/>
                    <a:pt x="567" y="1068"/>
                    <a:pt x="567" y="1068"/>
                  </a:cubicBezTo>
                  <a:cubicBezTo>
                    <a:pt x="567" y="1068"/>
                    <a:pt x="567" y="1034"/>
                    <a:pt x="567" y="1034"/>
                  </a:cubicBezTo>
                  <a:lnTo>
                    <a:pt x="567" y="367"/>
                  </a:lnTo>
                  <a:cubicBezTo>
                    <a:pt x="567" y="300"/>
                    <a:pt x="567" y="234"/>
                    <a:pt x="567" y="167"/>
                  </a:cubicBezTo>
                  <a:cubicBezTo>
                    <a:pt x="567" y="134"/>
                    <a:pt x="534" y="67"/>
                    <a:pt x="501" y="67"/>
                  </a:cubicBezTo>
                  <a:cubicBezTo>
                    <a:pt x="501" y="34"/>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a:off x="1183764" y="3310502"/>
              <a:ext cx="9603" cy="27765"/>
            </a:xfrm>
            <a:custGeom>
              <a:avLst/>
              <a:gdLst/>
              <a:ahLst/>
              <a:cxnLst/>
              <a:rect l="l" t="t" r="r" b="b"/>
              <a:pathLst>
                <a:path w="635" h="1836" extrusionOk="0">
                  <a:moveTo>
                    <a:pt x="601" y="1"/>
                  </a:moveTo>
                  <a:lnTo>
                    <a:pt x="501" y="68"/>
                  </a:lnTo>
                  <a:cubicBezTo>
                    <a:pt x="501" y="68"/>
                    <a:pt x="468" y="68"/>
                    <a:pt x="468" y="101"/>
                  </a:cubicBezTo>
                  <a:cubicBezTo>
                    <a:pt x="468" y="101"/>
                    <a:pt x="468" y="134"/>
                    <a:pt x="468" y="134"/>
                  </a:cubicBezTo>
                  <a:lnTo>
                    <a:pt x="301" y="935"/>
                  </a:lnTo>
                  <a:lnTo>
                    <a:pt x="134" y="334"/>
                  </a:lnTo>
                  <a:lnTo>
                    <a:pt x="134" y="301"/>
                  </a:lnTo>
                  <a:lnTo>
                    <a:pt x="101" y="301"/>
                  </a:lnTo>
                  <a:lnTo>
                    <a:pt x="1" y="368"/>
                  </a:lnTo>
                  <a:cubicBezTo>
                    <a:pt x="1" y="368"/>
                    <a:pt x="1" y="368"/>
                    <a:pt x="1" y="401"/>
                  </a:cubicBezTo>
                  <a:cubicBezTo>
                    <a:pt x="1" y="401"/>
                    <a:pt x="1" y="435"/>
                    <a:pt x="1" y="435"/>
                  </a:cubicBezTo>
                  <a:lnTo>
                    <a:pt x="267" y="1335"/>
                  </a:lnTo>
                  <a:lnTo>
                    <a:pt x="101" y="1802"/>
                  </a:lnTo>
                  <a:cubicBezTo>
                    <a:pt x="101" y="1802"/>
                    <a:pt x="101" y="1836"/>
                    <a:pt x="101" y="1836"/>
                  </a:cubicBezTo>
                  <a:lnTo>
                    <a:pt x="134" y="1836"/>
                  </a:lnTo>
                  <a:lnTo>
                    <a:pt x="234" y="1802"/>
                  </a:lnTo>
                  <a:cubicBezTo>
                    <a:pt x="234" y="1769"/>
                    <a:pt x="267" y="1769"/>
                    <a:pt x="267" y="1769"/>
                  </a:cubicBezTo>
                  <a:cubicBezTo>
                    <a:pt x="267" y="1735"/>
                    <a:pt x="267" y="1735"/>
                    <a:pt x="267" y="1702"/>
                  </a:cubicBezTo>
                  <a:lnTo>
                    <a:pt x="634" y="34"/>
                  </a:lnTo>
                  <a:cubicBezTo>
                    <a:pt x="634" y="34"/>
                    <a:pt x="634"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a:off x="1255898" y="3267131"/>
              <a:ext cx="2541" cy="24725"/>
            </a:xfrm>
            <a:custGeom>
              <a:avLst/>
              <a:gdLst/>
              <a:ahLst/>
              <a:cxnLst/>
              <a:rect l="l" t="t" r="r" b="b"/>
              <a:pathLst>
                <a:path w="168" h="1635" extrusionOk="0">
                  <a:moveTo>
                    <a:pt x="134" y="0"/>
                  </a:moveTo>
                  <a:lnTo>
                    <a:pt x="34" y="34"/>
                  </a:lnTo>
                  <a:cubicBezTo>
                    <a:pt x="34" y="67"/>
                    <a:pt x="34" y="67"/>
                    <a:pt x="1" y="67"/>
                  </a:cubicBezTo>
                  <a:cubicBezTo>
                    <a:pt x="1" y="100"/>
                    <a:pt x="1" y="100"/>
                    <a:pt x="1" y="134"/>
                  </a:cubicBezTo>
                  <a:lnTo>
                    <a:pt x="1" y="1601"/>
                  </a:lnTo>
                  <a:lnTo>
                    <a:pt x="1" y="1635"/>
                  </a:lnTo>
                  <a:lnTo>
                    <a:pt x="34" y="1635"/>
                  </a:lnTo>
                  <a:lnTo>
                    <a:pt x="134" y="1601"/>
                  </a:lnTo>
                  <a:cubicBezTo>
                    <a:pt x="134" y="1568"/>
                    <a:pt x="167" y="1568"/>
                    <a:pt x="167" y="1568"/>
                  </a:cubicBezTo>
                  <a:cubicBezTo>
                    <a:pt x="167" y="1535"/>
                    <a:pt x="167" y="1535"/>
                    <a:pt x="167" y="1501"/>
                  </a:cubicBezTo>
                  <a:lnTo>
                    <a:pt x="167" y="34"/>
                  </a:lnTo>
                  <a:cubicBezTo>
                    <a:pt x="167" y="0"/>
                    <a:pt x="167"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a:off x="1344183" y="3215669"/>
              <a:ext cx="2026" cy="25738"/>
            </a:xfrm>
            <a:custGeom>
              <a:avLst/>
              <a:gdLst/>
              <a:ahLst/>
              <a:cxnLst/>
              <a:rect l="l" t="t" r="r" b="b"/>
              <a:pathLst>
                <a:path w="134" h="1702" extrusionOk="0">
                  <a:moveTo>
                    <a:pt x="134" y="1"/>
                  </a:moveTo>
                  <a:lnTo>
                    <a:pt x="33" y="67"/>
                  </a:lnTo>
                  <a:cubicBezTo>
                    <a:pt x="0" y="67"/>
                    <a:pt x="0" y="101"/>
                    <a:pt x="0" y="101"/>
                  </a:cubicBezTo>
                  <a:cubicBezTo>
                    <a:pt x="0" y="101"/>
                    <a:pt x="0" y="134"/>
                    <a:pt x="0" y="167"/>
                  </a:cubicBezTo>
                  <a:lnTo>
                    <a:pt x="0" y="1669"/>
                  </a:lnTo>
                  <a:cubicBezTo>
                    <a:pt x="0" y="1669"/>
                    <a:pt x="0" y="1669"/>
                    <a:pt x="0" y="1702"/>
                  </a:cubicBezTo>
                  <a:lnTo>
                    <a:pt x="33" y="1702"/>
                  </a:lnTo>
                  <a:lnTo>
                    <a:pt x="134" y="1635"/>
                  </a:lnTo>
                  <a:cubicBezTo>
                    <a:pt x="134" y="1635"/>
                    <a:pt x="134" y="1602"/>
                    <a:pt x="134" y="1602"/>
                  </a:cubicBezTo>
                  <a:cubicBezTo>
                    <a:pt x="134" y="1602"/>
                    <a:pt x="134" y="1568"/>
                    <a:pt x="134" y="1568"/>
                  </a:cubicBezTo>
                  <a:lnTo>
                    <a:pt x="134" y="67"/>
                  </a:lnTo>
                  <a:cubicBezTo>
                    <a:pt x="134" y="34"/>
                    <a:pt x="134" y="34"/>
                    <a:pt x="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a:off x="1431954" y="3165220"/>
              <a:ext cx="2541" cy="25239"/>
            </a:xfrm>
            <a:custGeom>
              <a:avLst/>
              <a:gdLst/>
              <a:ahLst/>
              <a:cxnLst/>
              <a:rect l="l" t="t" r="r" b="b"/>
              <a:pathLst>
                <a:path w="168" h="1669" extrusionOk="0">
                  <a:moveTo>
                    <a:pt x="134" y="1"/>
                  </a:moveTo>
                  <a:lnTo>
                    <a:pt x="34" y="68"/>
                  </a:lnTo>
                  <a:cubicBezTo>
                    <a:pt x="34" y="68"/>
                    <a:pt x="0" y="101"/>
                    <a:pt x="0" y="101"/>
                  </a:cubicBezTo>
                  <a:cubicBezTo>
                    <a:pt x="0" y="101"/>
                    <a:pt x="0" y="134"/>
                    <a:pt x="0" y="168"/>
                  </a:cubicBezTo>
                  <a:lnTo>
                    <a:pt x="0" y="1635"/>
                  </a:lnTo>
                  <a:cubicBezTo>
                    <a:pt x="0" y="1635"/>
                    <a:pt x="0" y="1669"/>
                    <a:pt x="0" y="1669"/>
                  </a:cubicBezTo>
                  <a:lnTo>
                    <a:pt x="34" y="1669"/>
                  </a:lnTo>
                  <a:lnTo>
                    <a:pt x="134" y="1602"/>
                  </a:lnTo>
                  <a:cubicBezTo>
                    <a:pt x="134" y="1602"/>
                    <a:pt x="134" y="1602"/>
                    <a:pt x="167" y="1569"/>
                  </a:cubicBezTo>
                  <a:cubicBezTo>
                    <a:pt x="167" y="1569"/>
                    <a:pt x="167" y="1535"/>
                    <a:pt x="167" y="1535"/>
                  </a:cubicBezTo>
                  <a:lnTo>
                    <a:pt x="167" y="68"/>
                  </a:lnTo>
                  <a:lnTo>
                    <a:pt x="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a:off x="1495514" y="3124874"/>
              <a:ext cx="10102" cy="27251"/>
            </a:xfrm>
            <a:custGeom>
              <a:avLst/>
              <a:gdLst/>
              <a:ahLst/>
              <a:cxnLst/>
              <a:rect l="l" t="t" r="r" b="b"/>
              <a:pathLst>
                <a:path w="668" h="1802" extrusionOk="0">
                  <a:moveTo>
                    <a:pt x="567" y="0"/>
                  </a:moveTo>
                  <a:lnTo>
                    <a:pt x="100" y="301"/>
                  </a:lnTo>
                  <a:cubicBezTo>
                    <a:pt x="67" y="301"/>
                    <a:pt x="67" y="301"/>
                    <a:pt x="67" y="334"/>
                  </a:cubicBezTo>
                  <a:cubicBezTo>
                    <a:pt x="67" y="334"/>
                    <a:pt x="67" y="367"/>
                    <a:pt x="67" y="367"/>
                  </a:cubicBezTo>
                  <a:lnTo>
                    <a:pt x="0" y="1168"/>
                  </a:lnTo>
                  <a:cubicBezTo>
                    <a:pt x="0" y="1168"/>
                    <a:pt x="0" y="1201"/>
                    <a:pt x="0" y="1201"/>
                  </a:cubicBezTo>
                  <a:lnTo>
                    <a:pt x="34" y="1201"/>
                  </a:lnTo>
                  <a:lnTo>
                    <a:pt x="134" y="1135"/>
                  </a:lnTo>
                  <a:cubicBezTo>
                    <a:pt x="167" y="1135"/>
                    <a:pt x="167" y="1135"/>
                    <a:pt x="167" y="1101"/>
                  </a:cubicBezTo>
                  <a:lnTo>
                    <a:pt x="200" y="1068"/>
                  </a:lnTo>
                  <a:cubicBezTo>
                    <a:pt x="200" y="1068"/>
                    <a:pt x="234" y="1034"/>
                    <a:pt x="234" y="1034"/>
                  </a:cubicBezTo>
                  <a:cubicBezTo>
                    <a:pt x="267" y="1001"/>
                    <a:pt x="267" y="1001"/>
                    <a:pt x="300" y="1001"/>
                  </a:cubicBezTo>
                  <a:cubicBezTo>
                    <a:pt x="317" y="984"/>
                    <a:pt x="334" y="976"/>
                    <a:pt x="350" y="976"/>
                  </a:cubicBezTo>
                  <a:cubicBezTo>
                    <a:pt x="367" y="976"/>
                    <a:pt x="384" y="984"/>
                    <a:pt x="401" y="1001"/>
                  </a:cubicBezTo>
                  <a:cubicBezTo>
                    <a:pt x="434" y="1034"/>
                    <a:pt x="467" y="1068"/>
                    <a:pt x="467" y="1135"/>
                  </a:cubicBezTo>
                  <a:cubicBezTo>
                    <a:pt x="467" y="1201"/>
                    <a:pt x="434" y="1268"/>
                    <a:pt x="401" y="1335"/>
                  </a:cubicBezTo>
                  <a:cubicBezTo>
                    <a:pt x="401" y="1401"/>
                    <a:pt x="334" y="1468"/>
                    <a:pt x="300" y="1501"/>
                  </a:cubicBezTo>
                  <a:lnTo>
                    <a:pt x="200" y="1501"/>
                  </a:lnTo>
                  <a:cubicBezTo>
                    <a:pt x="167" y="1501"/>
                    <a:pt x="167" y="1501"/>
                    <a:pt x="167" y="1468"/>
                  </a:cubicBezTo>
                  <a:cubicBezTo>
                    <a:pt x="134" y="1468"/>
                    <a:pt x="134" y="1435"/>
                    <a:pt x="134" y="1401"/>
                  </a:cubicBezTo>
                  <a:cubicBezTo>
                    <a:pt x="134" y="1401"/>
                    <a:pt x="134" y="1401"/>
                    <a:pt x="134" y="1368"/>
                  </a:cubicBezTo>
                  <a:lnTo>
                    <a:pt x="34" y="1435"/>
                  </a:lnTo>
                  <a:cubicBezTo>
                    <a:pt x="0" y="1435"/>
                    <a:pt x="0" y="1468"/>
                    <a:pt x="0" y="1468"/>
                  </a:cubicBezTo>
                  <a:cubicBezTo>
                    <a:pt x="0" y="1468"/>
                    <a:pt x="0" y="1501"/>
                    <a:pt x="0" y="1535"/>
                  </a:cubicBezTo>
                  <a:cubicBezTo>
                    <a:pt x="0" y="1568"/>
                    <a:pt x="0" y="1635"/>
                    <a:pt x="34" y="1668"/>
                  </a:cubicBezTo>
                  <a:cubicBezTo>
                    <a:pt x="34" y="1702"/>
                    <a:pt x="67" y="1735"/>
                    <a:pt x="100" y="1768"/>
                  </a:cubicBezTo>
                  <a:cubicBezTo>
                    <a:pt x="100" y="1802"/>
                    <a:pt x="134" y="1802"/>
                    <a:pt x="200" y="1802"/>
                  </a:cubicBezTo>
                  <a:cubicBezTo>
                    <a:pt x="234" y="1802"/>
                    <a:pt x="300" y="1802"/>
                    <a:pt x="334" y="1768"/>
                  </a:cubicBezTo>
                  <a:cubicBezTo>
                    <a:pt x="401" y="1735"/>
                    <a:pt x="434" y="1702"/>
                    <a:pt x="467" y="1668"/>
                  </a:cubicBezTo>
                  <a:cubicBezTo>
                    <a:pt x="501" y="1602"/>
                    <a:pt x="534" y="1568"/>
                    <a:pt x="567" y="1501"/>
                  </a:cubicBezTo>
                  <a:cubicBezTo>
                    <a:pt x="601" y="1435"/>
                    <a:pt x="634" y="1368"/>
                    <a:pt x="634" y="1301"/>
                  </a:cubicBezTo>
                  <a:cubicBezTo>
                    <a:pt x="667" y="1201"/>
                    <a:pt x="667" y="1135"/>
                    <a:pt x="667" y="1034"/>
                  </a:cubicBezTo>
                  <a:cubicBezTo>
                    <a:pt x="667" y="968"/>
                    <a:pt x="667" y="901"/>
                    <a:pt x="634" y="834"/>
                  </a:cubicBezTo>
                  <a:cubicBezTo>
                    <a:pt x="634" y="768"/>
                    <a:pt x="601" y="734"/>
                    <a:pt x="567" y="701"/>
                  </a:cubicBezTo>
                  <a:cubicBezTo>
                    <a:pt x="534" y="668"/>
                    <a:pt x="501" y="668"/>
                    <a:pt x="467" y="668"/>
                  </a:cubicBezTo>
                  <a:cubicBezTo>
                    <a:pt x="434" y="668"/>
                    <a:pt x="367" y="668"/>
                    <a:pt x="334" y="701"/>
                  </a:cubicBezTo>
                  <a:lnTo>
                    <a:pt x="300" y="734"/>
                  </a:lnTo>
                  <a:cubicBezTo>
                    <a:pt x="267" y="734"/>
                    <a:pt x="234" y="768"/>
                    <a:pt x="200" y="801"/>
                  </a:cubicBezTo>
                  <a:lnTo>
                    <a:pt x="200" y="501"/>
                  </a:lnTo>
                  <a:lnTo>
                    <a:pt x="567" y="301"/>
                  </a:lnTo>
                  <a:cubicBezTo>
                    <a:pt x="567" y="267"/>
                    <a:pt x="567" y="267"/>
                    <a:pt x="601" y="267"/>
                  </a:cubicBezTo>
                  <a:cubicBezTo>
                    <a:pt x="601" y="234"/>
                    <a:pt x="601" y="234"/>
                    <a:pt x="601" y="201"/>
                  </a:cubicBezTo>
                  <a:lnTo>
                    <a:pt x="601" y="34"/>
                  </a:lnTo>
                  <a:cubicBezTo>
                    <a:pt x="601" y="34"/>
                    <a:pt x="601" y="34"/>
                    <a:pt x="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a:off x="1513162" y="3113275"/>
              <a:ext cx="11614" cy="31288"/>
            </a:xfrm>
            <a:custGeom>
              <a:avLst/>
              <a:gdLst/>
              <a:ahLst/>
              <a:cxnLst/>
              <a:rect l="l" t="t" r="r" b="b"/>
              <a:pathLst>
                <a:path w="768" h="2069" extrusionOk="0">
                  <a:moveTo>
                    <a:pt x="735" y="0"/>
                  </a:moveTo>
                  <a:lnTo>
                    <a:pt x="635" y="67"/>
                  </a:lnTo>
                  <a:cubicBezTo>
                    <a:pt x="635" y="67"/>
                    <a:pt x="601" y="100"/>
                    <a:pt x="601" y="100"/>
                  </a:cubicBezTo>
                  <a:lnTo>
                    <a:pt x="601" y="167"/>
                  </a:lnTo>
                  <a:lnTo>
                    <a:pt x="368" y="1034"/>
                  </a:lnTo>
                  <a:lnTo>
                    <a:pt x="134" y="467"/>
                  </a:lnTo>
                  <a:lnTo>
                    <a:pt x="134" y="434"/>
                  </a:lnTo>
                  <a:lnTo>
                    <a:pt x="101" y="434"/>
                  </a:lnTo>
                  <a:lnTo>
                    <a:pt x="34" y="467"/>
                  </a:lnTo>
                  <a:cubicBezTo>
                    <a:pt x="1" y="501"/>
                    <a:pt x="1" y="501"/>
                    <a:pt x="1" y="501"/>
                  </a:cubicBezTo>
                  <a:cubicBezTo>
                    <a:pt x="1" y="534"/>
                    <a:pt x="1" y="534"/>
                    <a:pt x="1" y="567"/>
                  </a:cubicBezTo>
                  <a:lnTo>
                    <a:pt x="1" y="2035"/>
                  </a:lnTo>
                  <a:cubicBezTo>
                    <a:pt x="1" y="2035"/>
                    <a:pt x="1" y="2035"/>
                    <a:pt x="1" y="2068"/>
                  </a:cubicBezTo>
                  <a:lnTo>
                    <a:pt x="34" y="2068"/>
                  </a:lnTo>
                  <a:lnTo>
                    <a:pt x="134" y="2002"/>
                  </a:lnTo>
                  <a:cubicBezTo>
                    <a:pt x="134" y="2002"/>
                    <a:pt x="134" y="1968"/>
                    <a:pt x="134" y="1968"/>
                  </a:cubicBezTo>
                  <a:cubicBezTo>
                    <a:pt x="134" y="1935"/>
                    <a:pt x="134" y="1935"/>
                    <a:pt x="134" y="1935"/>
                  </a:cubicBezTo>
                  <a:lnTo>
                    <a:pt x="134" y="1001"/>
                  </a:lnTo>
                  <a:lnTo>
                    <a:pt x="301" y="1435"/>
                  </a:lnTo>
                  <a:cubicBezTo>
                    <a:pt x="318" y="1451"/>
                    <a:pt x="326" y="1460"/>
                    <a:pt x="330" y="1460"/>
                  </a:cubicBezTo>
                  <a:cubicBezTo>
                    <a:pt x="334" y="1460"/>
                    <a:pt x="334" y="1451"/>
                    <a:pt x="334" y="1435"/>
                  </a:cubicBezTo>
                  <a:lnTo>
                    <a:pt x="401" y="1401"/>
                  </a:lnTo>
                  <a:cubicBezTo>
                    <a:pt x="434" y="1401"/>
                    <a:pt x="434" y="1401"/>
                    <a:pt x="434" y="1368"/>
                  </a:cubicBezTo>
                  <a:cubicBezTo>
                    <a:pt x="434" y="1368"/>
                    <a:pt x="434" y="1334"/>
                    <a:pt x="434" y="1334"/>
                  </a:cubicBezTo>
                  <a:lnTo>
                    <a:pt x="601" y="734"/>
                  </a:lnTo>
                  <a:lnTo>
                    <a:pt x="601" y="1601"/>
                  </a:lnTo>
                  <a:cubicBezTo>
                    <a:pt x="601" y="1601"/>
                    <a:pt x="601" y="1635"/>
                    <a:pt x="601" y="1635"/>
                  </a:cubicBezTo>
                  <a:lnTo>
                    <a:pt x="635" y="1635"/>
                  </a:lnTo>
                  <a:lnTo>
                    <a:pt x="735" y="1568"/>
                  </a:lnTo>
                  <a:lnTo>
                    <a:pt x="768" y="1568"/>
                  </a:lnTo>
                  <a:cubicBezTo>
                    <a:pt x="768" y="1535"/>
                    <a:pt x="768" y="1501"/>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a:off x="1527287" y="3114273"/>
              <a:ext cx="8590" cy="20204"/>
            </a:xfrm>
            <a:custGeom>
              <a:avLst/>
              <a:gdLst/>
              <a:ahLst/>
              <a:cxnLst/>
              <a:rect l="l" t="t" r="r" b="b"/>
              <a:pathLst>
                <a:path w="568" h="1336" extrusionOk="0">
                  <a:moveTo>
                    <a:pt x="401" y="635"/>
                  </a:moveTo>
                  <a:lnTo>
                    <a:pt x="401" y="668"/>
                  </a:lnTo>
                  <a:cubicBezTo>
                    <a:pt x="401" y="701"/>
                    <a:pt x="401" y="735"/>
                    <a:pt x="401" y="768"/>
                  </a:cubicBezTo>
                  <a:cubicBezTo>
                    <a:pt x="401" y="801"/>
                    <a:pt x="368" y="835"/>
                    <a:pt x="368" y="868"/>
                  </a:cubicBezTo>
                  <a:cubicBezTo>
                    <a:pt x="334" y="902"/>
                    <a:pt x="334" y="935"/>
                    <a:pt x="301" y="968"/>
                  </a:cubicBezTo>
                  <a:cubicBezTo>
                    <a:pt x="268" y="1002"/>
                    <a:pt x="268" y="1002"/>
                    <a:pt x="234" y="1035"/>
                  </a:cubicBezTo>
                  <a:lnTo>
                    <a:pt x="134" y="1035"/>
                  </a:lnTo>
                  <a:cubicBezTo>
                    <a:pt x="134" y="1035"/>
                    <a:pt x="134" y="1035"/>
                    <a:pt x="134" y="1002"/>
                  </a:cubicBezTo>
                  <a:cubicBezTo>
                    <a:pt x="134" y="968"/>
                    <a:pt x="134" y="935"/>
                    <a:pt x="134" y="902"/>
                  </a:cubicBezTo>
                  <a:cubicBezTo>
                    <a:pt x="168" y="868"/>
                    <a:pt x="201" y="835"/>
                    <a:pt x="234" y="801"/>
                  </a:cubicBezTo>
                  <a:lnTo>
                    <a:pt x="401" y="635"/>
                  </a:lnTo>
                  <a:close/>
                  <a:moveTo>
                    <a:pt x="401" y="1"/>
                  </a:moveTo>
                  <a:cubicBezTo>
                    <a:pt x="368" y="1"/>
                    <a:pt x="334" y="34"/>
                    <a:pt x="301" y="34"/>
                  </a:cubicBezTo>
                  <a:cubicBezTo>
                    <a:pt x="234" y="68"/>
                    <a:pt x="201" y="101"/>
                    <a:pt x="168" y="134"/>
                  </a:cubicBezTo>
                  <a:cubicBezTo>
                    <a:pt x="134" y="168"/>
                    <a:pt x="101" y="234"/>
                    <a:pt x="101" y="268"/>
                  </a:cubicBezTo>
                  <a:cubicBezTo>
                    <a:pt x="67" y="301"/>
                    <a:pt x="67" y="368"/>
                    <a:pt x="34" y="401"/>
                  </a:cubicBezTo>
                  <a:cubicBezTo>
                    <a:pt x="34" y="435"/>
                    <a:pt x="34" y="468"/>
                    <a:pt x="1" y="501"/>
                  </a:cubicBezTo>
                  <a:cubicBezTo>
                    <a:pt x="34" y="535"/>
                    <a:pt x="67" y="535"/>
                    <a:pt x="101" y="535"/>
                  </a:cubicBezTo>
                  <a:lnTo>
                    <a:pt x="134" y="535"/>
                  </a:lnTo>
                  <a:lnTo>
                    <a:pt x="234" y="468"/>
                  </a:lnTo>
                  <a:lnTo>
                    <a:pt x="268" y="468"/>
                  </a:lnTo>
                  <a:cubicBezTo>
                    <a:pt x="268" y="435"/>
                    <a:pt x="268" y="435"/>
                    <a:pt x="268" y="435"/>
                  </a:cubicBezTo>
                  <a:lnTo>
                    <a:pt x="301" y="368"/>
                  </a:lnTo>
                  <a:cubicBezTo>
                    <a:pt x="301" y="334"/>
                    <a:pt x="334" y="334"/>
                    <a:pt x="368" y="301"/>
                  </a:cubicBezTo>
                  <a:lnTo>
                    <a:pt x="434" y="301"/>
                  </a:lnTo>
                  <a:cubicBezTo>
                    <a:pt x="468" y="334"/>
                    <a:pt x="468" y="368"/>
                    <a:pt x="468" y="435"/>
                  </a:cubicBezTo>
                  <a:lnTo>
                    <a:pt x="268" y="601"/>
                  </a:lnTo>
                  <a:cubicBezTo>
                    <a:pt x="201" y="668"/>
                    <a:pt x="134" y="735"/>
                    <a:pt x="101" y="835"/>
                  </a:cubicBezTo>
                  <a:cubicBezTo>
                    <a:pt x="67" y="902"/>
                    <a:pt x="34" y="1002"/>
                    <a:pt x="34" y="1102"/>
                  </a:cubicBezTo>
                  <a:cubicBezTo>
                    <a:pt x="34" y="1135"/>
                    <a:pt x="34" y="1202"/>
                    <a:pt x="34" y="1235"/>
                  </a:cubicBezTo>
                  <a:cubicBezTo>
                    <a:pt x="34" y="1268"/>
                    <a:pt x="67" y="1302"/>
                    <a:pt x="67" y="1335"/>
                  </a:cubicBezTo>
                  <a:lnTo>
                    <a:pt x="234" y="1335"/>
                  </a:lnTo>
                  <a:cubicBezTo>
                    <a:pt x="301" y="1302"/>
                    <a:pt x="334" y="1235"/>
                    <a:pt x="368" y="1202"/>
                  </a:cubicBezTo>
                  <a:cubicBezTo>
                    <a:pt x="401" y="1135"/>
                    <a:pt x="434" y="1102"/>
                    <a:pt x="434" y="1035"/>
                  </a:cubicBezTo>
                  <a:lnTo>
                    <a:pt x="434" y="1135"/>
                  </a:lnTo>
                  <a:cubicBezTo>
                    <a:pt x="434" y="1135"/>
                    <a:pt x="434" y="1135"/>
                    <a:pt x="434" y="1168"/>
                  </a:cubicBezTo>
                  <a:lnTo>
                    <a:pt x="534" y="1102"/>
                  </a:lnTo>
                  <a:cubicBezTo>
                    <a:pt x="568" y="1102"/>
                    <a:pt x="568" y="1068"/>
                    <a:pt x="534" y="1068"/>
                  </a:cubicBezTo>
                  <a:cubicBezTo>
                    <a:pt x="568" y="1068"/>
                    <a:pt x="568" y="1035"/>
                    <a:pt x="534" y="1035"/>
                  </a:cubicBezTo>
                  <a:lnTo>
                    <a:pt x="534" y="368"/>
                  </a:lnTo>
                  <a:cubicBezTo>
                    <a:pt x="568" y="301"/>
                    <a:pt x="568" y="234"/>
                    <a:pt x="534" y="168"/>
                  </a:cubicBezTo>
                  <a:cubicBezTo>
                    <a:pt x="534" y="134"/>
                    <a:pt x="534" y="68"/>
                    <a:pt x="501" y="34"/>
                  </a:cubicBezTo>
                  <a:cubicBezTo>
                    <a:pt x="468" y="34"/>
                    <a:pt x="434" y="1"/>
                    <a:pt x="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a:off x="1537373" y="3106712"/>
              <a:ext cx="9603" cy="27765"/>
            </a:xfrm>
            <a:custGeom>
              <a:avLst/>
              <a:gdLst/>
              <a:ahLst/>
              <a:cxnLst/>
              <a:rect l="l" t="t" r="r" b="b"/>
              <a:pathLst>
                <a:path w="635" h="1836" extrusionOk="0">
                  <a:moveTo>
                    <a:pt x="601" y="1"/>
                  </a:moveTo>
                  <a:lnTo>
                    <a:pt x="501" y="34"/>
                  </a:lnTo>
                  <a:cubicBezTo>
                    <a:pt x="501" y="67"/>
                    <a:pt x="501" y="67"/>
                    <a:pt x="501" y="67"/>
                  </a:cubicBezTo>
                  <a:cubicBezTo>
                    <a:pt x="501" y="101"/>
                    <a:pt x="501" y="101"/>
                    <a:pt x="501" y="134"/>
                  </a:cubicBezTo>
                  <a:lnTo>
                    <a:pt x="334" y="935"/>
                  </a:lnTo>
                  <a:lnTo>
                    <a:pt x="168" y="334"/>
                  </a:lnTo>
                  <a:cubicBezTo>
                    <a:pt x="168" y="301"/>
                    <a:pt x="168" y="301"/>
                    <a:pt x="168" y="301"/>
                  </a:cubicBezTo>
                  <a:lnTo>
                    <a:pt x="134" y="301"/>
                  </a:lnTo>
                  <a:lnTo>
                    <a:pt x="34" y="334"/>
                  </a:lnTo>
                  <a:cubicBezTo>
                    <a:pt x="34" y="367"/>
                    <a:pt x="1" y="367"/>
                    <a:pt x="1" y="367"/>
                  </a:cubicBezTo>
                  <a:cubicBezTo>
                    <a:pt x="1" y="401"/>
                    <a:pt x="1" y="401"/>
                    <a:pt x="1" y="434"/>
                  </a:cubicBezTo>
                  <a:lnTo>
                    <a:pt x="268" y="1301"/>
                  </a:lnTo>
                  <a:lnTo>
                    <a:pt x="134" y="1802"/>
                  </a:lnTo>
                  <a:cubicBezTo>
                    <a:pt x="134" y="1835"/>
                    <a:pt x="101" y="1835"/>
                    <a:pt x="134" y="1835"/>
                  </a:cubicBezTo>
                  <a:lnTo>
                    <a:pt x="168" y="1835"/>
                  </a:lnTo>
                  <a:lnTo>
                    <a:pt x="268" y="1768"/>
                  </a:lnTo>
                  <a:cubicBezTo>
                    <a:pt x="268" y="1768"/>
                    <a:pt x="268" y="1768"/>
                    <a:pt x="268" y="1735"/>
                  </a:cubicBezTo>
                  <a:cubicBezTo>
                    <a:pt x="268" y="1735"/>
                    <a:pt x="268" y="1702"/>
                    <a:pt x="268" y="1702"/>
                  </a:cubicBezTo>
                  <a:lnTo>
                    <a:pt x="635" y="34"/>
                  </a:lnTo>
                  <a:cubicBezTo>
                    <a:pt x="635" y="34"/>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a:off x="1607995" y="3063839"/>
              <a:ext cx="2541" cy="24725"/>
            </a:xfrm>
            <a:custGeom>
              <a:avLst/>
              <a:gdLst/>
              <a:ahLst/>
              <a:cxnLst/>
              <a:rect l="l" t="t" r="r" b="b"/>
              <a:pathLst>
                <a:path w="168" h="1635" extrusionOk="0">
                  <a:moveTo>
                    <a:pt x="134" y="0"/>
                  </a:moveTo>
                  <a:lnTo>
                    <a:pt x="34" y="67"/>
                  </a:lnTo>
                  <a:cubicBezTo>
                    <a:pt x="34" y="67"/>
                    <a:pt x="1" y="67"/>
                    <a:pt x="1" y="100"/>
                  </a:cubicBezTo>
                  <a:cubicBezTo>
                    <a:pt x="1" y="100"/>
                    <a:pt x="1" y="100"/>
                    <a:pt x="1" y="134"/>
                  </a:cubicBezTo>
                  <a:lnTo>
                    <a:pt x="1" y="1601"/>
                  </a:lnTo>
                  <a:cubicBezTo>
                    <a:pt x="1" y="1635"/>
                    <a:pt x="1" y="1635"/>
                    <a:pt x="1" y="1635"/>
                  </a:cubicBezTo>
                  <a:lnTo>
                    <a:pt x="34" y="1635"/>
                  </a:lnTo>
                  <a:lnTo>
                    <a:pt x="134" y="1601"/>
                  </a:lnTo>
                  <a:cubicBezTo>
                    <a:pt x="134" y="1601"/>
                    <a:pt x="168" y="1568"/>
                    <a:pt x="168" y="1568"/>
                  </a:cubicBezTo>
                  <a:cubicBezTo>
                    <a:pt x="168" y="1535"/>
                    <a:pt x="168" y="1535"/>
                    <a:pt x="168" y="1501"/>
                  </a:cubicBezTo>
                  <a:lnTo>
                    <a:pt x="168" y="34"/>
                  </a:lnTo>
                  <a:cubicBezTo>
                    <a:pt x="168" y="34"/>
                    <a:pt x="168"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a:off x="1696281" y="3012892"/>
              <a:ext cx="2026" cy="25224"/>
            </a:xfrm>
            <a:custGeom>
              <a:avLst/>
              <a:gdLst/>
              <a:ahLst/>
              <a:cxnLst/>
              <a:rect l="l" t="t" r="r" b="b"/>
              <a:pathLst>
                <a:path w="134" h="1668" extrusionOk="0">
                  <a:moveTo>
                    <a:pt x="100" y="0"/>
                  </a:moveTo>
                  <a:lnTo>
                    <a:pt x="34" y="67"/>
                  </a:lnTo>
                  <a:cubicBezTo>
                    <a:pt x="0" y="67"/>
                    <a:pt x="0" y="67"/>
                    <a:pt x="0" y="100"/>
                  </a:cubicBezTo>
                  <a:cubicBezTo>
                    <a:pt x="0" y="100"/>
                    <a:pt x="0" y="134"/>
                    <a:pt x="0" y="134"/>
                  </a:cubicBezTo>
                  <a:lnTo>
                    <a:pt x="0" y="1635"/>
                  </a:lnTo>
                  <a:cubicBezTo>
                    <a:pt x="0" y="1635"/>
                    <a:pt x="0" y="1635"/>
                    <a:pt x="0" y="1668"/>
                  </a:cubicBezTo>
                  <a:lnTo>
                    <a:pt x="34" y="1668"/>
                  </a:lnTo>
                  <a:lnTo>
                    <a:pt x="100" y="1601"/>
                  </a:lnTo>
                  <a:cubicBezTo>
                    <a:pt x="134" y="1601"/>
                    <a:pt x="134" y="1568"/>
                    <a:pt x="134" y="1568"/>
                  </a:cubicBezTo>
                  <a:cubicBezTo>
                    <a:pt x="134" y="1568"/>
                    <a:pt x="134" y="1535"/>
                    <a:pt x="134" y="1535"/>
                  </a:cubicBezTo>
                  <a:lnTo>
                    <a:pt x="134" y="33"/>
                  </a:lnTo>
                  <a:cubicBezTo>
                    <a:pt x="134" y="33"/>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a:off x="1784052" y="2961944"/>
              <a:ext cx="2541" cy="25224"/>
            </a:xfrm>
            <a:custGeom>
              <a:avLst/>
              <a:gdLst/>
              <a:ahLst/>
              <a:cxnLst/>
              <a:rect l="l" t="t" r="r" b="b"/>
              <a:pathLst>
                <a:path w="168" h="1668" extrusionOk="0">
                  <a:moveTo>
                    <a:pt x="134" y="0"/>
                  </a:moveTo>
                  <a:lnTo>
                    <a:pt x="34" y="67"/>
                  </a:lnTo>
                  <a:cubicBezTo>
                    <a:pt x="34" y="67"/>
                    <a:pt x="1" y="100"/>
                    <a:pt x="1" y="100"/>
                  </a:cubicBezTo>
                  <a:cubicBezTo>
                    <a:pt x="1" y="100"/>
                    <a:pt x="1" y="133"/>
                    <a:pt x="1" y="167"/>
                  </a:cubicBezTo>
                  <a:lnTo>
                    <a:pt x="1" y="1635"/>
                  </a:lnTo>
                  <a:lnTo>
                    <a:pt x="1" y="1668"/>
                  </a:lnTo>
                  <a:lnTo>
                    <a:pt x="34" y="1668"/>
                  </a:lnTo>
                  <a:lnTo>
                    <a:pt x="134" y="1601"/>
                  </a:lnTo>
                  <a:cubicBezTo>
                    <a:pt x="134" y="1601"/>
                    <a:pt x="134" y="1601"/>
                    <a:pt x="167" y="1568"/>
                  </a:cubicBezTo>
                  <a:cubicBezTo>
                    <a:pt x="167" y="1568"/>
                    <a:pt x="167" y="1534"/>
                    <a:pt x="167" y="1534"/>
                  </a:cubicBezTo>
                  <a:lnTo>
                    <a:pt x="167" y="67"/>
                  </a:lnTo>
                  <a:cubicBezTo>
                    <a:pt x="167" y="33"/>
                    <a:pt x="167" y="33"/>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a:off x="1872337" y="2911495"/>
              <a:ext cx="2026" cy="24725"/>
            </a:xfrm>
            <a:custGeom>
              <a:avLst/>
              <a:gdLst/>
              <a:ahLst/>
              <a:cxnLst/>
              <a:rect l="l" t="t" r="r" b="b"/>
              <a:pathLst>
                <a:path w="134" h="1635" extrusionOk="0">
                  <a:moveTo>
                    <a:pt x="100" y="0"/>
                  </a:moveTo>
                  <a:lnTo>
                    <a:pt x="0" y="34"/>
                  </a:lnTo>
                  <a:cubicBezTo>
                    <a:pt x="0" y="34"/>
                    <a:pt x="0" y="67"/>
                    <a:pt x="0" y="67"/>
                  </a:cubicBezTo>
                  <a:cubicBezTo>
                    <a:pt x="0" y="100"/>
                    <a:pt x="0" y="100"/>
                    <a:pt x="0" y="134"/>
                  </a:cubicBezTo>
                  <a:lnTo>
                    <a:pt x="0" y="1601"/>
                  </a:lnTo>
                  <a:lnTo>
                    <a:pt x="0" y="1635"/>
                  </a:lnTo>
                  <a:lnTo>
                    <a:pt x="100" y="1601"/>
                  </a:lnTo>
                  <a:cubicBezTo>
                    <a:pt x="133" y="1568"/>
                    <a:pt x="133" y="1568"/>
                    <a:pt x="133" y="1568"/>
                  </a:cubicBezTo>
                  <a:cubicBezTo>
                    <a:pt x="133" y="1535"/>
                    <a:pt x="133" y="1501"/>
                    <a:pt x="133" y="1501"/>
                  </a:cubicBezTo>
                  <a:lnTo>
                    <a:pt x="133" y="34"/>
                  </a:ln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a:off x="1930347" y="2875171"/>
              <a:ext cx="6064" cy="24740"/>
            </a:xfrm>
            <a:custGeom>
              <a:avLst/>
              <a:gdLst/>
              <a:ahLst/>
              <a:cxnLst/>
              <a:rect l="l" t="t" r="r" b="b"/>
              <a:pathLst>
                <a:path w="401" h="1636" extrusionOk="0">
                  <a:moveTo>
                    <a:pt x="400" y="1"/>
                  </a:moveTo>
                  <a:lnTo>
                    <a:pt x="300" y="67"/>
                  </a:lnTo>
                  <a:cubicBezTo>
                    <a:pt x="300" y="67"/>
                    <a:pt x="300" y="101"/>
                    <a:pt x="300" y="101"/>
                  </a:cubicBezTo>
                  <a:cubicBezTo>
                    <a:pt x="267" y="101"/>
                    <a:pt x="267" y="134"/>
                    <a:pt x="267" y="134"/>
                  </a:cubicBezTo>
                  <a:lnTo>
                    <a:pt x="0" y="668"/>
                  </a:lnTo>
                  <a:cubicBezTo>
                    <a:pt x="0" y="701"/>
                    <a:pt x="0" y="701"/>
                    <a:pt x="0" y="734"/>
                  </a:cubicBezTo>
                  <a:cubicBezTo>
                    <a:pt x="0" y="734"/>
                    <a:pt x="0" y="768"/>
                    <a:pt x="0" y="768"/>
                  </a:cubicBezTo>
                  <a:lnTo>
                    <a:pt x="33" y="868"/>
                  </a:lnTo>
                  <a:lnTo>
                    <a:pt x="67" y="868"/>
                  </a:lnTo>
                  <a:cubicBezTo>
                    <a:pt x="67" y="868"/>
                    <a:pt x="67" y="868"/>
                    <a:pt x="100" y="835"/>
                  </a:cubicBezTo>
                  <a:lnTo>
                    <a:pt x="267" y="501"/>
                  </a:lnTo>
                  <a:lnTo>
                    <a:pt x="267" y="1602"/>
                  </a:lnTo>
                  <a:cubicBezTo>
                    <a:pt x="267" y="1635"/>
                    <a:pt x="267" y="1635"/>
                    <a:pt x="267" y="1635"/>
                  </a:cubicBezTo>
                  <a:lnTo>
                    <a:pt x="300" y="1635"/>
                  </a:lnTo>
                  <a:lnTo>
                    <a:pt x="400" y="1568"/>
                  </a:lnTo>
                  <a:cubicBezTo>
                    <a:pt x="400" y="1535"/>
                    <a:pt x="400" y="1535"/>
                    <a:pt x="400" y="1502"/>
                  </a:cubicBezTo>
                  <a:lnTo>
                    <a:pt x="400" y="34"/>
                  </a:lnTo>
                  <a:cubicBezTo>
                    <a:pt x="400" y="34"/>
                    <a:pt x="400" y="34"/>
                    <a:pt x="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a:off x="1939919" y="2869621"/>
              <a:ext cx="10117" cy="25738"/>
            </a:xfrm>
            <a:custGeom>
              <a:avLst/>
              <a:gdLst/>
              <a:ahLst/>
              <a:cxnLst/>
              <a:rect l="l" t="t" r="r" b="b"/>
              <a:pathLst>
                <a:path w="669" h="1702" extrusionOk="0">
                  <a:moveTo>
                    <a:pt x="397" y="284"/>
                  </a:moveTo>
                  <a:cubicBezTo>
                    <a:pt x="418" y="284"/>
                    <a:pt x="435" y="301"/>
                    <a:pt x="435" y="334"/>
                  </a:cubicBezTo>
                  <a:cubicBezTo>
                    <a:pt x="468" y="401"/>
                    <a:pt x="501" y="468"/>
                    <a:pt x="501" y="568"/>
                  </a:cubicBezTo>
                  <a:lnTo>
                    <a:pt x="501" y="735"/>
                  </a:lnTo>
                  <a:lnTo>
                    <a:pt x="501" y="935"/>
                  </a:lnTo>
                  <a:cubicBezTo>
                    <a:pt x="501" y="1035"/>
                    <a:pt x="468" y="1135"/>
                    <a:pt x="435" y="1202"/>
                  </a:cubicBezTo>
                  <a:cubicBezTo>
                    <a:pt x="435" y="1268"/>
                    <a:pt x="368" y="1335"/>
                    <a:pt x="334" y="1368"/>
                  </a:cubicBezTo>
                  <a:cubicBezTo>
                    <a:pt x="301" y="1402"/>
                    <a:pt x="276" y="1418"/>
                    <a:pt x="255" y="1418"/>
                  </a:cubicBezTo>
                  <a:cubicBezTo>
                    <a:pt x="234" y="1418"/>
                    <a:pt x="218" y="1402"/>
                    <a:pt x="201" y="1368"/>
                  </a:cubicBezTo>
                  <a:cubicBezTo>
                    <a:pt x="168" y="1302"/>
                    <a:pt x="134" y="1235"/>
                    <a:pt x="168" y="1135"/>
                  </a:cubicBezTo>
                  <a:cubicBezTo>
                    <a:pt x="134" y="1101"/>
                    <a:pt x="168" y="1035"/>
                    <a:pt x="168" y="968"/>
                  </a:cubicBezTo>
                  <a:lnTo>
                    <a:pt x="168" y="768"/>
                  </a:lnTo>
                  <a:cubicBezTo>
                    <a:pt x="168" y="668"/>
                    <a:pt x="168" y="568"/>
                    <a:pt x="201" y="501"/>
                  </a:cubicBezTo>
                  <a:cubicBezTo>
                    <a:pt x="201" y="434"/>
                    <a:pt x="268" y="368"/>
                    <a:pt x="334" y="334"/>
                  </a:cubicBezTo>
                  <a:cubicBezTo>
                    <a:pt x="351" y="301"/>
                    <a:pt x="376" y="284"/>
                    <a:pt x="397" y="284"/>
                  </a:cubicBezTo>
                  <a:close/>
                  <a:moveTo>
                    <a:pt x="501" y="1"/>
                  </a:moveTo>
                  <a:cubicBezTo>
                    <a:pt x="435" y="1"/>
                    <a:pt x="401" y="1"/>
                    <a:pt x="334" y="34"/>
                  </a:cubicBezTo>
                  <a:cubicBezTo>
                    <a:pt x="268" y="67"/>
                    <a:pt x="234" y="134"/>
                    <a:pt x="201" y="201"/>
                  </a:cubicBezTo>
                  <a:cubicBezTo>
                    <a:pt x="134" y="234"/>
                    <a:pt x="101" y="301"/>
                    <a:pt x="68" y="368"/>
                  </a:cubicBezTo>
                  <a:cubicBezTo>
                    <a:pt x="68" y="468"/>
                    <a:pt x="34" y="534"/>
                    <a:pt x="34" y="601"/>
                  </a:cubicBezTo>
                  <a:cubicBezTo>
                    <a:pt x="1" y="701"/>
                    <a:pt x="1" y="768"/>
                    <a:pt x="1" y="868"/>
                  </a:cubicBezTo>
                  <a:lnTo>
                    <a:pt x="1" y="1068"/>
                  </a:lnTo>
                  <a:lnTo>
                    <a:pt x="1" y="1268"/>
                  </a:lnTo>
                  <a:cubicBezTo>
                    <a:pt x="1" y="1335"/>
                    <a:pt x="1" y="1402"/>
                    <a:pt x="34" y="1502"/>
                  </a:cubicBezTo>
                  <a:cubicBezTo>
                    <a:pt x="34" y="1535"/>
                    <a:pt x="68" y="1602"/>
                    <a:pt x="68" y="1635"/>
                  </a:cubicBezTo>
                  <a:cubicBezTo>
                    <a:pt x="101" y="1669"/>
                    <a:pt x="134" y="1702"/>
                    <a:pt x="201" y="1702"/>
                  </a:cubicBezTo>
                  <a:cubicBezTo>
                    <a:pt x="234" y="1702"/>
                    <a:pt x="301" y="1702"/>
                    <a:pt x="334" y="1669"/>
                  </a:cubicBezTo>
                  <a:cubicBezTo>
                    <a:pt x="401" y="1635"/>
                    <a:pt x="468" y="1602"/>
                    <a:pt x="501" y="1535"/>
                  </a:cubicBezTo>
                  <a:cubicBezTo>
                    <a:pt x="535" y="1468"/>
                    <a:pt x="568" y="1402"/>
                    <a:pt x="601" y="1335"/>
                  </a:cubicBezTo>
                  <a:cubicBezTo>
                    <a:pt x="635" y="1268"/>
                    <a:pt x="635" y="1202"/>
                    <a:pt x="668" y="1135"/>
                  </a:cubicBezTo>
                  <a:cubicBezTo>
                    <a:pt x="668" y="1035"/>
                    <a:pt x="668" y="935"/>
                    <a:pt x="668" y="868"/>
                  </a:cubicBezTo>
                  <a:cubicBezTo>
                    <a:pt x="668" y="835"/>
                    <a:pt x="668" y="801"/>
                    <a:pt x="668" y="768"/>
                  </a:cubicBezTo>
                  <a:lnTo>
                    <a:pt x="668" y="568"/>
                  </a:lnTo>
                  <a:cubicBezTo>
                    <a:pt x="668" y="534"/>
                    <a:pt x="668" y="501"/>
                    <a:pt x="668" y="468"/>
                  </a:cubicBezTo>
                  <a:cubicBezTo>
                    <a:pt x="668" y="368"/>
                    <a:pt x="668" y="301"/>
                    <a:pt x="668" y="234"/>
                  </a:cubicBezTo>
                  <a:cubicBezTo>
                    <a:pt x="635" y="167"/>
                    <a:pt x="635" y="134"/>
                    <a:pt x="601" y="67"/>
                  </a:cubicBezTo>
                  <a:cubicBezTo>
                    <a:pt x="568" y="34"/>
                    <a:pt x="535"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a:off x="1957582" y="2856510"/>
              <a:ext cx="11614" cy="30789"/>
            </a:xfrm>
            <a:custGeom>
              <a:avLst/>
              <a:gdLst/>
              <a:ahLst/>
              <a:cxnLst/>
              <a:rect l="l" t="t" r="r" b="b"/>
              <a:pathLst>
                <a:path w="768" h="2036" extrusionOk="0">
                  <a:moveTo>
                    <a:pt x="734" y="0"/>
                  </a:moveTo>
                  <a:lnTo>
                    <a:pt x="668" y="67"/>
                  </a:lnTo>
                  <a:cubicBezTo>
                    <a:pt x="634" y="67"/>
                    <a:pt x="634" y="100"/>
                    <a:pt x="601" y="100"/>
                  </a:cubicBezTo>
                  <a:lnTo>
                    <a:pt x="601" y="167"/>
                  </a:lnTo>
                  <a:lnTo>
                    <a:pt x="367" y="1034"/>
                  </a:lnTo>
                  <a:lnTo>
                    <a:pt x="134" y="434"/>
                  </a:lnTo>
                  <a:lnTo>
                    <a:pt x="100" y="434"/>
                  </a:lnTo>
                  <a:lnTo>
                    <a:pt x="34" y="467"/>
                  </a:lnTo>
                  <a:cubicBezTo>
                    <a:pt x="0" y="467"/>
                    <a:pt x="0" y="501"/>
                    <a:pt x="0" y="501"/>
                  </a:cubicBezTo>
                  <a:cubicBezTo>
                    <a:pt x="0" y="501"/>
                    <a:pt x="0" y="534"/>
                    <a:pt x="0" y="567"/>
                  </a:cubicBezTo>
                  <a:lnTo>
                    <a:pt x="0" y="2002"/>
                  </a:lnTo>
                  <a:cubicBezTo>
                    <a:pt x="0" y="2002"/>
                    <a:pt x="0" y="2035"/>
                    <a:pt x="0" y="2035"/>
                  </a:cubicBezTo>
                  <a:lnTo>
                    <a:pt x="34" y="2035"/>
                  </a:lnTo>
                  <a:lnTo>
                    <a:pt x="134" y="1968"/>
                  </a:lnTo>
                  <a:cubicBezTo>
                    <a:pt x="134" y="1968"/>
                    <a:pt x="134" y="1968"/>
                    <a:pt x="167" y="1935"/>
                  </a:cubicBezTo>
                  <a:cubicBezTo>
                    <a:pt x="167" y="1935"/>
                    <a:pt x="167" y="1902"/>
                    <a:pt x="167" y="1902"/>
                  </a:cubicBezTo>
                  <a:lnTo>
                    <a:pt x="167" y="1001"/>
                  </a:lnTo>
                  <a:lnTo>
                    <a:pt x="334" y="1435"/>
                  </a:lnTo>
                  <a:lnTo>
                    <a:pt x="401" y="1401"/>
                  </a:lnTo>
                  <a:cubicBezTo>
                    <a:pt x="434" y="1401"/>
                    <a:pt x="434" y="1401"/>
                    <a:pt x="434" y="1368"/>
                  </a:cubicBezTo>
                  <a:cubicBezTo>
                    <a:pt x="434" y="1368"/>
                    <a:pt x="434" y="1335"/>
                    <a:pt x="434" y="1335"/>
                  </a:cubicBezTo>
                  <a:lnTo>
                    <a:pt x="601" y="734"/>
                  </a:lnTo>
                  <a:lnTo>
                    <a:pt x="601" y="1602"/>
                  </a:lnTo>
                  <a:cubicBezTo>
                    <a:pt x="601" y="1635"/>
                    <a:pt x="601" y="1635"/>
                    <a:pt x="601" y="1635"/>
                  </a:cubicBezTo>
                  <a:lnTo>
                    <a:pt x="634" y="1635"/>
                  </a:lnTo>
                  <a:lnTo>
                    <a:pt x="734" y="1568"/>
                  </a:lnTo>
                  <a:lnTo>
                    <a:pt x="768" y="1568"/>
                  </a:lnTo>
                  <a:cubicBezTo>
                    <a:pt x="768" y="1535"/>
                    <a:pt x="768" y="1535"/>
                    <a:pt x="768" y="1501"/>
                  </a:cubicBezTo>
                  <a:lnTo>
                    <a:pt x="768" y="34"/>
                  </a:lnTo>
                  <a:cubicBezTo>
                    <a:pt x="768" y="34"/>
                    <a:pt x="768" y="34"/>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a:off x="1971707" y="2857523"/>
              <a:ext cx="9089" cy="20415"/>
            </a:xfrm>
            <a:custGeom>
              <a:avLst/>
              <a:gdLst/>
              <a:ahLst/>
              <a:cxnLst/>
              <a:rect l="l" t="t" r="r" b="b"/>
              <a:pathLst>
                <a:path w="601" h="1350" extrusionOk="0">
                  <a:moveTo>
                    <a:pt x="434" y="634"/>
                  </a:moveTo>
                  <a:lnTo>
                    <a:pt x="434" y="667"/>
                  </a:lnTo>
                  <a:cubicBezTo>
                    <a:pt x="434" y="701"/>
                    <a:pt x="434" y="734"/>
                    <a:pt x="434" y="767"/>
                  </a:cubicBezTo>
                  <a:cubicBezTo>
                    <a:pt x="401" y="801"/>
                    <a:pt x="401" y="834"/>
                    <a:pt x="401" y="867"/>
                  </a:cubicBezTo>
                  <a:cubicBezTo>
                    <a:pt x="367" y="901"/>
                    <a:pt x="367" y="934"/>
                    <a:pt x="334" y="967"/>
                  </a:cubicBezTo>
                  <a:cubicBezTo>
                    <a:pt x="301" y="1001"/>
                    <a:pt x="267" y="1001"/>
                    <a:pt x="267" y="1034"/>
                  </a:cubicBezTo>
                  <a:lnTo>
                    <a:pt x="167" y="1034"/>
                  </a:lnTo>
                  <a:cubicBezTo>
                    <a:pt x="167" y="1034"/>
                    <a:pt x="167" y="1001"/>
                    <a:pt x="167" y="1001"/>
                  </a:cubicBezTo>
                  <a:cubicBezTo>
                    <a:pt x="134" y="934"/>
                    <a:pt x="167" y="934"/>
                    <a:pt x="167" y="901"/>
                  </a:cubicBezTo>
                  <a:cubicBezTo>
                    <a:pt x="201" y="867"/>
                    <a:pt x="234" y="834"/>
                    <a:pt x="267" y="801"/>
                  </a:cubicBezTo>
                  <a:lnTo>
                    <a:pt x="434" y="634"/>
                  </a:lnTo>
                  <a:close/>
                  <a:moveTo>
                    <a:pt x="434" y="0"/>
                  </a:moveTo>
                  <a:cubicBezTo>
                    <a:pt x="401" y="0"/>
                    <a:pt x="334" y="33"/>
                    <a:pt x="301" y="33"/>
                  </a:cubicBezTo>
                  <a:cubicBezTo>
                    <a:pt x="267" y="67"/>
                    <a:pt x="234" y="100"/>
                    <a:pt x="201" y="134"/>
                  </a:cubicBezTo>
                  <a:cubicBezTo>
                    <a:pt x="167" y="167"/>
                    <a:pt x="134" y="234"/>
                    <a:pt x="134" y="267"/>
                  </a:cubicBezTo>
                  <a:cubicBezTo>
                    <a:pt x="100" y="300"/>
                    <a:pt x="67" y="334"/>
                    <a:pt x="67" y="400"/>
                  </a:cubicBezTo>
                  <a:cubicBezTo>
                    <a:pt x="67" y="434"/>
                    <a:pt x="34" y="467"/>
                    <a:pt x="34" y="500"/>
                  </a:cubicBezTo>
                  <a:cubicBezTo>
                    <a:pt x="67" y="534"/>
                    <a:pt x="67" y="534"/>
                    <a:pt x="100" y="534"/>
                  </a:cubicBezTo>
                  <a:lnTo>
                    <a:pt x="234" y="467"/>
                  </a:lnTo>
                  <a:lnTo>
                    <a:pt x="267" y="467"/>
                  </a:lnTo>
                  <a:lnTo>
                    <a:pt x="267" y="434"/>
                  </a:lnTo>
                  <a:cubicBezTo>
                    <a:pt x="267" y="400"/>
                    <a:pt x="267" y="367"/>
                    <a:pt x="301" y="367"/>
                  </a:cubicBezTo>
                  <a:cubicBezTo>
                    <a:pt x="301" y="334"/>
                    <a:pt x="334" y="334"/>
                    <a:pt x="334" y="300"/>
                  </a:cubicBezTo>
                  <a:lnTo>
                    <a:pt x="434" y="300"/>
                  </a:lnTo>
                  <a:cubicBezTo>
                    <a:pt x="467" y="334"/>
                    <a:pt x="467" y="367"/>
                    <a:pt x="467" y="434"/>
                  </a:cubicBezTo>
                  <a:lnTo>
                    <a:pt x="267" y="601"/>
                  </a:lnTo>
                  <a:cubicBezTo>
                    <a:pt x="167" y="667"/>
                    <a:pt x="134" y="734"/>
                    <a:pt x="100" y="834"/>
                  </a:cubicBezTo>
                  <a:cubicBezTo>
                    <a:pt x="34" y="901"/>
                    <a:pt x="34" y="1001"/>
                    <a:pt x="34" y="1101"/>
                  </a:cubicBezTo>
                  <a:cubicBezTo>
                    <a:pt x="0" y="1134"/>
                    <a:pt x="0" y="1201"/>
                    <a:pt x="34" y="1234"/>
                  </a:cubicBezTo>
                  <a:cubicBezTo>
                    <a:pt x="34" y="1268"/>
                    <a:pt x="34" y="1301"/>
                    <a:pt x="67" y="1334"/>
                  </a:cubicBezTo>
                  <a:cubicBezTo>
                    <a:pt x="89" y="1334"/>
                    <a:pt x="112" y="1349"/>
                    <a:pt x="134" y="1349"/>
                  </a:cubicBezTo>
                  <a:cubicBezTo>
                    <a:pt x="145" y="1349"/>
                    <a:pt x="156" y="1345"/>
                    <a:pt x="167" y="1334"/>
                  </a:cubicBezTo>
                  <a:cubicBezTo>
                    <a:pt x="201" y="1334"/>
                    <a:pt x="234" y="1334"/>
                    <a:pt x="234" y="1301"/>
                  </a:cubicBezTo>
                  <a:cubicBezTo>
                    <a:pt x="301" y="1301"/>
                    <a:pt x="334" y="1234"/>
                    <a:pt x="367" y="1201"/>
                  </a:cubicBezTo>
                  <a:cubicBezTo>
                    <a:pt x="401" y="1134"/>
                    <a:pt x="434" y="1101"/>
                    <a:pt x="467" y="1034"/>
                  </a:cubicBezTo>
                  <a:lnTo>
                    <a:pt x="467" y="1101"/>
                  </a:lnTo>
                  <a:cubicBezTo>
                    <a:pt x="434" y="1134"/>
                    <a:pt x="434" y="1134"/>
                    <a:pt x="467" y="1134"/>
                  </a:cubicBezTo>
                  <a:lnTo>
                    <a:pt x="567" y="1101"/>
                  </a:lnTo>
                  <a:cubicBezTo>
                    <a:pt x="567" y="1101"/>
                    <a:pt x="601" y="1068"/>
                    <a:pt x="601" y="1068"/>
                  </a:cubicBezTo>
                  <a:cubicBezTo>
                    <a:pt x="601" y="1034"/>
                    <a:pt x="601" y="1034"/>
                    <a:pt x="601" y="1001"/>
                  </a:cubicBezTo>
                  <a:lnTo>
                    <a:pt x="601" y="334"/>
                  </a:lnTo>
                  <a:cubicBezTo>
                    <a:pt x="601" y="300"/>
                    <a:pt x="601" y="234"/>
                    <a:pt x="567" y="167"/>
                  </a:cubicBezTo>
                  <a:cubicBezTo>
                    <a:pt x="567" y="100"/>
                    <a:pt x="534" y="67"/>
                    <a:pt x="534" y="33"/>
                  </a:cubicBezTo>
                  <a:cubicBezTo>
                    <a:pt x="501" y="33"/>
                    <a:pt x="467"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a:off x="1982292" y="2849947"/>
              <a:ext cx="9603" cy="27765"/>
            </a:xfrm>
            <a:custGeom>
              <a:avLst/>
              <a:gdLst/>
              <a:ahLst/>
              <a:cxnLst/>
              <a:rect l="l" t="t" r="r" b="b"/>
              <a:pathLst>
                <a:path w="635" h="1836" extrusionOk="0">
                  <a:moveTo>
                    <a:pt x="601" y="1"/>
                  </a:moveTo>
                  <a:lnTo>
                    <a:pt x="501" y="34"/>
                  </a:lnTo>
                  <a:cubicBezTo>
                    <a:pt x="501" y="34"/>
                    <a:pt x="501" y="67"/>
                    <a:pt x="468" y="67"/>
                  </a:cubicBezTo>
                  <a:cubicBezTo>
                    <a:pt x="468" y="101"/>
                    <a:pt x="468" y="101"/>
                    <a:pt x="468" y="134"/>
                  </a:cubicBezTo>
                  <a:lnTo>
                    <a:pt x="301" y="901"/>
                  </a:lnTo>
                  <a:lnTo>
                    <a:pt x="134" y="301"/>
                  </a:lnTo>
                  <a:cubicBezTo>
                    <a:pt x="134" y="284"/>
                    <a:pt x="134" y="276"/>
                    <a:pt x="130" y="276"/>
                  </a:cubicBezTo>
                  <a:cubicBezTo>
                    <a:pt x="126" y="276"/>
                    <a:pt x="118" y="284"/>
                    <a:pt x="101" y="301"/>
                  </a:cubicBezTo>
                  <a:lnTo>
                    <a:pt x="34" y="334"/>
                  </a:lnTo>
                  <a:cubicBezTo>
                    <a:pt x="1" y="334"/>
                    <a:pt x="1" y="368"/>
                    <a:pt x="1" y="368"/>
                  </a:cubicBezTo>
                  <a:cubicBezTo>
                    <a:pt x="1" y="401"/>
                    <a:pt x="1" y="401"/>
                    <a:pt x="1" y="434"/>
                  </a:cubicBezTo>
                  <a:lnTo>
                    <a:pt x="234" y="1302"/>
                  </a:lnTo>
                  <a:lnTo>
                    <a:pt x="134" y="1769"/>
                  </a:lnTo>
                  <a:cubicBezTo>
                    <a:pt x="134" y="1802"/>
                    <a:pt x="134" y="1802"/>
                    <a:pt x="134" y="1835"/>
                  </a:cubicBezTo>
                  <a:lnTo>
                    <a:pt x="168" y="1835"/>
                  </a:lnTo>
                  <a:lnTo>
                    <a:pt x="234" y="1769"/>
                  </a:lnTo>
                  <a:cubicBezTo>
                    <a:pt x="268" y="1769"/>
                    <a:pt x="268" y="1735"/>
                    <a:pt x="268" y="1735"/>
                  </a:cubicBezTo>
                  <a:lnTo>
                    <a:pt x="268" y="1702"/>
                  </a:lnTo>
                  <a:lnTo>
                    <a:pt x="635" y="34"/>
                  </a:lnTo>
                  <a:cubicBezTo>
                    <a:pt x="635" y="1"/>
                    <a:pt x="635" y="1"/>
                    <a:pt x="6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a:off x="2047879" y="2809600"/>
              <a:ext cx="3040" cy="25239"/>
            </a:xfrm>
            <a:custGeom>
              <a:avLst/>
              <a:gdLst/>
              <a:ahLst/>
              <a:cxnLst/>
              <a:rect l="l" t="t" r="r" b="b"/>
              <a:pathLst>
                <a:path w="201" h="1669" extrusionOk="0">
                  <a:moveTo>
                    <a:pt x="134" y="0"/>
                  </a:moveTo>
                  <a:lnTo>
                    <a:pt x="34" y="67"/>
                  </a:lnTo>
                  <a:cubicBezTo>
                    <a:pt x="34" y="67"/>
                    <a:pt x="34" y="67"/>
                    <a:pt x="0" y="100"/>
                  </a:cubicBezTo>
                  <a:cubicBezTo>
                    <a:pt x="0" y="100"/>
                    <a:pt x="0" y="134"/>
                    <a:pt x="0" y="134"/>
                  </a:cubicBezTo>
                  <a:lnTo>
                    <a:pt x="0" y="1635"/>
                  </a:lnTo>
                  <a:cubicBezTo>
                    <a:pt x="0" y="1635"/>
                    <a:pt x="0" y="1635"/>
                    <a:pt x="0" y="1668"/>
                  </a:cubicBezTo>
                  <a:lnTo>
                    <a:pt x="34" y="1668"/>
                  </a:lnTo>
                  <a:lnTo>
                    <a:pt x="134" y="1601"/>
                  </a:lnTo>
                  <a:cubicBezTo>
                    <a:pt x="134" y="1601"/>
                    <a:pt x="167" y="1601"/>
                    <a:pt x="167" y="1568"/>
                  </a:cubicBezTo>
                  <a:cubicBezTo>
                    <a:pt x="167" y="1568"/>
                    <a:pt x="167" y="1535"/>
                    <a:pt x="167" y="1535"/>
                  </a:cubicBezTo>
                  <a:lnTo>
                    <a:pt x="167" y="34"/>
                  </a:lnTo>
                  <a:cubicBezTo>
                    <a:pt x="167" y="0"/>
                    <a:pt x="200"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a:off x="2136149" y="2758652"/>
              <a:ext cx="2042" cy="25224"/>
            </a:xfrm>
            <a:custGeom>
              <a:avLst/>
              <a:gdLst/>
              <a:ahLst/>
              <a:cxnLst/>
              <a:rect l="l" t="t" r="r" b="b"/>
              <a:pathLst>
                <a:path w="135" h="1668" extrusionOk="0">
                  <a:moveTo>
                    <a:pt x="134" y="0"/>
                  </a:moveTo>
                  <a:lnTo>
                    <a:pt x="34" y="67"/>
                  </a:lnTo>
                  <a:cubicBezTo>
                    <a:pt x="1" y="67"/>
                    <a:pt x="1" y="100"/>
                    <a:pt x="1" y="100"/>
                  </a:cubicBezTo>
                  <a:cubicBezTo>
                    <a:pt x="1" y="134"/>
                    <a:pt x="1" y="134"/>
                    <a:pt x="1" y="167"/>
                  </a:cubicBezTo>
                  <a:lnTo>
                    <a:pt x="1" y="1635"/>
                  </a:lnTo>
                  <a:cubicBezTo>
                    <a:pt x="1" y="1635"/>
                    <a:pt x="1" y="1668"/>
                    <a:pt x="1" y="1668"/>
                  </a:cubicBezTo>
                  <a:lnTo>
                    <a:pt x="34" y="1668"/>
                  </a:lnTo>
                  <a:lnTo>
                    <a:pt x="134" y="1601"/>
                  </a:lnTo>
                  <a:cubicBezTo>
                    <a:pt x="134" y="1568"/>
                    <a:pt x="134" y="1535"/>
                    <a:pt x="134" y="1535"/>
                  </a:cubicBezTo>
                  <a:lnTo>
                    <a:pt x="134" y="67"/>
                  </a:lnTo>
                  <a:cubicBezTo>
                    <a:pt x="134" y="33"/>
                    <a:pt x="134" y="33"/>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a:off x="1058656" y="3294367"/>
              <a:ext cx="22215" cy="38850"/>
            </a:xfrm>
            <a:custGeom>
              <a:avLst/>
              <a:gdLst/>
              <a:ahLst/>
              <a:cxnLst/>
              <a:rect l="l" t="t" r="r" b="b"/>
              <a:pathLst>
                <a:path w="1469" h="2569" extrusionOk="0">
                  <a:moveTo>
                    <a:pt x="1402" y="0"/>
                  </a:moveTo>
                  <a:lnTo>
                    <a:pt x="68" y="768"/>
                  </a:lnTo>
                  <a:cubicBezTo>
                    <a:pt x="34" y="801"/>
                    <a:pt x="34" y="801"/>
                    <a:pt x="1" y="834"/>
                  </a:cubicBezTo>
                  <a:cubicBezTo>
                    <a:pt x="1" y="834"/>
                    <a:pt x="1" y="868"/>
                    <a:pt x="1" y="901"/>
                  </a:cubicBezTo>
                  <a:lnTo>
                    <a:pt x="1" y="1168"/>
                  </a:lnTo>
                  <a:cubicBezTo>
                    <a:pt x="1" y="1168"/>
                    <a:pt x="1" y="1201"/>
                    <a:pt x="1" y="1201"/>
                  </a:cubicBezTo>
                  <a:cubicBezTo>
                    <a:pt x="18" y="1218"/>
                    <a:pt x="26" y="1226"/>
                    <a:pt x="34" y="1226"/>
                  </a:cubicBezTo>
                  <a:cubicBezTo>
                    <a:pt x="43" y="1226"/>
                    <a:pt x="51" y="1218"/>
                    <a:pt x="68" y="1201"/>
                  </a:cubicBezTo>
                  <a:lnTo>
                    <a:pt x="935" y="701"/>
                  </a:lnTo>
                  <a:lnTo>
                    <a:pt x="34" y="2135"/>
                  </a:lnTo>
                  <a:lnTo>
                    <a:pt x="1" y="2169"/>
                  </a:lnTo>
                  <a:cubicBezTo>
                    <a:pt x="1" y="2202"/>
                    <a:pt x="1" y="2235"/>
                    <a:pt x="1" y="2269"/>
                  </a:cubicBezTo>
                  <a:lnTo>
                    <a:pt x="1" y="2502"/>
                  </a:lnTo>
                  <a:cubicBezTo>
                    <a:pt x="1" y="2536"/>
                    <a:pt x="1" y="2536"/>
                    <a:pt x="1" y="2569"/>
                  </a:cubicBezTo>
                  <a:lnTo>
                    <a:pt x="68" y="2569"/>
                  </a:lnTo>
                  <a:lnTo>
                    <a:pt x="1402" y="1768"/>
                  </a:lnTo>
                  <a:cubicBezTo>
                    <a:pt x="1435" y="1768"/>
                    <a:pt x="1435" y="1735"/>
                    <a:pt x="1435" y="1735"/>
                  </a:cubicBezTo>
                  <a:cubicBezTo>
                    <a:pt x="1469" y="1702"/>
                    <a:pt x="1469" y="1668"/>
                    <a:pt x="1435" y="1668"/>
                  </a:cubicBezTo>
                  <a:lnTo>
                    <a:pt x="1435" y="1401"/>
                  </a:lnTo>
                  <a:cubicBezTo>
                    <a:pt x="1469" y="1368"/>
                    <a:pt x="1469" y="1368"/>
                    <a:pt x="1435" y="1335"/>
                  </a:cubicBezTo>
                  <a:lnTo>
                    <a:pt x="1402" y="1335"/>
                  </a:lnTo>
                  <a:lnTo>
                    <a:pt x="535" y="1835"/>
                  </a:lnTo>
                  <a:lnTo>
                    <a:pt x="1435" y="434"/>
                  </a:lnTo>
                  <a:lnTo>
                    <a:pt x="1435" y="367"/>
                  </a:lnTo>
                  <a:cubicBezTo>
                    <a:pt x="1469" y="334"/>
                    <a:pt x="1469" y="301"/>
                    <a:pt x="1435" y="267"/>
                  </a:cubicBezTo>
                  <a:lnTo>
                    <a:pt x="1435" y="34"/>
                  </a:lnTo>
                  <a:cubicBezTo>
                    <a:pt x="1469" y="34"/>
                    <a:pt x="1469" y="0"/>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a:off x="1063706" y="3266617"/>
              <a:ext cx="17164" cy="27765"/>
            </a:xfrm>
            <a:custGeom>
              <a:avLst/>
              <a:gdLst/>
              <a:ahLst/>
              <a:cxnLst/>
              <a:rect l="l" t="t" r="r" b="b"/>
              <a:pathLst>
                <a:path w="1135" h="1836" extrusionOk="0">
                  <a:moveTo>
                    <a:pt x="768" y="434"/>
                  </a:moveTo>
                  <a:cubicBezTo>
                    <a:pt x="801" y="468"/>
                    <a:pt x="834" y="468"/>
                    <a:pt x="834" y="501"/>
                  </a:cubicBezTo>
                  <a:cubicBezTo>
                    <a:pt x="868" y="535"/>
                    <a:pt x="868" y="568"/>
                    <a:pt x="868" y="601"/>
                  </a:cubicBezTo>
                  <a:cubicBezTo>
                    <a:pt x="868" y="635"/>
                    <a:pt x="868" y="668"/>
                    <a:pt x="868" y="735"/>
                  </a:cubicBezTo>
                  <a:lnTo>
                    <a:pt x="868" y="868"/>
                  </a:lnTo>
                  <a:cubicBezTo>
                    <a:pt x="868" y="901"/>
                    <a:pt x="868" y="968"/>
                    <a:pt x="834" y="1002"/>
                  </a:cubicBezTo>
                  <a:cubicBezTo>
                    <a:pt x="834" y="1068"/>
                    <a:pt x="801" y="1102"/>
                    <a:pt x="768" y="1135"/>
                  </a:cubicBezTo>
                  <a:cubicBezTo>
                    <a:pt x="734" y="1168"/>
                    <a:pt x="701" y="1202"/>
                    <a:pt x="668" y="1235"/>
                  </a:cubicBezTo>
                  <a:lnTo>
                    <a:pt x="634" y="1268"/>
                  </a:lnTo>
                  <a:cubicBezTo>
                    <a:pt x="601" y="1302"/>
                    <a:pt x="601" y="1302"/>
                    <a:pt x="568" y="1302"/>
                  </a:cubicBezTo>
                  <a:lnTo>
                    <a:pt x="534" y="1335"/>
                  </a:lnTo>
                  <a:lnTo>
                    <a:pt x="468" y="1368"/>
                  </a:lnTo>
                  <a:lnTo>
                    <a:pt x="367" y="1368"/>
                  </a:lnTo>
                  <a:cubicBezTo>
                    <a:pt x="334" y="1335"/>
                    <a:pt x="301" y="1335"/>
                    <a:pt x="301" y="1302"/>
                  </a:cubicBezTo>
                  <a:cubicBezTo>
                    <a:pt x="267" y="1268"/>
                    <a:pt x="267" y="1235"/>
                    <a:pt x="267" y="1202"/>
                  </a:cubicBezTo>
                  <a:cubicBezTo>
                    <a:pt x="267" y="1168"/>
                    <a:pt x="267" y="1135"/>
                    <a:pt x="267" y="1068"/>
                  </a:cubicBezTo>
                  <a:cubicBezTo>
                    <a:pt x="267" y="1035"/>
                    <a:pt x="267" y="968"/>
                    <a:pt x="267" y="935"/>
                  </a:cubicBezTo>
                  <a:cubicBezTo>
                    <a:pt x="267" y="901"/>
                    <a:pt x="267" y="835"/>
                    <a:pt x="301" y="801"/>
                  </a:cubicBezTo>
                  <a:cubicBezTo>
                    <a:pt x="301" y="768"/>
                    <a:pt x="334" y="701"/>
                    <a:pt x="367" y="668"/>
                  </a:cubicBezTo>
                  <a:cubicBezTo>
                    <a:pt x="401" y="635"/>
                    <a:pt x="434" y="601"/>
                    <a:pt x="468" y="568"/>
                  </a:cubicBezTo>
                  <a:lnTo>
                    <a:pt x="534" y="535"/>
                  </a:lnTo>
                  <a:lnTo>
                    <a:pt x="568" y="501"/>
                  </a:lnTo>
                  <a:lnTo>
                    <a:pt x="634" y="468"/>
                  </a:lnTo>
                  <a:cubicBezTo>
                    <a:pt x="634" y="468"/>
                    <a:pt x="634" y="468"/>
                    <a:pt x="668" y="434"/>
                  </a:cubicBezTo>
                  <a:close/>
                  <a:moveTo>
                    <a:pt x="868" y="1"/>
                  </a:moveTo>
                  <a:cubicBezTo>
                    <a:pt x="801" y="1"/>
                    <a:pt x="734" y="1"/>
                    <a:pt x="668" y="34"/>
                  </a:cubicBezTo>
                  <a:lnTo>
                    <a:pt x="634" y="34"/>
                  </a:lnTo>
                  <a:lnTo>
                    <a:pt x="568" y="68"/>
                  </a:lnTo>
                  <a:lnTo>
                    <a:pt x="501" y="101"/>
                  </a:lnTo>
                  <a:lnTo>
                    <a:pt x="468" y="134"/>
                  </a:lnTo>
                  <a:cubicBezTo>
                    <a:pt x="401" y="201"/>
                    <a:pt x="334" y="268"/>
                    <a:pt x="301" y="334"/>
                  </a:cubicBezTo>
                  <a:cubicBezTo>
                    <a:pt x="234" y="401"/>
                    <a:pt x="167" y="501"/>
                    <a:pt x="134" y="568"/>
                  </a:cubicBezTo>
                  <a:cubicBezTo>
                    <a:pt x="101" y="668"/>
                    <a:pt x="67" y="768"/>
                    <a:pt x="34" y="868"/>
                  </a:cubicBezTo>
                  <a:cubicBezTo>
                    <a:pt x="1" y="1002"/>
                    <a:pt x="1" y="1102"/>
                    <a:pt x="1" y="1235"/>
                  </a:cubicBezTo>
                  <a:cubicBezTo>
                    <a:pt x="1" y="1335"/>
                    <a:pt x="34" y="1435"/>
                    <a:pt x="67" y="1535"/>
                  </a:cubicBezTo>
                  <a:cubicBezTo>
                    <a:pt x="67" y="1602"/>
                    <a:pt x="101" y="1669"/>
                    <a:pt x="167" y="1735"/>
                  </a:cubicBezTo>
                  <a:cubicBezTo>
                    <a:pt x="201" y="1769"/>
                    <a:pt x="234" y="1802"/>
                    <a:pt x="301" y="1835"/>
                  </a:cubicBezTo>
                  <a:cubicBezTo>
                    <a:pt x="367" y="1835"/>
                    <a:pt x="434" y="1802"/>
                    <a:pt x="501" y="1802"/>
                  </a:cubicBezTo>
                  <a:lnTo>
                    <a:pt x="501" y="1735"/>
                  </a:lnTo>
                  <a:lnTo>
                    <a:pt x="568" y="1702"/>
                  </a:lnTo>
                  <a:lnTo>
                    <a:pt x="634" y="1669"/>
                  </a:lnTo>
                  <a:lnTo>
                    <a:pt x="668" y="1635"/>
                  </a:lnTo>
                  <a:cubicBezTo>
                    <a:pt x="734" y="1602"/>
                    <a:pt x="801" y="1535"/>
                    <a:pt x="868" y="1469"/>
                  </a:cubicBezTo>
                  <a:cubicBezTo>
                    <a:pt x="901" y="1402"/>
                    <a:pt x="968" y="1302"/>
                    <a:pt x="1001" y="1202"/>
                  </a:cubicBezTo>
                  <a:cubicBezTo>
                    <a:pt x="1035" y="1102"/>
                    <a:pt x="1068" y="1002"/>
                    <a:pt x="1101" y="901"/>
                  </a:cubicBezTo>
                  <a:cubicBezTo>
                    <a:pt x="1135" y="801"/>
                    <a:pt x="1135" y="668"/>
                    <a:pt x="1135" y="568"/>
                  </a:cubicBezTo>
                  <a:cubicBezTo>
                    <a:pt x="1135" y="468"/>
                    <a:pt x="1135" y="368"/>
                    <a:pt x="1101" y="268"/>
                  </a:cubicBezTo>
                  <a:cubicBezTo>
                    <a:pt x="1068" y="201"/>
                    <a:pt x="1035" y="134"/>
                    <a:pt x="1001" y="68"/>
                  </a:cubicBezTo>
                  <a:cubicBezTo>
                    <a:pt x="968" y="34"/>
                    <a:pt x="901" y="1"/>
                    <a:pt x="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a:off x="1063706" y="3226270"/>
              <a:ext cx="17164" cy="27251"/>
            </a:xfrm>
            <a:custGeom>
              <a:avLst/>
              <a:gdLst/>
              <a:ahLst/>
              <a:cxnLst/>
              <a:rect l="l" t="t" r="r" b="b"/>
              <a:pathLst>
                <a:path w="1135" h="1802" extrusionOk="0">
                  <a:moveTo>
                    <a:pt x="718" y="442"/>
                  </a:moveTo>
                  <a:cubicBezTo>
                    <a:pt x="734" y="442"/>
                    <a:pt x="751" y="451"/>
                    <a:pt x="768" y="467"/>
                  </a:cubicBezTo>
                  <a:cubicBezTo>
                    <a:pt x="801" y="467"/>
                    <a:pt x="834" y="467"/>
                    <a:pt x="834" y="501"/>
                  </a:cubicBezTo>
                  <a:cubicBezTo>
                    <a:pt x="868" y="534"/>
                    <a:pt x="868" y="567"/>
                    <a:pt x="868" y="601"/>
                  </a:cubicBezTo>
                  <a:cubicBezTo>
                    <a:pt x="868" y="634"/>
                    <a:pt x="868" y="701"/>
                    <a:pt x="868" y="734"/>
                  </a:cubicBezTo>
                  <a:lnTo>
                    <a:pt x="868" y="867"/>
                  </a:lnTo>
                  <a:cubicBezTo>
                    <a:pt x="868" y="934"/>
                    <a:pt x="868" y="968"/>
                    <a:pt x="834" y="1001"/>
                  </a:cubicBezTo>
                  <a:cubicBezTo>
                    <a:pt x="834" y="1068"/>
                    <a:pt x="801" y="1101"/>
                    <a:pt x="768" y="1134"/>
                  </a:cubicBezTo>
                  <a:cubicBezTo>
                    <a:pt x="734" y="1201"/>
                    <a:pt x="701" y="1234"/>
                    <a:pt x="668" y="1268"/>
                  </a:cubicBezTo>
                  <a:lnTo>
                    <a:pt x="634" y="1268"/>
                  </a:lnTo>
                  <a:lnTo>
                    <a:pt x="568" y="1301"/>
                  </a:ln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1"/>
                  </a:lnTo>
                  <a:lnTo>
                    <a:pt x="634" y="467"/>
                  </a:lnTo>
                  <a:lnTo>
                    <a:pt x="668" y="467"/>
                  </a:lnTo>
                  <a:cubicBezTo>
                    <a:pt x="684" y="451"/>
                    <a:pt x="701" y="442"/>
                    <a:pt x="718" y="442"/>
                  </a:cubicBezTo>
                  <a:close/>
                  <a:moveTo>
                    <a:pt x="868" y="0"/>
                  </a:moveTo>
                  <a:cubicBezTo>
                    <a:pt x="801" y="0"/>
                    <a:pt x="734" y="0"/>
                    <a:pt x="668" y="34"/>
                  </a:cubicBezTo>
                  <a:lnTo>
                    <a:pt x="634" y="67"/>
                  </a:lnTo>
                  <a:lnTo>
                    <a:pt x="568" y="100"/>
                  </a:lnTo>
                  <a:lnTo>
                    <a:pt x="501" y="100"/>
                  </a:lnTo>
                  <a:cubicBezTo>
                    <a:pt x="501" y="134"/>
                    <a:pt x="468" y="134"/>
                    <a:pt x="468" y="134"/>
                  </a:cubicBezTo>
                  <a:cubicBezTo>
                    <a:pt x="401" y="200"/>
                    <a:pt x="334" y="267"/>
                    <a:pt x="301" y="334"/>
                  </a:cubicBezTo>
                  <a:cubicBezTo>
                    <a:pt x="234" y="400"/>
                    <a:pt x="167" y="501"/>
                    <a:pt x="134" y="567"/>
                  </a:cubicBezTo>
                  <a:cubicBezTo>
                    <a:pt x="101" y="667"/>
                    <a:pt x="67" y="767"/>
                    <a:pt x="34" y="901"/>
                  </a:cubicBezTo>
                  <a:cubicBezTo>
                    <a:pt x="1" y="1001"/>
                    <a:pt x="1" y="1101"/>
                    <a:pt x="1" y="1234"/>
                  </a:cubicBezTo>
                  <a:cubicBezTo>
                    <a:pt x="1" y="1334"/>
                    <a:pt x="1" y="1435"/>
                    <a:pt x="34" y="1535"/>
                  </a:cubicBezTo>
                  <a:cubicBezTo>
                    <a:pt x="67" y="1601"/>
                    <a:pt x="101" y="1668"/>
                    <a:pt x="134" y="1735"/>
                  </a:cubicBezTo>
                  <a:cubicBezTo>
                    <a:pt x="167" y="1768"/>
                    <a:pt x="234" y="1802"/>
                    <a:pt x="301" y="1802"/>
                  </a:cubicBezTo>
                  <a:cubicBezTo>
                    <a:pt x="334" y="1802"/>
                    <a:pt x="401" y="1802"/>
                    <a:pt x="468" y="1768"/>
                  </a:cubicBezTo>
                  <a:lnTo>
                    <a:pt x="501" y="1768"/>
                  </a:lnTo>
                  <a:lnTo>
                    <a:pt x="568" y="1735"/>
                  </a:lnTo>
                  <a:lnTo>
                    <a:pt x="634" y="1701"/>
                  </a:lnTo>
                  <a:lnTo>
                    <a:pt x="668" y="1668"/>
                  </a:lnTo>
                  <a:cubicBezTo>
                    <a:pt x="734" y="1601"/>
                    <a:pt x="801" y="1535"/>
                    <a:pt x="868" y="1468"/>
                  </a:cubicBezTo>
                  <a:cubicBezTo>
                    <a:pt x="901" y="1401"/>
                    <a:pt x="968" y="1301"/>
                    <a:pt x="1001" y="1234"/>
                  </a:cubicBezTo>
                  <a:cubicBezTo>
                    <a:pt x="1035" y="1134"/>
                    <a:pt x="1068" y="1034"/>
                    <a:pt x="1101" y="934"/>
                  </a:cubicBezTo>
                  <a:cubicBezTo>
                    <a:pt x="1135" y="801"/>
                    <a:pt x="1135" y="701"/>
                    <a:pt x="1135" y="567"/>
                  </a:cubicBezTo>
                  <a:cubicBezTo>
                    <a:pt x="1135" y="467"/>
                    <a:pt x="1135" y="367"/>
                    <a:pt x="1101" y="267"/>
                  </a:cubicBezTo>
                  <a:cubicBezTo>
                    <a:pt x="1068" y="200"/>
                    <a:pt x="1035" y="134"/>
                    <a:pt x="1001" y="67"/>
                  </a:cubicBezTo>
                  <a:cubicBezTo>
                    <a:pt x="968" y="34"/>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a:off x="1057143" y="3208607"/>
              <a:ext cx="22714" cy="20189"/>
            </a:xfrm>
            <a:custGeom>
              <a:avLst/>
              <a:gdLst/>
              <a:ahLst/>
              <a:cxnLst/>
              <a:rect l="l" t="t" r="r" b="b"/>
              <a:pathLst>
                <a:path w="1502" h="1335" extrusionOk="0">
                  <a:moveTo>
                    <a:pt x="635" y="1"/>
                  </a:moveTo>
                  <a:lnTo>
                    <a:pt x="501" y="67"/>
                  </a:lnTo>
                  <a:cubicBezTo>
                    <a:pt x="468" y="101"/>
                    <a:pt x="468" y="101"/>
                    <a:pt x="468" y="134"/>
                  </a:cubicBezTo>
                  <a:cubicBezTo>
                    <a:pt x="435" y="167"/>
                    <a:pt x="435" y="167"/>
                    <a:pt x="468" y="201"/>
                  </a:cubicBezTo>
                  <a:lnTo>
                    <a:pt x="468" y="668"/>
                  </a:lnTo>
                  <a:lnTo>
                    <a:pt x="368" y="701"/>
                  </a:lnTo>
                  <a:cubicBezTo>
                    <a:pt x="334" y="718"/>
                    <a:pt x="309" y="726"/>
                    <a:pt x="293" y="726"/>
                  </a:cubicBezTo>
                  <a:cubicBezTo>
                    <a:pt x="276" y="726"/>
                    <a:pt x="268" y="718"/>
                    <a:pt x="268" y="701"/>
                  </a:cubicBezTo>
                  <a:cubicBezTo>
                    <a:pt x="234" y="634"/>
                    <a:pt x="234" y="568"/>
                    <a:pt x="234" y="501"/>
                  </a:cubicBezTo>
                  <a:lnTo>
                    <a:pt x="234" y="301"/>
                  </a:lnTo>
                  <a:cubicBezTo>
                    <a:pt x="234" y="268"/>
                    <a:pt x="234" y="234"/>
                    <a:pt x="234" y="234"/>
                  </a:cubicBezTo>
                  <a:lnTo>
                    <a:pt x="201" y="234"/>
                  </a:lnTo>
                  <a:lnTo>
                    <a:pt x="68" y="301"/>
                  </a:lnTo>
                  <a:cubicBezTo>
                    <a:pt x="34" y="334"/>
                    <a:pt x="34" y="334"/>
                    <a:pt x="1" y="368"/>
                  </a:cubicBezTo>
                  <a:cubicBezTo>
                    <a:pt x="1" y="401"/>
                    <a:pt x="1" y="401"/>
                    <a:pt x="1" y="434"/>
                  </a:cubicBezTo>
                  <a:lnTo>
                    <a:pt x="1" y="701"/>
                  </a:lnTo>
                  <a:cubicBezTo>
                    <a:pt x="1" y="768"/>
                    <a:pt x="1" y="868"/>
                    <a:pt x="1" y="968"/>
                  </a:cubicBezTo>
                  <a:cubicBezTo>
                    <a:pt x="34" y="1001"/>
                    <a:pt x="34" y="1068"/>
                    <a:pt x="68" y="1101"/>
                  </a:cubicBezTo>
                  <a:cubicBezTo>
                    <a:pt x="101" y="1168"/>
                    <a:pt x="134" y="1168"/>
                    <a:pt x="201" y="1168"/>
                  </a:cubicBezTo>
                  <a:cubicBezTo>
                    <a:pt x="234" y="1168"/>
                    <a:pt x="301" y="1168"/>
                    <a:pt x="368" y="1135"/>
                  </a:cubicBezTo>
                  <a:lnTo>
                    <a:pt x="468" y="1068"/>
                  </a:lnTo>
                  <a:lnTo>
                    <a:pt x="468" y="1268"/>
                  </a:lnTo>
                  <a:cubicBezTo>
                    <a:pt x="435" y="1302"/>
                    <a:pt x="435" y="1335"/>
                    <a:pt x="468" y="1335"/>
                  </a:cubicBezTo>
                  <a:lnTo>
                    <a:pt x="501" y="1335"/>
                  </a:lnTo>
                  <a:lnTo>
                    <a:pt x="635" y="1268"/>
                  </a:lnTo>
                  <a:cubicBezTo>
                    <a:pt x="668" y="1235"/>
                    <a:pt x="668" y="1235"/>
                    <a:pt x="668" y="1202"/>
                  </a:cubicBezTo>
                  <a:cubicBezTo>
                    <a:pt x="668" y="1168"/>
                    <a:pt x="668" y="1168"/>
                    <a:pt x="668" y="1135"/>
                  </a:cubicBezTo>
                  <a:lnTo>
                    <a:pt x="668" y="935"/>
                  </a:lnTo>
                  <a:lnTo>
                    <a:pt x="1469" y="468"/>
                  </a:lnTo>
                  <a:cubicBezTo>
                    <a:pt x="1469" y="468"/>
                    <a:pt x="1502" y="434"/>
                    <a:pt x="1502" y="434"/>
                  </a:cubicBezTo>
                  <a:cubicBezTo>
                    <a:pt x="1502" y="401"/>
                    <a:pt x="1502" y="368"/>
                    <a:pt x="1502" y="334"/>
                  </a:cubicBezTo>
                  <a:lnTo>
                    <a:pt x="1502" y="101"/>
                  </a:lnTo>
                  <a:cubicBezTo>
                    <a:pt x="1502" y="101"/>
                    <a:pt x="1502" y="67"/>
                    <a:pt x="1502" y="67"/>
                  </a:cubicBezTo>
                  <a:cubicBezTo>
                    <a:pt x="1502" y="51"/>
                    <a:pt x="1494" y="42"/>
                    <a:pt x="1485" y="42"/>
                  </a:cubicBezTo>
                  <a:cubicBezTo>
                    <a:pt x="1477" y="42"/>
                    <a:pt x="1469" y="51"/>
                    <a:pt x="1469" y="67"/>
                  </a:cubicBezTo>
                  <a:lnTo>
                    <a:pt x="668" y="501"/>
                  </a:lnTo>
                  <a:lnTo>
                    <a:pt x="668" y="67"/>
                  </a:lnTo>
                  <a:cubicBezTo>
                    <a:pt x="668" y="34"/>
                    <a:pt x="668" y="34"/>
                    <a:pt x="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a:off x="1058157" y="3162196"/>
              <a:ext cx="22714" cy="34328"/>
            </a:xfrm>
            <a:custGeom>
              <a:avLst/>
              <a:gdLst/>
              <a:ahLst/>
              <a:cxnLst/>
              <a:rect l="l" t="t" r="r" b="b"/>
              <a:pathLst>
                <a:path w="1502" h="2270" extrusionOk="0">
                  <a:moveTo>
                    <a:pt x="1201" y="1"/>
                  </a:moveTo>
                  <a:cubicBezTo>
                    <a:pt x="1135" y="1"/>
                    <a:pt x="1068" y="1"/>
                    <a:pt x="1035" y="34"/>
                  </a:cubicBezTo>
                  <a:cubicBezTo>
                    <a:pt x="1001" y="34"/>
                    <a:pt x="968" y="68"/>
                    <a:pt x="968" y="68"/>
                  </a:cubicBezTo>
                  <a:cubicBezTo>
                    <a:pt x="968" y="101"/>
                    <a:pt x="968" y="134"/>
                    <a:pt x="968" y="134"/>
                  </a:cubicBezTo>
                  <a:lnTo>
                    <a:pt x="968" y="401"/>
                  </a:lnTo>
                  <a:cubicBezTo>
                    <a:pt x="968" y="434"/>
                    <a:pt x="968" y="434"/>
                    <a:pt x="968" y="468"/>
                  </a:cubicBezTo>
                  <a:lnTo>
                    <a:pt x="1001" y="468"/>
                  </a:lnTo>
                  <a:cubicBezTo>
                    <a:pt x="1035" y="451"/>
                    <a:pt x="1060" y="443"/>
                    <a:pt x="1081" y="443"/>
                  </a:cubicBezTo>
                  <a:cubicBezTo>
                    <a:pt x="1101" y="443"/>
                    <a:pt x="1118" y="451"/>
                    <a:pt x="1135" y="468"/>
                  </a:cubicBezTo>
                  <a:cubicBezTo>
                    <a:pt x="1168" y="468"/>
                    <a:pt x="1201" y="501"/>
                    <a:pt x="1201" y="535"/>
                  </a:cubicBezTo>
                  <a:cubicBezTo>
                    <a:pt x="1235" y="568"/>
                    <a:pt x="1235" y="601"/>
                    <a:pt x="1268" y="668"/>
                  </a:cubicBezTo>
                  <a:cubicBezTo>
                    <a:pt x="1268" y="735"/>
                    <a:pt x="1268" y="801"/>
                    <a:pt x="1268" y="868"/>
                  </a:cubicBezTo>
                  <a:cubicBezTo>
                    <a:pt x="1268" y="935"/>
                    <a:pt x="1268" y="1035"/>
                    <a:pt x="1235" y="1102"/>
                  </a:cubicBezTo>
                  <a:cubicBezTo>
                    <a:pt x="1235" y="1168"/>
                    <a:pt x="1201" y="1235"/>
                    <a:pt x="1168" y="1302"/>
                  </a:cubicBezTo>
                  <a:cubicBezTo>
                    <a:pt x="1135" y="1368"/>
                    <a:pt x="1101" y="1402"/>
                    <a:pt x="1068" y="1469"/>
                  </a:cubicBezTo>
                  <a:cubicBezTo>
                    <a:pt x="1035" y="1502"/>
                    <a:pt x="1001" y="1535"/>
                    <a:pt x="935" y="1569"/>
                  </a:cubicBezTo>
                  <a:lnTo>
                    <a:pt x="768" y="1669"/>
                  </a:lnTo>
                  <a:lnTo>
                    <a:pt x="601" y="1769"/>
                  </a:lnTo>
                  <a:cubicBezTo>
                    <a:pt x="568" y="1802"/>
                    <a:pt x="501" y="1802"/>
                    <a:pt x="468" y="1802"/>
                  </a:cubicBezTo>
                  <a:cubicBezTo>
                    <a:pt x="434" y="1802"/>
                    <a:pt x="401" y="1802"/>
                    <a:pt x="368" y="1769"/>
                  </a:cubicBezTo>
                  <a:cubicBezTo>
                    <a:pt x="334" y="1735"/>
                    <a:pt x="301" y="1702"/>
                    <a:pt x="301" y="1635"/>
                  </a:cubicBezTo>
                  <a:cubicBezTo>
                    <a:pt x="267" y="1569"/>
                    <a:pt x="267" y="1502"/>
                    <a:pt x="267" y="1435"/>
                  </a:cubicBezTo>
                  <a:cubicBezTo>
                    <a:pt x="267" y="1368"/>
                    <a:pt x="267" y="1268"/>
                    <a:pt x="267" y="1202"/>
                  </a:cubicBezTo>
                  <a:cubicBezTo>
                    <a:pt x="267" y="1135"/>
                    <a:pt x="301" y="1068"/>
                    <a:pt x="334" y="1035"/>
                  </a:cubicBezTo>
                  <a:cubicBezTo>
                    <a:pt x="334" y="968"/>
                    <a:pt x="368" y="935"/>
                    <a:pt x="401" y="868"/>
                  </a:cubicBezTo>
                  <a:cubicBezTo>
                    <a:pt x="434" y="835"/>
                    <a:pt x="434" y="801"/>
                    <a:pt x="468" y="801"/>
                  </a:cubicBezTo>
                  <a:cubicBezTo>
                    <a:pt x="501" y="768"/>
                    <a:pt x="501" y="768"/>
                    <a:pt x="501" y="735"/>
                  </a:cubicBezTo>
                  <a:cubicBezTo>
                    <a:pt x="534" y="701"/>
                    <a:pt x="534" y="668"/>
                    <a:pt x="501" y="668"/>
                  </a:cubicBezTo>
                  <a:lnTo>
                    <a:pt x="501" y="401"/>
                  </a:lnTo>
                  <a:cubicBezTo>
                    <a:pt x="534" y="368"/>
                    <a:pt x="534" y="368"/>
                    <a:pt x="501" y="334"/>
                  </a:cubicBezTo>
                  <a:lnTo>
                    <a:pt x="468" y="334"/>
                  </a:lnTo>
                  <a:cubicBezTo>
                    <a:pt x="401" y="401"/>
                    <a:pt x="368" y="434"/>
                    <a:pt x="301" y="501"/>
                  </a:cubicBezTo>
                  <a:cubicBezTo>
                    <a:pt x="234" y="601"/>
                    <a:pt x="201" y="668"/>
                    <a:pt x="134" y="768"/>
                  </a:cubicBezTo>
                  <a:cubicBezTo>
                    <a:pt x="101" y="901"/>
                    <a:pt x="67" y="1002"/>
                    <a:pt x="34" y="1135"/>
                  </a:cubicBezTo>
                  <a:cubicBezTo>
                    <a:pt x="1" y="1268"/>
                    <a:pt x="1" y="1435"/>
                    <a:pt x="1" y="1602"/>
                  </a:cubicBezTo>
                  <a:cubicBezTo>
                    <a:pt x="1" y="1702"/>
                    <a:pt x="1" y="1835"/>
                    <a:pt x="34" y="1969"/>
                  </a:cubicBezTo>
                  <a:cubicBezTo>
                    <a:pt x="67" y="2036"/>
                    <a:pt x="101" y="2102"/>
                    <a:pt x="134" y="2169"/>
                  </a:cubicBezTo>
                  <a:cubicBezTo>
                    <a:pt x="201" y="2236"/>
                    <a:pt x="267" y="2269"/>
                    <a:pt x="334" y="2269"/>
                  </a:cubicBezTo>
                  <a:cubicBezTo>
                    <a:pt x="434" y="2269"/>
                    <a:pt x="501" y="2236"/>
                    <a:pt x="568" y="2202"/>
                  </a:cubicBezTo>
                  <a:lnTo>
                    <a:pt x="734" y="2102"/>
                  </a:lnTo>
                  <a:lnTo>
                    <a:pt x="935" y="2002"/>
                  </a:lnTo>
                  <a:cubicBezTo>
                    <a:pt x="1001" y="1936"/>
                    <a:pt x="1101" y="1869"/>
                    <a:pt x="1168" y="1802"/>
                  </a:cubicBezTo>
                  <a:cubicBezTo>
                    <a:pt x="1235" y="1702"/>
                    <a:pt x="1302" y="1602"/>
                    <a:pt x="1335" y="1502"/>
                  </a:cubicBezTo>
                  <a:cubicBezTo>
                    <a:pt x="1402" y="1368"/>
                    <a:pt x="1435" y="1268"/>
                    <a:pt x="1468" y="1135"/>
                  </a:cubicBezTo>
                  <a:cubicBezTo>
                    <a:pt x="1502" y="1002"/>
                    <a:pt x="1502" y="868"/>
                    <a:pt x="1502" y="735"/>
                  </a:cubicBezTo>
                  <a:cubicBezTo>
                    <a:pt x="1502" y="568"/>
                    <a:pt x="1502" y="434"/>
                    <a:pt x="1468" y="301"/>
                  </a:cubicBezTo>
                  <a:cubicBezTo>
                    <a:pt x="1435" y="201"/>
                    <a:pt x="1402" y="134"/>
                    <a:pt x="1335" y="68"/>
                  </a:cubicBezTo>
                  <a:cubicBezTo>
                    <a:pt x="1302" y="34"/>
                    <a:pt x="1235" y="1"/>
                    <a:pt x="1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a:off x="1063706" y="3132949"/>
              <a:ext cx="17164" cy="26948"/>
            </a:xfrm>
            <a:custGeom>
              <a:avLst/>
              <a:gdLst/>
              <a:ahLst/>
              <a:cxnLst/>
              <a:rect l="l" t="t" r="r" b="b"/>
              <a:pathLst>
                <a:path w="1135" h="1782" extrusionOk="0">
                  <a:moveTo>
                    <a:pt x="718" y="442"/>
                  </a:moveTo>
                  <a:cubicBezTo>
                    <a:pt x="734" y="442"/>
                    <a:pt x="751" y="450"/>
                    <a:pt x="768" y="467"/>
                  </a:cubicBezTo>
                  <a:cubicBezTo>
                    <a:pt x="801" y="467"/>
                    <a:pt x="834" y="467"/>
                    <a:pt x="834" y="500"/>
                  </a:cubicBezTo>
                  <a:cubicBezTo>
                    <a:pt x="868" y="534"/>
                    <a:pt x="868" y="567"/>
                    <a:pt x="868" y="601"/>
                  </a:cubicBezTo>
                  <a:cubicBezTo>
                    <a:pt x="868" y="634"/>
                    <a:pt x="868" y="701"/>
                    <a:pt x="868" y="734"/>
                  </a:cubicBezTo>
                  <a:lnTo>
                    <a:pt x="868" y="867"/>
                  </a:lnTo>
                  <a:cubicBezTo>
                    <a:pt x="868" y="934"/>
                    <a:pt x="868" y="967"/>
                    <a:pt x="834" y="1001"/>
                  </a:cubicBezTo>
                  <a:cubicBezTo>
                    <a:pt x="834" y="1068"/>
                    <a:pt x="801" y="1101"/>
                    <a:pt x="768" y="1134"/>
                  </a:cubicBezTo>
                  <a:cubicBezTo>
                    <a:pt x="734" y="1201"/>
                    <a:pt x="701" y="1234"/>
                    <a:pt x="668" y="1268"/>
                  </a:cubicBezTo>
                  <a:lnTo>
                    <a:pt x="634" y="1268"/>
                  </a:lnTo>
                  <a:cubicBezTo>
                    <a:pt x="601" y="1301"/>
                    <a:pt x="601" y="1301"/>
                    <a:pt x="568" y="1301"/>
                  </a:cubicBezTo>
                  <a:lnTo>
                    <a:pt x="534" y="1334"/>
                  </a:lnTo>
                  <a:lnTo>
                    <a:pt x="468" y="1368"/>
                  </a:lnTo>
                  <a:lnTo>
                    <a:pt x="367" y="1368"/>
                  </a:lnTo>
                  <a:cubicBezTo>
                    <a:pt x="334" y="1368"/>
                    <a:pt x="301" y="1334"/>
                    <a:pt x="301" y="1301"/>
                  </a:cubicBezTo>
                  <a:cubicBezTo>
                    <a:pt x="267" y="1268"/>
                    <a:pt x="267" y="1234"/>
                    <a:pt x="267" y="1201"/>
                  </a:cubicBezTo>
                  <a:cubicBezTo>
                    <a:pt x="267" y="1168"/>
                    <a:pt x="267" y="1134"/>
                    <a:pt x="267" y="1068"/>
                  </a:cubicBezTo>
                  <a:cubicBezTo>
                    <a:pt x="267" y="1034"/>
                    <a:pt x="267" y="1001"/>
                    <a:pt x="267" y="934"/>
                  </a:cubicBezTo>
                  <a:cubicBezTo>
                    <a:pt x="267" y="901"/>
                    <a:pt x="267" y="834"/>
                    <a:pt x="301" y="801"/>
                  </a:cubicBezTo>
                  <a:cubicBezTo>
                    <a:pt x="301" y="767"/>
                    <a:pt x="334" y="701"/>
                    <a:pt x="367" y="667"/>
                  </a:cubicBezTo>
                  <a:cubicBezTo>
                    <a:pt x="401" y="634"/>
                    <a:pt x="434" y="601"/>
                    <a:pt x="468" y="567"/>
                  </a:cubicBezTo>
                  <a:lnTo>
                    <a:pt x="534" y="534"/>
                  </a:lnTo>
                  <a:lnTo>
                    <a:pt x="568" y="500"/>
                  </a:lnTo>
                  <a:lnTo>
                    <a:pt x="634" y="467"/>
                  </a:lnTo>
                  <a:lnTo>
                    <a:pt x="668" y="467"/>
                  </a:lnTo>
                  <a:cubicBezTo>
                    <a:pt x="684" y="450"/>
                    <a:pt x="701" y="442"/>
                    <a:pt x="718" y="442"/>
                  </a:cubicBezTo>
                  <a:close/>
                  <a:moveTo>
                    <a:pt x="868" y="0"/>
                  </a:moveTo>
                  <a:cubicBezTo>
                    <a:pt x="801" y="0"/>
                    <a:pt x="734" y="0"/>
                    <a:pt x="668" y="33"/>
                  </a:cubicBezTo>
                  <a:lnTo>
                    <a:pt x="634" y="67"/>
                  </a:lnTo>
                  <a:lnTo>
                    <a:pt x="568" y="67"/>
                  </a:lnTo>
                  <a:lnTo>
                    <a:pt x="501" y="100"/>
                  </a:lnTo>
                  <a:lnTo>
                    <a:pt x="468" y="134"/>
                  </a:lnTo>
                  <a:cubicBezTo>
                    <a:pt x="401" y="200"/>
                    <a:pt x="334" y="267"/>
                    <a:pt x="301" y="334"/>
                  </a:cubicBezTo>
                  <a:cubicBezTo>
                    <a:pt x="234" y="400"/>
                    <a:pt x="167" y="500"/>
                    <a:pt x="134" y="567"/>
                  </a:cubicBezTo>
                  <a:cubicBezTo>
                    <a:pt x="101" y="667"/>
                    <a:pt x="67" y="767"/>
                    <a:pt x="34" y="901"/>
                  </a:cubicBezTo>
                  <a:cubicBezTo>
                    <a:pt x="1" y="1001"/>
                    <a:pt x="1" y="1101"/>
                    <a:pt x="1" y="1234"/>
                  </a:cubicBezTo>
                  <a:cubicBezTo>
                    <a:pt x="1" y="1334"/>
                    <a:pt x="1" y="1401"/>
                    <a:pt x="34" y="1501"/>
                  </a:cubicBezTo>
                  <a:cubicBezTo>
                    <a:pt x="67" y="1568"/>
                    <a:pt x="101" y="1635"/>
                    <a:pt x="134" y="1701"/>
                  </a:cubicBezTo>
                  <a:cubicBezTo>
                    <a:pt x="167" y="1735"/>
                    <a:pt x="234" y="1768"/>
                    <a:pt x="301" y="1768"/>
                  </a:cubicBezTo>
                  <a:cubicBezTo>
                    <a:pt x="311" y="1778"/>
                    <a:pt x="323" y="1782"/>
                    <a:pt x="338" y="1782"/>
                  </a:cubicBezTo>
                  <a:cubicBezTo>
                    <a:pt x="373" y="1782"/>
                    <a:pt x="420" y="1758"/>
                    <a:pt x="468" y="1735"/>
                  </a:cubicBezTo>
                  <a:lnTo>
                    <a:pt x="568" y="1735"/>
                  </a:lnTo>
                  <a:lnTo>
                    <a:pt x="634" y="1701"/>
                  </a:lnTo>
                  <a:lnTo>
                    <a:pt x="668" y="1668"/>
                  </a:lnTo>
                  <a:cubicBezTo>
                    <a:pt x="734" y="1601"/>
                    <a:pt x="801" y="1535"/>
                    <a:pt x="868" y="1468"/>
                  </a:cubicBezTo>
                  <a:cubicBezTo>
                    <a:pt x="901" y="1401"/>
                    <a:pt x="968" y="1301"/>
                    <a:pt x="1001" y="1234"/>
                  </a:cubicBezTo>
                  <a:cubicBezTo>
                    <a:pt x="1035" y="1134"/>
                    <a:pt x="1068" y="1034"/>
                    <a:pt x="1101" y="901"/>
                  </a:cubicBezTo>
                  <a:cubicBezTo>
                    <a:pt x="1135" y="801"/>
                    <a:pt x="1135" y="701"/>
                    <a:pt x="1135" y="567"/>
                  </a:cubicBezTo>
                  <a:cubicBezTo>
                    <a:pt x="1135" y="467"/>
                    <a:pt x="1135" y="367"/>
                    <a:pt x="1101" y="267"/>
                  </a:cubicBezTo>
                  <a:cubicBezTo>
                    <a:pt x="1068" y="200"/>
                    <a:pt x="1035" y="134"/>
                    <a:pt x="1001" y="67"/>
                  </a:cubicBezTo>
                  <a:cubicBezTo>
                    <a:pt x="968" y="33"/>
                    <a:pt x="901"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a:off x="1063706" y="3085646"/>
              <a:ext cx="16665" cy="47318"/>
            </a:xfrm>
            <a:custGeom>
              <a:avLst/>
              <a:gdLst/>
              <a:ahLst/>
              <a:cxnLst/>
              <a:rect l="l" t="t" r="r" b="b"/>
              <a:pathLst>
                <a:path w="1102" h="3129" extrusionOk="0">
                  <a:moveTo>
                    <a:pt x="1085" y="1"/>
                  </a:moveTo>
                  <a:cubicBezTo>
                    <a:pt x="1076" y="1"/>
                    <a:pt x="1068" y="9"/>
                    <a:pt x="1068" y="26"/>
                  </a:cubicBezTo>
                  <a:lnTo>
                    <a:pt x="501" y="326"/>
                  </a:lnTo>
                  <a:cubicBezTo>
                    <a:pt x="434" y="393"/>
                    <a:pt x="367" y="426"/>
                    <a:pt x="334" y="493"/>
                  </a:cubicBezTo>
                  <a:cubicBezTo>
                    <a:pt x="267" y="526"/>
                    <a:pt x="201" y="593"/>
                    <a:pt x="167" y="693"/>
                  </a:cubicBezTo>
                  <a:cubicBezTo>
                    <a:pt x="101" y="760"/>
                    <a:pt x="67" y="860"/>
                    <a:pt x="67" y="927"/>
                  </a:cubicBezTo>
                  <a:cubicBezTo>
                    <a:pt x="34" y="1060"/>
                    <a:pt x="1" y="1160"/>
                    <a:pt x="1" y="1260"/>
                  </a:cubicBezTo>
                  <a:cubicBezTo>
                    <a:pt x="1" y="1327"/>
                    <a:pt x="1" y="1360"/>
                    <a:pt x="1" y="1394"/>
                  </a:cubicBezTo>
                  <a:cubicBezTo>
                    <a:pt x="34" y="1460"/>
                    <a:pt x="34" y="1494"/>
                    <a:pt x="34" y="1527"/>
                  </a:cubicBezTo>
                  <a:cubicBezTo>
                    <a:pt x="67" y="1560"/>
                    <a:pt x="67" y="1594"/>
                    <a:pt x="101" y="1627"/>
                  </a:cubicBezTo>
                  <a:cubicBezTo>
                    <a:pt x="134" y="1660"/>
                    <a:pt x="134" y="1694"/>
                    <a:pt x="167" y="1694"/>
                  </a:cubicBezTo>
                  <a:cubicBezTo>
                    <a:pt x="134" y="1794"/>
                    <a:pt x="67" y="1861"/>
                    <a:pt x="67" y="1961"/>
                  </a:cubicBezTo>
                  <a:cubicBezTo>
                    <a:pt x="1" y="2094"/>
                    <a:pt x="1" y="2194"/>
                    <a:pt x="1" y="2328"/>
                  </a:cubicBezTo>
                  <a:cubicBezTo>
                    <a:pt x="1" y="2394"/>
                    <a:pt x="1" y="2461"/>
                    <a:pt x="34" y="2561"/>
                  </a:cubicBezTo>
                  <a:cubicBezTo>
                    <a:pt x="67" y="2594"/>
                    <a:pt x="67" y="2628"/>
                    <a:pt x="134" y="2694"/>
                  </a:cubicBezTo>
                  <a:lnTo>
                    <a:pt x="67" y="2728"/>
                  </a:lnTo>
                  <a:cubicBezTo>
                    <a:pt x="34" y="2728"/>
                    <a:pt x="34" y="2728"/>
                    <a:pt x="34" y="2761"/>
                  </a:cubicBezTo>
                  <a:cubicBezTo>
                    <a:pt x="34" y="2795"/>
                    <a:pt x="34" y="2795"/>
                    <a:pt x="34" y="2828"/>
                  </a:cubicBezTo>
                  <a:lnTo>
                    <a:pt x="34" y="3061"/>
                  </a:lnTo>
                  <a:cubicBezTo>
                    <a:pt x="34" y="3095"/>
                    <a:pt x="34" y="3128"/>
                    <a:pt x="34" y="3128"/>
                  </a:cubicBezTo>
                  <a:lnTo>
                    <a:pt x="67" y="3128"/>
                  </a:lnTo>
                  <a:lnTo>
                    <a:pt x="1068" y="2561"/>
                  </a:lnTo>
                  <a:cubicBezTo>
                    <a:pt x="1101" y="2561"/>
                    <a:pt x="1101" y="2528"/>
                    <a:pt x="1101" y="2528"/>
                  </a:cubicBezTo>
                  <a:cubicBezTo>
                    <a:pt x="1101" y="2494"/>
                    <a:pt x="1101" y="2461"/>
                    <a:pt x="1101" y="2428"/>
                  </a:cubicBezTo>
                  <a:lnTo>
                    <a:pt x="1101" y="2194"/>
                  </a:lnTo>
                  <a:cubicBezTo>
                    <a:pt x="1101" y="2194"/>
                    <a:pt x="1101" y="2161"/>
                    <a:pt x="1101" y="2161"/>
                  </a:cubicBezTo>
                  <a:cubicBezTo>
                    <a:pt x="1101" y="2144"/>
                    <a:pt x="1093" y="2136"/>
                    <a:pt x="1085" y="2136"/>
                  </a:cubicBezTo>
                  <a:cubicBezTo>
                    <a:pt x="1076" y="2136"/>
                    <a:pt x="1068" y="2144"/>
                    <a:pt x="1068" y="2161"/>
                  </a:cubicBezTo>
                  <a:lnTo>
                    <a:pt x="501" y="2461"/>
                  </a:lnTo>
                  <a:cubicBezTo>
                    <a:pt x="462" y="2500"/>
                    <a:pt x="423" y="2516"/>
                    <a:pt x="384" y="2516"/>
                  </a:cubicBezTo>
                  <a:cubicBezTo>
                    <a:pt x="356" y="2516"/>
                    <a:pt x="328" y="2508"/>
                    <a:pt x="301" y="2494"/>
                  </a:cubicBezTo>
                  <a:cubicBezTo>
                    <a:pt x="267" y="2428"/>
                    <a:pt x="267" y="2361"/>
                    <a:pt x="267" y="2294"/>
                  </a:cubicBezTo>
                  <a:cubicBezTo>
                    <a:pt x="267" y="2194"/>
                    <a:pt x="267" y="2127"/>
                    <a:pt x="301" y="2027"/>
                  </a:cubicBezTo>
                  <a:cubicBezTo>
                    <a:pt x="367" y="1927"/>
                    <a:pt x="434" y="1861"/>
                    <a:pt x="501" y="1827"/>
                  </a:cubicBezTo>
                  <a:lnTo>
                    <a:pt x="1068" y="1494"/>
                  </a:lnTo>
                  <a:cubicBezTo>
                    <a:pt x="1101" y="1494"/>
                    <a:pt x="1101" y="1494"/>
                    <a:pt x="1101" y="1460"/>
                  </a:cubicBezTo>
                  <a:cubicBezTo>
                    <a:pt x="1101" y="1427"/>
                    <a:pt x="1101" y="1427"/>
                    <a:pt x="1101" y="1394"/>
                  </a:cubicBezTo>
                  <a:lnTo>
                    <a:pt x="1101" y="1160"/>
                  </a:lnTo>
                  <a:cubicBezTo>
                    <a:pt x="1101" y="1127"/>
                    <a:pt x="1101" y="1093"/>
                    <a:pt x="1101" y="1093"/>
                  </a:cubicBezTo>
                  <a:lnTo>
                    <a:pt x="1068" y="1093"/>
                  </a:lnTo>
                  <a:lnTo>
                    <a:pt x="501" y="1427"/>
                  </a:lnTo>
                  <a:cubicBezTo>
                    <a:pt x="451" y="1444"/>
                    <a:pt x="417" y="1452"/>
                    <a:pt x="388" y="1452"/>
                  </a:cubicBezTo>
                  <a:cubicBezTo>
                    <a:pt x="359" y="1452"/>
                    <a:pt x="334" y="1444"/>
                    <a:pt x="301" y="1427"/>
                  </a:cubicBezTo>
                  <a:cubicBezTo>
                    <a:pt x="267" y="1360"/>
                    <a:pt x="267" y="1293"/>
                    <a:pt x="267" y="1227"/>
                  </a:cubicBezTo>
                  <a:cubicBezTo>
                    <a:pt x="267" y="1127"/>
                    <a:pt x="267" y="1027"/>
                    <a:pt x="334" y="960"/>
                  </a:cubicBezTo>
                  <a:cubicBezTo>
                    <a:pt x="367" y="860"/>
                    <a:pt x="434" y="793"/>
                    <a:pt x="534" y="760"/>
                  </a:cubicBezTo>
                  <a:lnTo>
                    <a:pt x="1068" y="426"/>
                  </a:lnTo>
                  <a:cubicBezTo>
                    <a:pt x="1101" y="426"/>
                    <a:pt x="1101" y="393"/>
                    <a:pt x="1101" y="393"/>
                  </a:cubicBezTo>
                  <a:cubicBezTo>
                    <a:pt x="1101" y="359"/>
                    <a:pt x="1101" y="326"/>
                    <a:pt x="1101" y="326"/>
                  </a:cubicBezTo>
                  <a:lnTo>
                    <a:pt x="1101" y="59"/>
                  </a:lnTo>
                  <a:lnTo>
                    <a:pt x="1101" y="26"/>
                  </a:ln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a:off x="1063706" y="3040762"/>
              <a:ext cx="16665" cy="47303"/>
            </a:xfrm>
            <a:custGeom>
              <a:avLst/>
              <a:gdLst/>
              <a:ahLst/>
              <a:cxnLst/>
              <a:rect l="l" t="t" r="r" b="b"/>
              <a:pathLst>
                <a:path w="1102" h="3128" extrusionOk="0">
                  <a:moveTo>
                    <a:pt x="1085" y="0"/>
                  </a:moveTo>
                  <a:cubicBezTo>
                    <a:pt x="1076" y="0"/>
                    <a:pt x="1068" y="8"/>
                    <a:pt x="1068" y="25"/>
                  </a:cubicBezTo>
                  <a:lnTo>
                    <a:pt x="501" y="325"/>
                  </a:lnTo>
                  <a:cubicBezTo>
                    <a:pt x="434" y="392"/>
                    <a:pt x="367" y="425"/>
                    <a:pt x="334" y="492"/>
                  </a:cubicBezTo>
                  <a:cubicBezTo>
                    <a:pt x="267" y="525"/>
                    <a:pt x="201" y="592"/>
                    <a:pt x="167" y="692"/>
                  </a:cubicBezTo>
                  <a:cubicBezTo>
                    <a:pt x="101" y="759"/>
                    <a:pt x="67" y="859"/>
                    <a:pt x="67" y="926"/>
                  </a:cubicBezTo>
                  <a:cubicBezTo>
                    <a:pt x="34" y="1059"/>
                    <a:pt x="1" y="1159"/>
                    <a:pt x="1" y="1259"/>
                  </a:cubicBezTo>
                  <a:cubicBezTo>
                    <a:pt x="1" y="1326"/>
                    <a:pt x="1" y="1359"/>
                    <a:pt x="1" y="1393"/>
                  </a:cubicBezTo>
                  <a:cubicBezTo>
                    <a:pt x="34" y="1459"/>
                    <a:pt x="34" y="1493"/>
                    <a:pt x="34" y="1526"/>
                  </a:cubicBezTo>
                  <a:cubicBezTo>
                    <a:pt x="67" y="1560"/>
                    <a:pt x="67" y="1593"/>
                    <a:pt x="101" y="1626"/>
                  </a:cubicBezTo>
                  <a:cubicBezTo>
                    <a:pt x="134" y="1660"/>
                    <a:pt x="134" y="1660"/>
                    <a:pt x="167" y="1693"/>
                  </a:cubicBezTo>
                  <a:cubicBezTo>
                    <a:pt x="134" y="1760"/>
                    <a:pt x="67" y="1860"/>
                    <a:pt x="67" y="1960"/>
                  </a:cubicBezTo>
                  <a:cubicBezTo>
                    <a:pt x="1" y="2093"/>
                    <a:pt x="1" y="2193"/>
                    <a:pt x="1" y="2327"/>
                  </a:cubicBezTo>
                  <a:cubicBezTo>
                    <a:pt x="1" y="2393"/>
                    <a:pt x="1" y="2460"/>
                    <a:pt x="34" y="2527"/>
                  </a:cubicBezTo>
                  <a:cubicBezTo>
                    <a:pt x="67" y="2594"/>
                    <a:pt x="67" y="2627"/>
                    <a:pt x="134" y="2660"/>
                  </a:cubicBezTo>
                  <a:lnTo>
                    <a:pt x="67" y="2694"/>
                  </a:lnTo>
                  <a:cubicBezTo>
                    <a:pt x="34" y="2727"/>
                    <a:pt x="34" y="2727"/>
                    <a:pt x="34" y="2760"/>
                  </a:cubicBezTo>
                  <a:cubicBezTo>
                    <a:pt x="34" y="2760"/>
                    <a:pt x="34" y="2794"/>
                    <a:pt x="34" y="2827"/>
                  </a:cubicBezTo>
                  <a:lnTo>
                    <a:pt x="34" y="3061"/>
                  </a:lnTo>
                  <a:cubicBezTo>
                    <a:pt x="34" y="3094"/>
                    <a:pt x="34" y="3094"/>
                    <a:pt x="34" y="3127"/>
                  </a:cubicBezTo>
                  <a:lnTo>
                    <a:pt x="67" y="3127"/>
                  </a:lnTo>
                  <a:lnTo>
                    <a:pt x="1068" y="2560"/>
                  </a:lnTo>
                  <a:cubicBezTo>
                    <a:pt x="1101" y="2560"/>
                    <a:pt x="1101" y="2527"/>
                    <a:pt x="1101" y="2527"/>
                  </a:cubicBezTo>
                  <a:cubicBezTo>
                    <a:pt x="1101" y="2494"/>
                    <a:pt x="1101" y="2460"/>
                    <a:pt x="1101" y="2460"/>
                  </a:cubicBezTo>
                  <a:lnTo>
                    <a:pt x="1101" y="2193"/>
                  </a:lnTo>
                  <a:lnTo>
                    <a:pt x="1101" y="2160"/>
                  </a:lnTo>
                  <a:lnTo>
                    <a:pt x="1068" y="2160"/>
                  </a:lnTo>
                  <a:lnTo>
                    <a:pt x="501" y="2494"/>
                  </a:lnTo>
                  <a:cubicBezTo>
                    <a:pt x="468" y="2510"/>
                    <a:pt x="434" y="2519"/>
                    <a:pt x="401" y="2519"/>
                  </a:cubicBezTo>
                  <a:cubicBezTo>
                    <a:pt x="367" y="2519"/>
                    <a:pt x="334" y="2510"/>
                    <a:pt x="301" y="2494"/>
                  </a:cubicBezTo>
                  <a:cubicBezTo>
                    <a:pt x="267" y="2427"/>
                    <a:pt x="267" y="2360"/>
                    <a:pt x="267" y="2293"/>
                  </a:cubicBezTo>
                  <a:cubicBezTo>
                    <a:pt x="267" y="2193"/>
                    <a:pt x="267" y="2093"/>
                    <a:pt x="301" y="2027"/>
                  </a:cubicBezTo>
                  <a:cubicBezTo>
                    <a:pt x="367" y="1926"/>
                    <a:pt x="434" y="1860"/>
                    <a:pt x="501" y="1826"/>
                  </a:cubicBezTo>
                  <a:lnTo>
                    <a:pt x="1068" y="1493"/>
                  </a:lnTo>
                  <a:cubicBezTo>
                    <a:pt x="1101" y="1493"/>
                    <a:pt x="1101" y="1459"/>
                    <a:pt x="1101" y="1459"/>
                  </a:cubicBezTo>
                  <a:cubicBezTo>
                    <a:pt x="1101" y="1426"/>
                    <a:pt x="1101" y="1393"/>
                    <a:pt x="1101" y="1393"/>
                  </a:cubicBezTo>
                  <a:lnTo>
                    <a:pt x="1101" y="1126"/>
                  </a:lnTo>
                  <a:cubicBezTo>
                    <a:pt x="1101" y="1126"/>
                    <a:pt x="1101" y="1093"/>
                    <a:pt x="1101" y="1059"/>
                  </a:cubicBezTo>
                  <a:lnTo>
                    <a:pt x="1068" y="1059"/>
                  </a:lnTo>
                  <a:lnTo>
                    <a:pt x="501" y="1393"/>
                  </a:lnTo>
                  <a:cubicBezTo>
                    <a:pt x="443" y="1412"/>
                    <a:pt x="408" y="1431"/>
                    <a:pt x="375" y="1431"/>
                  </a:cubicBezTo>
                  <a:cubicBezTo>
                    <a:pt x="351" y="1431"/>
                    <a:pt x="329" y="1421"/>
                    <a:pt x="301" y="1393"/>
                  </a:cubicBezTo>
                  <a:cubicBezTo>
                    <a:pt x="267" y="1359"/>
                    <a:pt x="267" y="1293"/>
                    <a:pt x="267" y="1226"/>
                  </a:cubicBezTo>
                  <a:cubicBezTo>
                    <a:pt x="267" y="1126"/>
                    <a:pt x="267" y="1026"/>
                    <a:pt x="334" y="959"/>
                  </a:cubicBezTo>
                  <a:cubicBezTo>
                    <a:pt x="367" y="859"/>
                    <a:pt x="434" y="792"/>
                    <a:pt x="534" y="759"/>
                  </a:cubicBezTo>
                  <a:lnTo>
                    <a:pt x="1068" y="425"/>
                  </a:lnTo>
                  <a:cubicBezTo>
                    <a:pt x="1101" y="425"/>
                    <a:pt x="1101" y="392"/>
                    <a:pt x="1101" y="392"/>
                  </a:cubicBezTo>
                  <a:cubicBezTo>
                    <a:pt x="1101" y="359"/>
                    <a:pt x="1101" y="325"/>
                    <a:pt x="1101" y="325"/>
                  </a:cubicBezTo>
                  <a:lnTo>
                    <a:pt x="1101" y="58"/>
                  </a:lnTo>
                  <a:lnTo>
                    <a:pt x="1101" y="25"/>
                  </a:lnTo>
                  <a:cubicBezTo>
                    <a:pt x="1101" y="8"/>
                    <a:pt x="1093" y="0"/>
                    <a:pt x="1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a:off x="1063706" y="3014404"/>
              <a:ext cx="17164" cy="26752"/>
            </a:xfrm>
            <a:custGeom>
              <a:avLst/>
              <a:gdLst/>
              <a:ahLst/>
              <a:cxnLst/>
              <a:rect l="l" t="t" r="r" b="b"/>
              <a:pathLst>
                <a:path w="1135" h="1769" extrusionOk="0">
                  <a:moveTo>
                    <a:pt x="434" y="601"/>
                  </a:moveTo>
                  <a:lnTo>
                    <a:pt x="434" y="1334"/>
                  </a:lnTo>
                  <a:cubicBezTo>
                    <a:pt x="417" y="1351"/>
                    <a:pt x="409" y="1359"/>
                    <a:pt x="401" y="1359"/>
                  </a:cubicBezTo>
                  <a:cubicBezTo>
                    <a:pt x="392" y="1359"/>
                    <a:pt x="384" y="1351"/>
                    <a:pt x="367" y="1334"/>
                  </a:cubicBezTo>
                  <a:cubicBezTo>
                    <a:pt x="334" y="1334"/>
                    <a:pt x="301" y="1334"/>
                    <a:pt x="301" y="1301"/>
                  </a:cubicBezTo>
                  <a:cubicBezTo>
                    <a:pt x="267" y="1301"/>
                    <a:pt x="267" y="1268"/>
                    <a:pt x="267" y="1234"/>
                  </a:cubicBezTo>
                  <a:cubicBezTo>
                    <a:pt x="234" y="1168"/>
                    <a:pt x="234" y="1134"/>
                    <a:pt x="267" y="1068"/>
                  </a:cubicBezTo>
                  <a:cubicBezTo>
                    <a:pt x="234" y="1034"/>
                    <a:pt x="234" y="968"/>
                    <a:pt x="267" y="901"/>
                  </a:cubicBezTo>
                  <a:cubicBezTo>
                    <a:pt x="267" y="867"/>
                    <a:pt x="267" y="801"/>
                    <a:pt x="301" y="767"/>
                  </a:cubicBezTo>
                  <a:cubicBezTo>
                    <a:pt x="334" y="734"/>
                    <a:pt x="334" y="701"/>
                    <a:pt x="367" y="667"/>
                  </a:cubicBezTo>
                  <a:lnTo>
                    <a:pt x="434" y="601"/>
                  </a:lnTo>
                  <a:close/>
                  <a:moveTo>
                    <a:pt x="868" y="0"/>
                  </a:moveTo>
                  <a:cubicBezTo>
                    <a:pt x="834" y="0"/>
                    <a:pt x="834" y="34"/>
                    <a:pt x="801" y="34"/>
                  </a:cubicBezTo>
                  <a:cubicBezTo>
                    <a:pt x="801" y="67"/>
                    <a:pt x="801" y="100"/>
                    <a:pt x="801" y="134"/>
                  </a:cubicBezTo>
                  <a:lnTo>
                    <a:pt x="801" y="367"/>
                  </a:lnTo>
                  <a:cubicBezTo>
                    <a:pt x="801" y="367"/>
                    <a:pt x="801" y="400"/>
                    <a:pt x="801" y="434"/>
                  </a:cubicBezTo>
                  <a:lnTo>
                    <a:pt x="801" y="467"/>
                  </a:lnTo>
                  <a:cubicBezTo>
                    <a:pt x="834" y="501"/>
                    <a:pt x="834" y="534"/>
                    <a:pt x="868" y="534"/>
                  </a:cubicBezTo>
                  <a:cubicBezTo>
                    <a:pt x="868" y="601"/>
                    <a:pt x="868" y="667"/>
                    <a:pt x="868" y="701"/>
                  </a:cubicBezTo>
                  <a:cubicBezTo>
                    <a:pt x="868" y="767"/>
                    <a:pt x="868" y="801"/>
                    <a:pt x="868" y="867"/>
                  </a:cubicBezTo>
                  <a:cubicBezTo>
                    <a:pt x="834" y="901"/>
                    <a:pt x="834" y="968"/>
                    <a:pt x="801" y="1001"/>
                  </a:cubicBezTo>
                  <a:cubicBezTo>
                    <a:pt x="801" y="1034"/>
                    <a:pt x="768" y="1068"/>
                    <a:pt x="768" y="1101"/>
                  </a:cubicBezTo>
                  <a:cubicBezTo>
                    <a:pt x="734" y="1134"/>
                    <a:pt x="701" y="1168"/>
                    <a:pt x="668" y="1201"/>
                  </a:cubicBezTo>
                  <a:lnTo>
                    <a:pt x="668" y="100"/>
                  </a:lnTo>
                  <a:cubicBezTo>
                    <a:pt x="668" y="100"/>
                    <a:pt x="668" y="67"/>
                    <a:pt x="668" y="67"/>
                  </a:cubicBezTo>
                  <a:lnTo>
                    <a:pt x="634" y="67"/>
                  </a:lnTo>
                  <a:lnTo>
                    <a:pt x="534" y="134"/>
                  </a:lnTo>
                  <a:cubicBezTo>
                    <a:pt x="468" y="167"/>
                    <a:pt x="401" y="234"/>
                    <a:pt x="334" y="300"/>
                  </a:cubicBezTo>
                  <a:cubicBezTo>
                    <a:pt x="267" y="367"/>
                    <a:pt x="201" y="467"/>
                    <a:pt x="167" y="567"/>
                  </a:cubicBezTo>
                  <a:cubicBezTo>
                    <a:pt x="101" y="667"/>
                    <a:pt x="67" y="767"/>
                    <a:pt x="34" y="867"/>
                  </a:cubicBezTo>
                  <a:cubicBezTo>
                    <a:pt x="1" y="1001"/>
                    <a:pt x="1" y="1101"/>
                    <a:pt x="1" y="1234"/>
                  </a:cubicBezTo>
                  <a:cubicBezTo>
                    <a:pt x="1" y="1334"/>
                    <a:pt x="1" y="1435"/>
                    <a:pt x="34" y="1535"/>
                  </a:cubicBezTo>
                  <a:cubicBezTo>
                    <a:pt x="67" y="1601"/>
                    <a:pt x="101" y="1668"/>
                    <a:pt x="167" y="1701"/>
                  </a:cubicBezTo>
                  <a:cubicBezTo>
                    <a:pt x="234" y="1735"/>
                    <a:pt x="267" y="1768"/>
                    <a:pt x="334" y="1768"/>
                  </a:cubicBezTo>
                  <a:cubicBezTo>
                    <a:pt x="434" y="1768"/>
                    <a:pt x="501" y="1735"/>
                    <a:pt x="568" y="1701"/>
                  </a:cubicBezTo>
                  <a:cubicBezTo>
                    <a:pt x="668" y="1635"/>
                    <a:pt x="734" y="1568"/>
                    <a:pt x="801" y="1501"/>
                  </a:cubicBezTo>
                  <a:cubicBezTo>
                    <a:pt x="868" y="1435"/>
                    <a:pt x="935" y="1334"/>
                    <a:pt x="968" y="1234"/>
                  </a:cubicBezTo>
                  <a:cubicBezTo>
                    <a:pt x="1035" y="1134"/>
                    <a:pt x="1068" y="1034"/>
                    <a:pt x="1101" y="934"/>
                  </a:cubicBezTo>
                  <a:cubicBezTo>
                    <a:pt x="1135" y="801"/>
                    <a:pt x="1135" y="701"/>
                    <a:pt x="1135" y="567"/>
                  </a:cubicBezTo>
                  <a:cubicBezTo>
                    <a:pt x="1135" y="467"/>
                    <a:pt x="1135" y="367"/>
                    <a:pt x="1101" y="267"/>
                  </a:cubicBezTo>
                  <a:cubicBezTo>
                    <a:pt x="1101" y="200"/>
                    <a:pt x="1068" y="134"/>
                    <a:pt x="1035" y="100"/>
                  </a:cubicBezTo>
                  <a:cubicBezTo>
                    <a:pt x="1001" y="34"/>
                    <a:pt x="968" y="34"/>
                    <a:pt x="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a:off x="1063706" y="2982238"/>
              <a:ext cx="16665" cy="32680"/>
            </a:xfrm>
            <a:custGeom>
              <a:avLst/>
              <a:gdLst/>
              <a:ahLst/>
              <a:cxnLst/>
              <a:rect l="l" t="t" r="r" b="b"/>
              <a:pathLst>
                <a:path w="1102" h="2161" extrusionOk="0">
                  <a:moveTo>
                    <a:pt x="1085" y="1"/>
                  </a:moveTo>
                  <a:cubicBezTo>
                    <a:pt x="1076" y="1"/>
                    <a:pt x="1068" y="9"/>
                    <a:pt x="1068" y="26"/>
                  </a:cubicBezTo>
                  <a:lnTo>
                    <a:pt x="468" y="359"/>
                  </a:lnTo>
                  <a:cubicBezTo>
                    <a:pt x="401" y="393"/>
                    <a:pt x="334" y="426"/>
                    <a:pt x="301" y="493"/>
                  </a:cubicBezTo>
                  <a:cubicBezTo>
                    <a:pt x="234" y="559"/>
                    <a:pt x="167" y="626"/>
                    <a:pt x="134" y="693"/>
                  </a:cubicBezTo>
                  <a:cubicBezTo>
                    <a:pt x="101" y="793"/>
                    <a:pt x="67" y="860"/>
                    <a:pt x="34" y="960"/>
                  </a:cubicBezTo>
                  <a:cubicBezTo>
                    <a:pt x="1" y="1093"/>
                    <a:pt x="1" y="1193"/>
                    <a:pt x="1" y="1327"/>
                  </a:cubicBezTo>
                  <a:cubicBezTo>
                    <a:pt x="1" y="1393"/>
                    <a:pt x="1" y="1493"/>
                    <a:pt x="34" y="1560"/>
                  </a:cubicBezTo>
                  <a:cubicBezTo>
                    <a:pt x="34" y="1627"/>
                    <a:pt x="67" y="1660"/>
                    <a:pt x="101" y="1727"/>
                  </a:cubicBezTo>
                  <a:lnTo>
                    <a:pt x="67" y="1760"/>
                  </a:lnTo>
                  <a:cubicBezTo>
                    <a:pt x="34" y="1760"/>
                    <a:pt x="34" y="1760"/>
                    <a:pt x="34" y="1794"/>
                  </a:cubicBezTo>
                  <a:cubicBezTo>
                    <a:pt x="34" y="1827"/>
                    <a:pt x="34" y="1827"/>
                    <a:pt x="34" y="1860"/>
                  </a:cubicBezTo>
                  <a:lnTo>
                    <a:pt x="34" y="2127"/>
                  </a:lnTo>
                  <a:cubicBezTo>
                    <a:pt x="34" y="2127"/>
                    <a:pt x="34" y="2161"/>
                    <a:pt x="34" y="2161"/>
                  </a:cubicBezTo>
                  <a:lnTo>
                    <a:pt x="67" y="2161"/>
                  </a:lnTo>
                  <a:lnTo>
                    <a:pt x="1068" y="1593"/>
                  </a:lnTo>
                  <a:cubicBezTo>
                    <a:pt x="1068" y="1593"/>
                    <a:pt x="1101" y="1560"/>
                    <a:pt x="1101" y="1560"/>
                  </a:cubicBezTo>
                  <a:cubicBezTo>
                    <a:pt x="1101" y="1527"/>
                    <a:pt x="1101" y="1493"/>
                    <a:pt x="1101" y="1493"/>
                  </a:cubicBezTo>
                  <a:lnTo>
                    <a:pt x="1101" y="1227"/>
                  </a:lnTo>
                  <a:cubicBezTo>
                    <a:pt x="1101" y="1227"/>
                    <a:pt x="1101" y="1193"/>
                    <a:pt x="1101" y="1193"/>
                  </a:cubicBezTo>
                  <a:cubicBezTo>
                    <a:pt x="1101" y="1176"/>
                    <a:pt x="1093" y="1168"/>
                    <a:pt x="1085" y="1168"/>
                  </a:cubicBezTo>
                  <a:cubicBezTo>
                    <a:pt x="1076" y="1168"/>
                    <a:pt x="1068" y="1176"/>
                    <a:pt x="1068" y="1193"/>
                  </a:cubicBezTo>
                  <a:lnTo>
                    <a:pt x="534" y="1493"/>
                  </a:lnTo>
                  <a:cubicBezTo>
                    <a:pt x="484" y="1510"/>
                    <a:pt x="443" y="1518"/>
                    <a:pt x="409" y="1518"/>
                  </a:cubicBezTo>
                  <a:cubicBezTo>
                    <a:pt x="376" y="1518"/>
                    <a:pt x="351" y="1510"/>
                    <a:pt x="334" y="1493"/>
                  </a:cubicBezTo>
                  <a:cubicBezTo>
                    <a:pt x="267" y="1460"/>
                    <a:pt x="234" y="1393"/>
                    <a:pt x="234" y="1260"/>
                  </a:cubicBezTo>
                  <a:cubicBezTo>
                    <a:pt x="234" y="1160"/>
                    <a:pt x="267" y="1060"/>
                    <a:pt x="334" y="960"/>
                  </a:cubicBezTo>
                  <a:cubicBezTo>
                    <a:pt x="367" y="860"/>
                    <a:pt x="434" y="793"/>
                    <a:pt x="534" y="726"/>
                  </a:cubicBezTo>
                  <a:lnTo>
                    <a:pt x="1068" y="426"/>
                  </a:lnTo>
                  <a:cubicBezTo>
                    <a:pt x="1068" y="426"/>
                    <a:pt x="1101" y="393"/>
                    <a:pt x="1101" y="393"/>
                  </a:cubicBezTo>
                  <a:cubicBezTo>
                    <a:pt x="1101" y="359"/>
                    <a:pt x="1101" y="326"/>
                    <a:pt x="1101" y="293"/>
                  </a:cubicBezTo>
                  <a:lnTo>
                    <a:pt x="1101" y="59"/>
                  </a:lnTo>
                  <a:cubicBezTo>
                    <a:pt x="1101" y="59"/>
                    <a:pt x="1101" y="26"/>
                    <a:pt x="1101" y="26"/>
                  </a:cubicBezTo>
                  <a:cubicBezTo>
                    <a:pt x="1101" y="9"/>
                    <a:pt x="1093"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a:off x="1058157" y="2959418"/>
              <a:ext cx="22215" cy="27750"/>
            </a:xfrm>
            <a:custGeom>
              <a:avLst/>
              <a:gdLst/>
              <a:ahLst/>
              <a:cxnLst/>
              <a:rect l="l" t="t" r="r" b="b"/>
              <a:pathLst>
                <a:path w="1469" h="1835" extrusionOk="0">
                  <a:moveTo>
                    <a:pt x="1402" y="0"/>
                  </a:moveTo>
                  <a:lnTo>
                    <a:pt x="1268" y="100"/>
                  </a:lnTo>
                  <a:cubicBezTo>
                    <a:pt x="1268" y="100"/>
                    <a:pt x="1235" y="100"/>
                    <a:pt x="1235" y="134"/>
                  </a:cubicBezTo>
                  <a:cubicBezTo>
                    <a:pt x="1235" y="167"/>
                    <a:pt x="1235" y="167"/>
                    <a:pt x="1235" y="200"/>
                  </a:cubicBezTo>
                  <a:lnTo>
                    <a:pt x="1235" y="401"/>
                  </a:lnTo>
                  <a:cubicBezTo>
                    <a:pt x="1235" y="467"/>
                    <a:pt x="1235" y="567"/>
                    <a:pt x="1201" y="634"/>
                  </a:cubicBezTo>
                  <a:cubicBezTo>
                    <a:pt x="1168" y="667"/>
                    <a:pt x="1135" y="701"/>
                    <a:pt x="1101" y="734"/>
                  </a:cubicBezTo>
                  <a:lnTo>
                    <a:pt x="601" y="1001"/>
                  </a:lnTo>
                  <a:lnTo>
                    <a:pt x="601" y="567"/>
                  </a:lnTo>
                  <a:cubicBezTo>
                    <a:pt x="601" y="567"/>
                    <a:pt x="601" y="534"/>
                    <a:pt x="601" y="534"/>
                  </a:cubicBezTo>
                  <a:lnTo>
                    <a:pt x="568" y="534"/>
                  </a:lnTo>
                  <a:lnTo>
                    <a:pt x="434" y="601"/>
                  </a:lnTo>
                  <a:cubicBezTo>
                    <a:pt x="401" y="634"/>
                    <a:pt x="401" y="634"/>
                    <a:pt x="401" y="667"/>
                  </a:cubicBezTo>
                  <a:cubicBezTo>
                    <a:pt x="401" y="667"/>
                    <a:pt x="401" y="701"/>
                    <a:pt x="401" y="734"/>
                  </a:cubicBezTo>
                  <a:lnTo>
                    <a:pt x="401" y="1134"/>
                  </a:lnTo>
                  <a:lnTo>
                    <a:pt x="34" y="1335"/>
                  </a:lnTo>
                  <a:cubicBezTo>
                    <a:pt x="34" y="1368"/>
                    <a:pt x="1" y="1368"/>
                    <a:pt x="1" y="1401"/>
                  </a:cubicBezTo>
                  <a:cubicBezTo>
                    <a:pt x="1" y="1401"/>
                    <a:pt x="1" y="1435"/>
                    <a:pt x="1" y="1468"/>
                  </a:cubicBezTo>
                  <a:lnTo>
                    <a:pt x="1" y="1701"/>
                  </a:lnTo>
                  <a:cubicBezTo>
                    <a:pt x="1" y="1735"/>
                    <a:pt x="1" y="1735"/>
                    <a:pt x="1" y="1768"/>
                  </a:cubicBezTo>
                  <a:lnTo>
                    <a:pt x="34" y="1768"/>
                  </a:lnTo>
                  <a:lnTo>
                    <a:pt x="401" y="1568"/>
                  </a:lnTo>
                  <a:lnTo>
                    <a:pt x="401" y="1768"/>
                  </a:lnTo>
                  <a:cubicBezTo>
                    <a:pt x="368" y="1802"/>
                    <a:pt x="368" y="1802"/>
                    <a:pt x="401" y="1835"/>
                  </a:cubicBezTo>
                  <a:lnTo>
                    <a:pt x="434" y="1835"/>
                  </a:lnTo>
                  <a:lnTo>
                    <a:pt x="568" y="1735"/>
                  </a:lnTo>
                  <a:cubicBezTo>
                    <a:pt x="601" y="1735"/>
                    <a:pt x="601" y="1701"/>
                    <a:pt x="601" y="1701"/>
                  </a:cubicBezTo>
                  <a:cubicBezTo>
                    <a:pt x="601" y="1668"/>
                    <a:pt x="601" y="1635"/>
                    <a:pt x="601" y="1635"/>
                  </a:cubicBezTo>
                  <a:lnTo>
                    <a:pt x="601" y="1401"/>
                  </a:lnTo>
                  <a:lnTo>
                    <a:pt x="1068" y="1168"/>
                  </a:lnTo>
                  <a:cubicBezTo>
                    <a:pt x="1201" y="1068"/>
                    <a:pt x="1302" y="968"/>
                    <a:pt x="1368" y="801"/>
                  </a:cubicBezTo>
                  <a:cubicBezTo>
                    <a:pt x="1435" y="667"/>
                    <a:pt x="1468" y="467"/>
                    <a:pt x="1435" y="300"/>
                  </a:cubicBezTo>
                  <a:lnTo>
                    <a:pt x="1435" y="67"/>
                  </a:lnTo>
                  <a:cubicBezTo>
                    <a:pt x="1468" y="34"/>
                    <a:pt x="1468" y="34"/>
                    <a:pt x="1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a:off x="1063706" y="2936523"/>
              <a:ext cx="16665" cy="25935"/>
            </a:xfrm>
            <a:custGeom>
              <a:avLst/>
              <a:gdLst/>
              <a:ahLst/>
              <a:cxnLst/>
              <a:rect l="l" t="t" r="r" b="b"/>
              <a:pathLst>
                <a:path w="1102" h="1715" extrusionOk="0">
                  <a:moveTo>
                    <a:pt x="833" y="0"/>
                  </a:moveTo>
                  <a:cubicBezTo>
                    <a:pt x="808" y="0"/>
                    <a:pt x="786" y="4"/>
                    <a:pt x="768" y="13"/>
                  </a:cubicBezTo>
                  <a:cubicBezTo>
                    <a:pt x="668" y="80"/>
                    <a:pt x="601" y="180"/>
                    <a:pt x="568" y="280"/>
                  </a:cubicBezTo>
                  <a:cubicBezTo>
                    <a:pt x="501" y="413"/>
                    <a:pt x="468" y="580"/>
                    <a:pt x="434" y="747"/>
                  </a:cubicBezTo>
                  <a:cubicBezTo>
                    <a:pt x="401" y="847"/>
                    <a:pt x="401" y="914"/>
                    <a:pt x="401" y="981"/>
                  </a:cubicBezTo>
                  <a:lnTo>
                    <a:pt x="367" y="1147"/>
                  </a:lnTo>
                  <a:cubicBezTo>
                    <a:pt x="367" y="1181"/>
                    <a:pt x="367" y="1214"/>
                    <a:pt x="334" y="1247"/>
                  </a:cubicBezTo>
                  <a:cubicBezTo>
                    <a:pt x="334" y="1247"/>
                    <a:pt x="334" y="1247"/>
                    <a:pt x="301" y="1281"/>
                  </a:cubicBezTo>
                  <a:cubicBezTo>
                    <a:pt x="267" y="1281"/>
                    <a:pt x="234" y="1281"/>
                    <a:pt x="234" y="1247"/>
                  </a:cubicBezTo>
                  <a:cubicBezTo>
                    <a:pt x="234" y="1181"/>
                    <a:pt x="234" y="1114"/>
                    <a:pt x="234" y="1081"/>
                  </a:cubicBezTo>
                  <a:cubicBezTo>
                    <a:pt x="234" y="1014"/>
                    <a:pt x="234" y="981"/>
                    <a:pt x="234" y="914"/>
                  </a:cubicBezTo>
                  <a:cubicBezTo>
                    <a:pt x="234" y="880"/>
                    <a:pt x="267" y="847"/>
                    <a:pt x="267" y="814"/>
                  </a:cubicBezTo>
                  <a:lnTo>
                    <a:pt x="301" y="747"/>
                  </a:lnTo>
                  <a:cubicBezTo>
                    <a:pt x="301" y="747"/>
                    <a:pt x="301" y="714"/>
                    <a:pt x="301" y="680"/>
                  </a:cubicBezTo>
                  <a:lnTo>
                    <a:pt x="301" y="447"/>
                  </a:lnTo>
                  <a:cubicBezTo>
                    <a:pt x="301" y="413"/>
                    <a:pt x="301" y="380"/>
                    <a:pt x="301" y="380"/>
                  </a:cubicBezTo>
                  <a:lnTo>
                    <a:pt x="267" y="380"/>
                  </a:lnTo>
                  <a:cubicBezTo>
                    <a:pt x="201" y="413"/>
                    <a:pt x="167" y="447"/>
                    <a:pt x="167" y="480"/>
                  </a:cubicBezTo>
                  <a:cubicBezTo>
                    <a:pt x="134" y="547"/>
                    <a:pt x="101" y="614"/>
                    <a:pt x="67" y="680"/>
                  </a:cubicBezTo>
                  <a:cubicBezTo>
                    <a:pt x="34" y="747"/>
                    <a:pt x="34" y="847"/>
                    <a:pt x="34" y="914"/>
                  </a:cubicBezTo>
                  <a:cubicBezTo>
                    <a:pt x="1" y="1014"/>
                    <a:pt x="1" y="1114"/>
                    <a:pt x="1" y="1214"/>
                  </a:cubicBezTo>
                  <a:cubicBezTo>
                    <a:pt x="1" y="1314"/>
                    <a:pt x="1" y="1381"/>
                    <a:pt x="34" y="1481"/>
                  </a:cubicBezTo>
                  <a:cubicBezTo>
                    <a:pt x="34" y="1548"/>
                    <a:pt x="67" y="1581"/>
                    <a:pt x="101" y="1648"/>
                  </a:cubicBezTo>
                  <a:cubicBezTo>
                    <a:pt x="134" y="1681"/>
                    <a:pt x="167" y="1714"/>
                    <a:pt x="201" y="1714"/>
                  </a:cubicBezTo>
                  <a:cubicBezTo>
                    <a:pt x="267" y="1714"/>
                    <a:pt x="301" y="1714"/>
                    <a:pt x="334" y="1681"/>
                  </a:cubicBezTo>
                  <a:cubicBezTo>
                    <a:pt x="367" y="1648"/>
                    <a:pt x="434" y="1614"/>
                    <a:pt x="468" y="1581"/>
                  </a:cubicBezTo>
                  <a:cubicBezTo>
                    <a:pt x="501" y="1548"/>
                    <a:pt x="534" y="1514"/>
                    <a:pt x="568" y="1448"/>
                  </a:cubicBezTo>
                  <a:cubicBezTo>
                    <a:pt x="568" y="1381"/>
                    <a:pt x="601" y="1347"/>
                    <a:pt x="634" y="1281"/>
                  </a:cubicBezTo>
                  <a:cubicBezTo>
                    <a:pt x="634" y="1181"/>
                    <a:pt x="668" y="1081"/>
                    <a:pt x="668" y="1014"/>
                  </a:cubicBezTo>
                  <a:cubicBezTo>
                    <a:pt x="701" y="880"/>
                    <a:pt x="701" y="814"/>
                    <a:pt x="701" y="747"/>
                  </a:cubicBezTo>
                  <a:cubicBezTo>
                    <a:pt x="734" y="680"/>
                    <a:pt x="701" y="614"/>
                    <a:pt x="734" y="580"/>
                  </a:cubicBezTo>
                  <a:cubicBezTo>
                    <a:pt x="768" y="547"/>
                    <a:pt x="768" y="514"/>
                    <a:pt x="768" y="480"/>
                  </a:cubicBezTo>
                  <a:cubicBezTo>
                    <a:pt x="768" y="447"/>
                    <a:pt x="768" y="447"/>
                    <a:pt x="801" y="447"/>
                  </a:cubicBezTo>
                  <a:cubicBezTo>
                    <a:pt x="834" y="480"/>
                    <a:pt x="834" y="480"/>
                    <a:pt x="834" y="514"/>
                  </a:cubicBezTo>
                  <a:lnTo>
                    <a:pt x="834" y="614"/>
                  </a:lnTo>
                  <a:lnTo>
                    <a:pt x="834" y="680"/>
                  </a:lnTo>
                  <a:cubicBezTo>
                    <a:pt x="834" y="747"/>
                    <a:pt x="834" y="814"/>
                    <a:pt x="834" y="880"/>
                  </a:cubicBezTo>
                  <a:cubicBezTo>
                    <a:pt x="834" y="914"/>
                    <a:pt x="834" y="947"/>
                    <a:pt x="801" y="981"/>
                  </a:cubicBezTo>
                  <a:cubicBezTo>
                    <a:pt x="801" y="1014"/>
                    <a:pt x="801" y="1014"/>
                    <a:pt x="768" y="1047"/>
                  </a:cubicBezTo>
                  <a:cubicBezTo>
                    <a:pt x="768" y="1081"/>
                    <a:pt x="768" y="1114"/>
                    <a:pt x="768" y="1114"/>
                  </a:cubicBezTo>
                  <a:lnTo>
                    <a:pt x="768" y="1381"/>
                  </a:lnTo>
                  <a:cubicBezTo>
                    <a:pt x="768" y="1381"/>
                    <a:pt x="768" y="1414"/>
                    <a:pt x="768" y="1448"/>
                  </a:cubicBezTo>
                  <a:lnTo>
                    <a:pt x="801" y="1448"/>
                  </a:lnTo>
                  <a:cubicBezTo>
                    <a:pt x="868" y="1414"/>
                    <a:pt x="901" y="1381"/>
                    <a:pt x="901" y="1314"/>
                  </a:cubicBezTo>
                  <a:cubicBezTo>
                    <a:pt x="968" y="1247"/>
                    <a:pt x="1001" y="1181"/>
                    <a:pt x="1001" y="1114"/>
                  </a:cubicBezTo>
                  <a:cubicBezTo>
                    <a:pt x="1035" y="1047"/>
                    <a:pt x="1068" y="947"/>
                    <a:pt x="1068" y="880"/>
                  </a:cubicBezTo>
                  <a:cubicBezTo>
                    <a:pt x="1101" y="747"/>
                    <a:pt x="1101" y="647"/>
                    <a:pt x="1101" y="547"/>
                  </a:cubicBezTo>
                  <a:cubicBezTo>
                    <a:pt x="1101" y="447"/>
                    <a:pt x="1101" y="347"/>
                    <a:pt x="1068" y="280"/>
                  </a:cubicBezTo>
                  <a:cubicBezTo>
                    <a:pt x="1068" y="213"/>
                    <a:pt x="1035" y="147"/>
                    <a:pt x="1001" y="80"/>
                  </a:cubicBezTo>
                  <a:cubicBezTo>
                    <a:pt x="977" y="31"/>
                    <a:pt x="899" y="0"/>
                    <a:pt x="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a:off x="1004683" y="2150591"/>
              <a:ext cx="1225527" cy="707945"/>
            </a:xfrm>
            <a:custGeom>
              <a:avLst/>
              <a:gdLst/>
              <a:ahLst/>
              <a:cxnLst/>
              <a:rect l="l" t="t" r="r" b="b"/>
              <a:pathLst>
                <a:path w="81040" h="46814" extrusionOk="0">
                  <a:moveTo>
                    <a:pt x="80879" y="0"/>
                  </a:moveTo>
                  <a:cubicBezTo>
                    <a:pt x="80862" y="0"/>
                    <a:pt x="80844" y="4"/>
                    <a:pt x="80825" y="14"/>
                  </a:cubicBezTo>
                  <a:lnTo>
                    <a:pt x="101" y="46614"/>
                  </a:lnTo>
                  <a:cubicBezTo>
                    <a:pt x="1" y="46647"/>
                    <a:pt x="34" y="46814"/>
                    <a:pt x="168" y="46814"/>
                  </a:cubicBezTo>
                  <a:lnTo>
                    <a:pt x="234" y="46814"/>
                  </a:lnTo>
                  <a:lnTo>
                    <a:pt x="80925" y="214"/>
                  </a:lnTo>
                  <a:cubicBezTo>
                    <a:pt x="81040" y="156"/>
                    <a:pt x="80982" y="0"/>
                    <a:pt x="808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a:off x="1727055" y="2070079"/>
              <a:ext cx="3040" cy="323364"/>
            </a:xfrm>
            <a:custGeom>
              <a:avLst/>
              <a:gdLst/>
              <a:ahLst/>
              <a:cxnLst/>
              <a:rect l="l" t="t" r="r" b="b"/>
              <a:pathLst>
                <a:path w="201" h="21383" extrusionOk="0">
                  <a:moveTo>
                    <a:pt x="100" y="0"/>
                  </a:moveTo>
                  <a:cubicBezTo>
                    <a:pt x="50" y="0"/>
                    <a:pt x="0" y="34"/>
                    <a:pt x="0" y="101"/>
                  </a:cubicBezTo>
                  <a:lnTo>
                    <a:pt x="0" y="21282"/>
                  </a:lnTo>
                  <a:cubicBezTo>
                    <a:pt x="0" y="21349"/>
                    <a:pt x="34" y="21382"/>
                    <a:pt x="100" y="21382"/>
                  </a:cubicBezTo>
                  <a:cubicBezTo>
                    <a:pt x="134" y="21382"/>
                    <a:pt x="200" y="21349"/>
                    <a:pt x="200" y="21282"/>
                  </a:cubicBezTo>
                  <a:lnTo>
                    <a:pt x="200" y="101"/>
                  </a:lnTo>
                  <a:cubicBezTo>
                    <a:pt x="200" y="34"/>
                    <a:pt x="150"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a:off x="1013258" y="3747059"/>
              <a:ext cx="307728" cy="211881"/>
            </a:xfrm>
            <a:custGeom>
              <a:avLst/>
              <a:gdLst/>
              <a:ahLst/>
              <a:cxnLst/>
              <a:rect l="l" t="t" r="r" b="b"/>
              <a:pathLst>
                <a:path w="20349" h="14011" extrusionOk="0">
                  <a:moveTo>
                    <a:pt x="2729" y="0"/>
                  </a:moveTo>
                  <a:cubicBezTo>
                    <a:pt x="2461" y="0"/>
                    <a:pt x="2194" y="85"/>
                    <a:pt x="1969" y="254"/>
                  </a:cubicBezTo>
                  <a:cubicBezTo>
                    <a:pt x="835" y="954"/>
                    <a:pt x="134" y="2155"/>
                    <a:pt x="68" y="3489"/>
                  </a:cubicBezTo>
                  <a:cubicBezTo>
                    <a:pt x="1" y="3990"/>
                    <a:pt x="234" y="4490"/>
                    <a:pt x="668" y="4724"/>
                  </a:cubicBezTo>
                  <a:lnTo>
                    <a:pt x="18014" y="13930"/>
                  </a:lnTo>
                  <a:cubicBezTo>
                    <a:pt x="18134" y="13984"/>
                    <a:pt x="18265" y="14010"/>
                    <a:pt x="18395" y="14010"/>
                  </a:cubicBezTo>
                  <a:cubicBezTo>
                    <a:pt x="18591" y="14010"/>
                    <a:pt x="18788" y="13950"/>
                    <a:pt x="18948" y="13830"/>
                  </a:cubicBezTo>
                  <a:cubicBezTo>
                    <a:pt x="19748" y="13330"/>
                    <a:pt x="20249" y="12462"/>
                    <a:pt x="20315" y="11528"/>
                  </a:cubicBezTo>
                  <a:cubicBezTo>
                    <a:pt x="20349" y="11195"/>
                    <a:pt x="20182" y="10861"/>
                    <a:pt x="19915" y="10661"/>
                  </a:cubicBezTo>
                  <a:lnTo>
                    <a:pt x="3337" y="154"/>
                  </a:lnTo>
                  <a:cubicBezTo>
                    <a:pt x="3147" y="51"/>
                    <a:pt x="2938" y="0"/>
                    <a:pt x="2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a:off x="1280109" y="3907009"/>
              <a:ext cx="40377" cy="51976"/>
            </a:xfrm>
            <a:custGeom>
              <a:avLst/>
              <a:gdLst/>
              <a:ahLst/>
              <a:cxnLst/>
              <a:rect l="l" t="t" r="r" b="b"/>
              <a:pathLst>
                <a:path w="2670" h="3437" extrusionOk="0">
                  <a:moveTo>
                    <a:pt x="1925" y="1"/>
                  </a:moveTo>
                  <a:cubicBezTo>
                    <a:pt x="1747" y="1"/>
                    <a:pt x="1546" y="59"/>
                    <a:pt x="1335" y="184"/>
                  </a:cubicBezTo>
                  <a:cubicBezTo>
                    <a:pt x="534" y="685"/>
                    <a:pt x="34" y="1552"/>
                    <a:pt x="1" y="2486"/>
                  </a:cubicBezTo>
                  <a:cubicBezTo>
                    <a:pt x="1" y="3080"/>
                    <a:pt x="288" y="3437"/>
                    <a:pt x="718" y="3437"/>
                  </a:cubicBezTo>
                  <a:cubicBezTo>
                    <a:pt x="893" y="3437"/>
                    <a:pt x="1090" y="3378"/>
                    <a:pt x="1302" y="3253"/>
                  </a:cubicBezTo>
                  <a:cubicBezTo>
                    <a:pt x="2102" y="2753"/>
                    <a:pt x="2603" y="1885"/>
                    <a:pt x="2669" y="951"/>
                  </a:cubicBezTo>
                  <a:cubicBezTo>
                    <a:pt x="2669" y="358"/>
                    <a:pt x="2365" y="1"/>
                    <a:pt x="192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a:off x="1287686" y="3917202"/>
              <a:ext cx="74660" cy="60354"/>
            </a:xfrm>
            <a:custGeom>
              <a:avLst/>
              <a:gdLst/>
              <a:ahLst/>
              <a:cxnLst/>
              <a:rect l="l" t="t" r="r" b="b"/>
              <a:pathLst>
                <a:path w="4937" h="3991" extrusionOk="0">
                  <a:moveTo>
                    <a:pt x="1155" y="0"/>
                  </a:moveTo>
                  <a:cubicBezTo>
                    <a:pt x="1041" y="0"/>
                    <a:pt x="932" y="33"/>
                    <a:pt x="834" y="111"/>
                  </a:cubicBezTo>
                  <a:cubicBezTo>
                    <a:pt x="334" y="411"/>
                    <a:pt x="33" y="945"/>
                    <a:pt x="0" y="1512"/>
                  </a:cubicBezTo>
                  <a:cubicBezTo>
                    <a:pt x="0" y="1712"/>
                    <a:pt x="100" y="1912"/>
                    <a:pt x="234" y="2012"/>
                  </a:cubicBezTo>
                  <a:lnTo>
                    <a:pt x="3536" y="3947"/>
                  </a:lnTo>
                  <a:cubicBezTo>
                    <a:pt x="3619" y="3974"/>
                    <a:pt x="3702" y="3991"/>
                    <a:pt x="3782" y="3991"/>
                  </a:cubicBezTo>
                  <a:cubicBezTo>
                    <a:pt x="3896" y="3991"/>
                    <a:pt x="4005" y="3958"/>
                    <a:pt x="4103" y="3880"/>
                  </a:cubicBezTo>
                  <a:cubicBezTo>
                    <a:pt x="4603" y="3580"/>
                    <a:pt x="4904" y="3046"/>
                    <a:pt x="4937" y="2479"/>
                  </a:cubicBezTo>
                  <a:cubicBezTo>
                    <a:pt x="4937" y="2279"/>
                    <a:pt x="4870" y="2079"/>
                    <a:pt x="4703" y="1979"/>
                  </a:cubicBezTo>
                  <a:lnTo>
                    <a:pt x="1401" y="44"/>
                  </a:lnTo>
                  <a:cubicBezTo>
                    <a:pt x="1318" y="16"/>
                    <a:pt x="1235" y="0"/>
                    <a:pt x="11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a:off x="1305334" y="3931478"/>
              <a:ext cx="52989" cy="38351"/>
            </a:xfrm>
            <a:custGeom>
              <a:avLst/>
              <a:gdLst/>
              <a:ahLst/>
              <a:cxnLst/>
              <a:rect l="l" t="t" r="r" b="b"/>
              <a:pathLst>
                <a:path w="3504" h="2536" extrusionOk="0">
                  <a:moveTo>
                    <a:pt x="1769" y="1"/>
                  </a:moveTo>
                  <a:lnTo>
                    <a:pt x="1402" y="301"/>
                  </a:lnTo>
                  <a:cubicBezTo>
                    <a:pt x="935" y="634"/>
                    <a:pt x="501" y="1035"/>
                    <a:pt x="101" y="1468"/>
                  </a:cubicBezTo>
                  <a:cubicBezTo>
                    <a:pt x="67" y="1502"/>
                    <a:pt x="34" y="1568"/>
                    <a:pt x="1" y="1602"/>
                  </a:cubicBezTo>
                  <a:lnTo>
                    <a:pt x="1568" y="2536"/>
                  </a:lnTo>
                  <a:cubicBezTo>
                    <a:pt x="2169" y="1935"/>
                    <a:pt x="2803" y="1435"/>
                    <a:pt x="3503" y="1035"/>
                  </a:cubicBezTo>
                  <a:lnTo>
                    <a:pt x="17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a:off x="1032433" y="3747059"/>
              <a:ext cx="282004" cy="170809"/>
            </a:xfrm>
            <a:custGeom>
              <a:avLst/>
              <a:gdLst/>
              <a:ahLst/>
              <a:cxnLst/>
              <a:rect l="l" t="t" r="r" b="b"/>
              <a:pathLst>
                <a:path w="18648" h="11295" extrusionOk="0">
                  <a:moveTo>
                    <a:pt x="1461" y="0"/>
                  </a:moveTo>
                  <a:cubicBezTo>
                    <a:pt x="1193" y="0"/>
                    <a:pt x="926" y="85"/>
                    <a:pt x="701" y="254"/>
                  </a:cubicBezTo>
                  <a:cubicBezTo>
                    <a:pt x="434" y="420"/>
                    <a:pt x="201" y="587"/>
                    <a:pt x="0" y="821"/>
                  </a:cubicBezTo>
                  <a:lnTo>
                    <a:pt x="17079" y="11295"/>
                  </a:lnTo>
                  <a:cubicBezTo>
                    <a:pt x="17246" y="11095"/>
                    <a:pt x="17480" y="10895"/>
                    <a:pt x="17713" y="10728"/>
                  </a:cubicBezTo>
                  <a:cubicBezTo>
                    <a:pt x="17868" y="10631"/>
                    <a:pt x="18058" y="10579"/>
                    <a:pt x="18248" y="10579"/>
                  </a:cubicBezTo>
                  <a:cubicBezTo>
                    <a:pt x="18385" y="10579"/>
                    <a:pt x="18522" y="10605"/>
                    <a:pt x="18647" y="10661"/>
                  </a:cubicBezTo>
                  <a:lnTo>
                    <a:pt x="2069" y="154"/>
                  </a:lnTo>
                  <a:cubicBezTo>
                    <a:pt x="1879" y="51"/>
                    <a:pt x="1670" y="0"/>
                    <a:pt x="1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a:off x="1292722" y="3886836"/>
              <a:ext cx="462083" cy="301543"/>
            </a:xfrm>
            <a:custGeom>
              <a:avLst/>
              <a:gdLst/>
              <a:ahLst/>
              <a:cxnLst/>
              <a:rect l="l" t="t" r="r" b="b"/>
              <a:pathLst>
                <a:path w="30556" h="19940" extrusionOk="0">
                  <a:moveTo>
                    <a:pt x="15345" y="1718"/>
                  </a:moveTo>
                  <a:cubicBezTo>
                    <a:pt x="19148" y="1718"/>
                    <a:pt x="22650" y="2552"/>
                    <a:pt x="25252" y="4053"/>
                  </a:cubicBezTo>
                  <a:cubicBezTo>
                    <a:pt x="27554" y="5388"/>
                    <a:pt x="28821" y="7056"/>
                    <a:pt x="28821" y="8723"/>
                  </a:cubicBezTo>
                  <a:lnTo>
                    <a:pt x="28821" y="8757"/>
                  </a:lnTo>
                  <a:cubicBezTo>
                    <a:pt x="28821" y="10458"/>
                    <a:pt x="27520" y="12159"/>
                    <a:pt x="25185" y="13493"/>
                  </a:cubicBezTo>
                  <a:cubicBezTo>
                    <a:pt x="22550" y="15028"/>
                    <a:pt x="19048" y="15862"/>
                    <a:pt x="15278" y="15862"/>
                  </a:cubicBezTo>
                  <a:cubicBezTo>
                    <a:pt x="11476" y="15862"/>
                    <a:pt x="7973" y="15028"/>
                    <a:pt x="5338" y="13493"/>
                  </a:cubicBezTo>
                  <a:cubicBezTo>
                    <a:pt x="3003" y="12159"/>
                    <a:pt x="1735" y="10491"/>
                    <a:pt x="1735" y="8790"/>
                  </a:cubicBezTo>
                  <a:cubicBezTo>
                    <a:pt x="1735" y="7089"/>
                    <a:pt x="3036" y="5388"/>
                    <a:pt x="5405" y="4053"/>
                  </a:cubicBezTo>
                  <a:cubicBezTo>
                    <a:pt x="8040" y="2552"/>
                    <a:pt x="11576" y="1718"/>
                    <a:pt x="15345" y="1718"/>
                  </a:cubicBezTo>
                  <a:close/>
                  <a:moveTo>
                    <a:pt x="15403" y="0"/>
                  </a:moveTo>
                  <a:cubicBezTo>
                    <a:pt x="11501" y="0"/>
                    <a:pt x="7589" y="851"/>
                    <a:pt x="4604" y="2552"/>
                  </a:cubicBezTo>
                  <a:cubicBezTo>
                    <a:pt x="4070" y="2853"/>
                    <a:pt x="3537" y="3186"/>
                    <a:pt x="3070" y="3586"/>
                  </a:cubicBezTo>
                  <a:cubicBezTo>
                    <a:pt x="2636" y="3920"/>
                    <a:pt x="2202" y="4287"/>
                    <a:pt x="1835" y="4687"/>
                  </a:cubicBezTo>
                  <a:cubicBezTo>
                    <a:pt x="1568" y="4987"/>
                    <a:pt x="1302" y="5321"/>
                    <a:pt x="1068" y="5655"/>
                  </a:cubicBezTo>
                  <a:lnTo>
                    <a:pt x="935" y="5855"/>
                  </a:lnTo>
                  <a:cubicBezTo>
                    <a:pt x="901" y="5921"/>
                    <a:pt x="868" y="5988"/>
                    <a:pt x="835" y="6055"/>
                  </a:cubicBezTo>
                  <a:cubicBezTo>
                    <a:pt x="801" y="6155"/>
                    <a:pt x="735" y="6188"/>
                    <a:pt x="701" y="6255"/>
                  </a:cubicBezTo>
                  <a:cubicBezTo>
                    <a:pt x="668" y="6322"/>
                    <a:pt x="668" y="6355"/>
                    <a:pt x="634" y="6422"/>
                  </a:cubicBezTo>
                  <a:cubicBezTo>
                    <a:pt x="601" y="6455"/>
                    <a:pt x="601" y="6522"/>
                    <a:pt x="568" y="6589"/>
                  </a:cubicBezTo>
                  <a:cubicBezTo>
                    <a:pt x="501" y="6722"/>
                    <a:pt x="434" y="6889"/>
                    <a:pt x="368" y="7056"/>
                  </a:cubicBezTo>
                  <a:lnTo>
                    <a:pt x="334" y="7222"/>
                  </a:lnTo>
                  <a:cubicBezTo>
                    <a:pt x="268" y="7422"/>
                    <a:pt x="201" y="7623"/>
                    <a:pt x="167" y="7856"/>
                  </a:cubicBezTo>
                  <a:cubicBezTo>
                    <a:pt x="167" y="7923"/>
                    <a:pt x="134" y="7956"/>
                    <a:pt x="134" y="8023"/>
                  </a:cubicBezTo>
                  <a:cubicBezTo>
                    <a:pt x="101" y="8190"/>
                    <a:pt x="101" y="8323"/>
                    <a:pt x="101" y="8490"/>
                  </a:cubicBezTo>
                  <a:lnTo>
                    <a:pt x="101" y="8690"/>
                  </a:lnTo>
                  <a:lnTo>
                    <a:pt x="101" y="8857"/>
                  </a:lnTo>
                  <a:cubicBezTo>
                    <a:pt x="34" y="9424"/>
                    <a:pt x="67" y="10825"/>
                    <a:pt x="34" y="11092"/>
                  </a:cubicBezTo>
                  <a:cubicBezTo>
                    <a:pt x="1" y="13360"/>
                    <a:pt x="1502" y="15628"/>
                    <a:pt x="4504" y="17363"/>
                  </a:cubicBezTo>
                  <a:cubicBezTo>
                    <a:pt x="7473" y="19081"/>
                    <a:pt x="11375" y="19940"/>
                    <a:pt x="15278" y="19940"/>
                  </a:cubicBezTo>
                  <a:cubicBezTo>
                    <a:pt x="19181" y="19940"/>
                    <a:pt x="23084" y="19081"/>
                    <a:pt x="26053" y="17363"/>
                  </a:cubicBezTo>
                  <a:cubicBezTo>
                    <a:pt x="29055" y="15628"/>
                    <a:pt x="30556" y="13360"/>
                    <a:pt x="30556" y="11092"/>
                  </a:cubicBezTo>
                  <a:lnTo>
                    <a:pt x="30556" y="8723"/>
                  </a:lnTo>
                  <a:lnTo>
                    <a:pt x="30556" y="8423"/>
                  </a:lnTo>
                  <a:lnTo>
                    <a:pt x="30556" y="8290"/>
                  </a:lnTo>
                  <a:cubicBezTo>
                    <a:pt x="30522" y="7856"/>
                    <a:pt x="30422" y="7422"/>
                    <a:pt x="30289" y="7022"/>
                  </a:cubicBezTo>
                  <a:cubicBezTo>
                    <a:pt x="30256" y="6955"/>
                    <a:pt x="30222" y="6889"/>
                    <a:pt x="30222" y="6822"/>
                  </a:cubicBezTo>
                  <a:cubicBezTo>
                    <a:pt x="30189" y="6755"/>
                    <a:pt x="30156" y="6689"/>
                    <a:pt x="30122" y="6589"/>
                  </a:cubicBezTo>
                  <a:cubicBezTo>
                    <a:pt x="30089" y="6522"/>
                    <a:pt x="30055" y="6488"/>
                    <a:pt x="30022" y="6422"/>
                  </a:cubicBezTo>
                  <a:cubicBezTo>
                    <a:pt x="29955" y="6288"/>
                    <a:pt x="29922" y="6155"/>
                    <a:pt x="29822" y="6021"/>
                  </a:cubicBezTo>
                  <a:cubicBezTo>
                    <a:pt x="29755" y="5888"/>
                    <a:pt x="29689" y="5821"/>
                    <a:pt x="29622" y="5688"/>
                  </a:cubicBezTo>
                  <a:cubicBezTo>
                    <a:pt x="29555" y="5588"/>
                    <a:pt x="29522" y="5521"/>
                    <a:pt x="29455" y="5454"/>
                  </a:cubicBezTo>
                  <a:cubicBezTo>
                    <a:pt x="29388" y="5354"/>
                    <a:pt x="29355" y="5321"/>
                    <a:pt x="29322" y="5254"/>
                  </a:cubicBezTo>
                  <a:cubicBezTo>
                    <a:pt x="29055" y="4921"/>
                    <a:pt x="28788" y="4587"/>
                    <a:pt x="28454" y="4287"/>
                  </a:cubicBezTo>
                  <a:cubicBezTo>
                    <a:pt x="28354" y="4153"/>
                    <a:pt x="28221" y="4053"/>
                    <a:pt x="28087" y="3920"/>
                  </a:cubicBezTo>
                  <a:cubicBezTo>
                    <a:pt x="27620" y="3520"/>
                    <a:pt x="27120" y="3153"/>
                    <a:pt x="26586" y="2819"/>
                  </a:cubicBezTo>
                  <a:cubicBezTo>
                    <a:pt x="26420" y="2719"/>
                    <a:pt x="26286" y="2652"/>
                    <a:pt x="26153" y="2552"/>
                  </a:cubicBezTo>
                  <a:cubicBezTo>
                    <a:pt x="23201" y="851"/>
                    <a:pt x="19306" y="0"/>
                    <a:pt x="15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a:off x="1292722" y="4020761"/>
              <a:ext cx="226006" cy="167497"/>
            </a:xfrm>
            <a:custGeom>
              <a:avLst/>
              <a:gdLst/>
              <a:ahLst/>
              <a:cxnLst/>
              <a:rect l="l" t="t" r="r" b="b"/>
              <a:pathLst>
                <a:path w="14945" h="11076" extrusionOk="0">
                  <a:moveTo>
                    <a:pt x="34" y="1"/>
                  </a:moveTo>
                  <a:cubicBezTo>
                    <a:pt x="34" y="568"/>
                    <a:pt x="67" y="1969"/>
                    <a:pt x="34" y="2236"/>
                  </a:cubicBezTo>
                  <a:cubicBezTo>
                    <a:pt x="1" y="4504"/>
                    <a:pt x="1502" y="6772"/>
                    <a:pt x="4504" y="8507"/>
                  </a:cubicBezTo>
                  <a:cubicBezTo>
                    <a:pt x="7406" y="10175"/>
                    <a:pt x="11142" y="11042"/>
                    <a:pt x="14945" y="11075"/>
                  </a:cubicBezTo>
                  <a:lnTo>
                    <a:pt x="14945" y="6972"/>
                  </a:lnTo>
                  <a:cubicBezTo>
                    <a:pt x="11309" y="6939"/>
                    <a:pt x="7906" y="6105"/>
                    <a:pt x="5371" y="4637"/>
                  </a:cubicBezTo>
                  <a:cubicBezTo>
                    <a:pt x="3036" y="3303"/>
                    <a:pt x="1769" y="1702"/>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a:off x="1293236" y="3886836"/>
              <a:ext cx="461569" cy="265733"/>
            </a:xfrm>
            <a:custGeom>
              <a:avLst/>
              <a:gdLst/>
              <a:ahLst/>
              <a:cxnLst/>
              <a:rect l="l" t="t" r="r" b="b"/>
              <a:pathLst>
                <a:path w="30522" h="17572" extrusionOk="0">
                  <a:moveTo>
                    <a:pt x="15344" y="1718"/>
                  </a:moveTo>
                  <a:cubicBezTo>
                    <a:pt x="19114" y="1718"/>
                    <a:pt x="22616" y="2552"/>
                    <a:pt x="25251" y="4053"/>
                  </a:cubicBezTo>
                  <a:cubicBezTo>
                    <a:pt x="27520" y="5388"/>
                    <a:pt x="28787" y="7056"/>
                    <a:pt x="28787" y="8757"/>
                  </a:cubicBezTo>
                  <a:cubicBezTo>
                    <a:pt x="28787" y="10425"/>
                    <a:pt x="27520" y="12159"/>
                    <a:pt x="25185" y="13493"/>
                  </a:cubicBezTo>
                  <a:cubicBezTo>
                    <a:pt x="22549" y="15028"/>
                    <a:pt x="19014" y="15862"/>
                    <a:pt x="15244" y="15862"/>
                  </a:cubicBezTo>
                  <a:cubicBezTo>
                    <a:pt x="11475" y="15862"/>
                    <a:pt x="7939" y="15028"/>
                    <a:pt x="5337" y="13493"/>
                  </a:cubicBezTo>
                  <a:cubicBezTo>
                    <a:pt x="3002" y="12159"/>
                    <a:pt x="1735" y="10491"/>
                    <a:pt x="1735" y="8790"/>
                  </a:cubicBezTo>
                  <a:cubicBezTo>
                    <a:pt x="1735" y="7089"/>
                    <a:pt x="3036" y="5388"/>
                    <a:pt x="5371" y="4053"/>
                  </a:cubicBezTo>
                  <a:cubicBezTo>
                    <a:pt x="8006" y="2552"/>
                    <a:pt x="11542" y="1718"/>
                    <a:pt x="15344" y="1718"/>
                  </a:cubicBezTo>
                  <a:close/>
                  <a:moveTo>
                    <a:pt x="15369" y="0"/>
                  </a:moveTo>
                  <a:cubicBezTo>
                    <a:pt x="11467" y="0"/>
                    <a:pt x="7555" y="851"/>
                    <a:pt x="4570" y="2552"/>
                  </a:cubicBezTo>
                  <a:cubicBezTo>
                    <a:pt x="4036" y="2853"/>
                    <a:pt x="3503" y="3186"/>
                    <a:pt x="3036" y="3586"/>
                  </a:cubicBezTo>
                  <a:cubicBezTo>
                    <a:pt x="2602" y="3920"/>
                    <a:pt x="2168" y="4287"/>
                    <a:pt x="1801" y="4687"/>
                  </a:cubicBezTo>
                  <a:cubicBezTo>
                    <a:pt x="1534" y="4987"/>
                    <a:pt x="1268" y="5321"/>
                    <a:pt x="1034" y="5655"/>
                  </a:cubicBezTo>
                  <a:lnTo>
                    <a:pt x="901" y="5855"/>
                  </a:lnTo>
                  <a:cubicBezTo>
                    <a:pt x="867" y="5921"/>
                    <a:pt x="834" y="5988"/>
                    <a:pt x="801" y="6088"/>
                  </a:cubicBezTo>
                  <a:cubicBezTo>
                    <a:pt x="767" y="6155"/>
                    <a:pt x="701" y="6222"/>
                    <a:pt x="667" y="6288"/>
                  </a:cubicBezTo>
                  <a:cubicBezTo>
                    <a:pt x="634" y="6355"/>
                    <a:pt x="634" y="6388"/>
                    <a:pt x="600" y="6422"/>
                  </a:cubicBezTo>
                  <a:cubicBezTo>
                    <a:pt x="567" y="6455"/>
                    <a:pt x="567" y="6522"/>
                    <a:pt x="534" y="6589"/>
                  </a:cubicBezTo>
                  <a:cubicBezTo>
                    <a:pt x="467" y="6722"/>
                    <a:pt x="400" y="6889"/>
                    <a:pt x="334" y="7056"/>
                  </a:cubicBezTo>
                  <a:lnTo>
                    <a:pt x="300" y="7222"/>
                  </a:lnTo>
                  <a:cubicBezTo>
                    <a:pt x="234" y="7422"/>
                    <a:pt x="167" y="7623"/>
                    <a:pt x="133" y="7856"/>
                  </a:cubicBezTo>
                  <a:cubicBezTo>
                    <a:pt x="133" y="7923"/>
                    <a:pt x="100" y="7990"/>
                    <a:pt x="100" y="8023"/>
                  </a:cubicBezTo>
                  <a:cubicBezTo>
                    <a:pt x="67" y="8190"/>
                    <a:pt x="67" y="8356"/>
                    <a:pt x="67" y="8490"/>
                  </a:cubicBezTo>
                  <a:lnTo>
                    <a:pt x="67" y="8690"/>
                  </a:lnTo>
                  <a:lnTo>
                    <a:pt x="0" y="8857"/>
                  </a:lnTo>
                  <a:cubicBezTo>
                    <a:pt x="33" y="11092"/>
                    <a:pt x="1534" y="13293"/>
                    <a:pt x="4470" y="14995"/>
                  </a:cubicBezTo>
                  <a:cubicBezTo>
                    <a:pt x="7439" y="16712"/>
                    <a:pt x="11341" y="17571"/>
                    <a:pt x="15244" y="17571"/>
                  </a:cubicBezTo>
                  <a:cubicBezTo>
                    <a:pt x="19147" y="17571"/>
                    <a:pt x="23050" y="16712"/>
                    <a:pt x="26019" y="14995"/>
                  </a:cubicBezTo>
                  <a:cubicBezTo>
                    <a:pt x="29021" y="13260"/>
                    <a:pt x="30522" y="10992"/>
                    <a:pt x="30522" y="8723"/>
                  </a:cubicBezTo>
                  <a:lnTo>
                    <a:pt x="30522" y="8423"/>
                  </a:lnTo>
                  <a:lnTo>
                    <a:pt x="30522" y="8290"/>
                  </a:lnTo>
                  <a:cubicBezTo>
                    <a:pt x="30488" y="7856"/>
                    <a:pt x="30388" y="7422"/>
                    <a:pt x="30255" y="7022"/>
                  </a:cubicBezTo>
                  <a:cubicBezTo>
                    <a:pt x="30222" y="6955"/>
                    <a:pt x="30188" y="6889"/>
                    <a:pt x="30188" y="6855"/>
                  </a:cubicBezTo>
                  <a:cubicBezTo>
                    <a:pt x="30155" y="6755"/>
                    <a:pt x="30122" y="6689"/>
                    <a:pt x="30088" y="6589"/>
                  </a:cubicBezTo>
                  <a:cubicBezTo>
                    <a:pt x="30055" y="6555"/>
                    <a:pt x="30021" y="6488"/>
                    <a:pt x="29988" y="6422"/>
                  </a:cubicBezTo>
                  <a:cubicBezTo>
                    <a:pt x="29921" y="6288"/>
                    <a:pt x="29888" y="6188"/>
                    <a:pt x="29788" y="6055"/>
                  </a:cubicBezTo>
                  <a:cubicBezTo>
                    <a:pt x="29721" y="5921"/>
                    <a:pt x="29655" y="5821"/>
                    <a:pt x="29588" y="5688"/>
                  </a:cubicBezTo>
                  <a:cubicBezTo>
                    <a:pt x="29521" y="5588"/>
                    <a:pt x="29488" y="5521"/>
                    <a:pt x="29421" y="5454"/>
                  </a:cubicBezTo>
                  <a:cubicBezTo>
                    <a:pt x="29354" y="5354"/>
                    <a:pt x="29321" y="5321"/>
                    <a:pt x="29288" y="5254"/>
                  </a:cubicBezTo>
                  <a:cubicBezTo>
                    <a:pt x="29021" y="4921"/>
                    <a:pt x="28754" y="4587"/>
                    <a:pt x="28420" y="4287"/>
                  </a:cubicBezTo>
                  <a:cubicBezTo>
                    <a:pt x="28320" y="4153"/>
                    <a:pt x="28187" y="4053"/>
                    <a:pt x="28053" y="3920"/>
                  </a:cubicBezTo>
                  <a:cubicBezTo>
                    <a:pt x="27586" y="3520"/>
                    <a:pt x="27086" y="3153"/>
                    <a:pt x="26552" y="2819"/>
                  </a:cubicBezTo>
                  <a:cubicBezTo>
                    <a:pt x="26386" y="2719"/>
                    <a:pt x="26252" y="2652"/>
                    <a:pt x="26119" y="2552"/>
                  </a:cubicBezTo>
                  <a:cubicBezTo>
                    <a:pt x="23167" y="851"/>
                    <a:pt x="19272" y="0"/>
                    <a:pt x="153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a:off x="1319458" y="3913315"/>
              <a:ext cx="409124" cy="119574"/>
            </a:xfrm>
            <a:custGeom>
              <a:avLst/>
              <a:gdLst/>
              <a:ahLst/>
              <a:cxnLst/>
              <a:rect l="l" t="t" r="r" b="b"/>
              <a:pathLst>
                <a:path w="27054" h="7907" extrusionOk="0">
                  <a:moveTo>
                    <a:pt x="13610" y="1"/>
                  </a:moveTo>
                  <a:cubicBezTo>
                    <a:pt x="9808" y="1"/>
                    <a:pt x="6272" y="835"/>
                    <a:pt x="3637" y="2336"/>
                  </a:cubicBezTo>
                  <a:cubicBezTo>
                    <a:pt x="1302" y="3637"/>
                    <a:pt x="1" y="5338"/>
                    <a:pt x="1" y="7039"/>
                  </a:cubicBezTo>
                  <a:cubicBezTo>
                    <a:pt x="1" y="7339"/>
                    <a:pt x="34" y="7606"/>
                    <a:pt x="101" y="7906"/>
                  </a:cubicBezTo>
                  <a:cubicBezTo>
                    <a:pt x="468" y="6505"/>
                    <a:pt x="1702" y="5138"/>
                    <a:pt x="3637" y="4037"/>
                  </a:cubicBezTo>
                  <a:cubicBezTo>
                    <a:pt x="6272" y="2503"/>
                    <a:pt x="9808" y="1669"/>
                    <a:pt x="13610" y="1669"/>
                  </a:cubicBezTo>
                  <a:cubicBezTo>
                    <a:pt x="17380" y="1669"/>
                    <a:pt x="20882" y="2503"/>
                    <a:pt x="23517" y="4004"/>
                  </a:cubicBezTo>
                  <a:cubicBezTo>
                    <a:pt x="25419" y="5104"/>
                    <a:pt x="26620" y="6439"/>
                    <a:pt x="26953" y="7840"/>
                  </a:cubicBezTo>
                  <a:cubicBezTo>
                    <a:pt x="27020" y="7573"/>
                    <a:pt x="27053" y="7306"/>
                    <a:pt x="27053" y="7006"/>
                  </a:cubicBezTo>
                  <a:cubicBezTo>
                    <a:pt x="27053" y="5305"/>
                    <a:pt x="25819" y="3637"/>
                    <a:pt x="23484" y="2336"/>
                  </a:cubicBezTo>
                  <a:cubicBezTo>
                    <a:pt x="20882" y="801"/>
                    <a:pt x="17380" y="1"/>
                    <a:pt x="13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a:off x="1319957" y="3925928"/>
              <a:ext cx="408625" cy="200781"/>
            </a:xfrm>
            <a:custGeom>
              <a:avLst/>
              <a:gdLst/>
              <a:ahLst/>
              <a:cxnLst/>
              <a:rect l="l" t="t" r="r" b="b"/>
              <a:pathLst>
                <a:path w="27021" h="13277" extrusionOk="0">
                  <a:moveTo>
                    <a:pt x="13577" y="1"/>
                  </a:moveTo>
                  <a:cubicBezTo>
                    <a:pt x="9808" y="1"/>
                    <a:pt x="6239" y="835"/>
                    <a:pt x="3604" y="2336"/>
                  </a:cubicBezTo>
                  <a:cubicBezTo>
                    <a:pt x="1469" y="3570"/>
                    <a:pt x="168" y="5071"/>
                    <a:pt x="1" y="6639"/>
                  </a:cubicBezTo>
                  <a:cubicBezTo>
                    <a:pt x="201" y="8207"/>
                    <a:pt x="1435" y="9708"/>
                    <a:pt x="3570" y="10908"/>
                  </a:cubicBezTo>
                  <a:cubicBezTo>
                    <a:pt x="6172" y="12443"/>
                    <a:pt x="9708" y="13277"/>
                    <a:pt x="13477" y="13277"/>
                  </a:cubicBezTo>
                  <a:cubicBezTo>
                    <a:pt x="17247" y="13277"/>
                    <a:pt x="20782" y="12443"/>
                    <a:pt x="23418" y="10908"/>
                  </a:cubicBezTo>
                  <a:cubicBezTo>
                    <a:pt x="25553" y="9674"/>
                    <a:pt x="26820" y="8140"/>
                    <a:pt x="27020" y="6605"/>
                  </a:cubicBezTo>
                  <a:cubicBezTo>
                    <a:pt x="26820" y="5038"/>
                    <a:pt x="25586" y="3537"/>
                    <a:pt x="23484" y="2336"/>
                  </a:cubicBezTo>
                  <a:cubicBezTo>
                    <a:pt x="20849" y="835"/>
                    <a:pt x="17347" y="1"/>
                    <a:pt x="13577" y="1"/>
                  </a:cubicBezTo>
                  <a:close/>
                </a:path>
              </a:pathLst>
            </a:custGeom>
            <a:solidFill>
              <a:srgbClr val="F3F3F3">
                <a:alpha val="4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a:off x="2448398" y="2135151"/>
              <a:ext cx="517583" cy="1273239"/>
            </a:xfrm>
            <a:custGeom>
              <a:avLst/>
              <a:gdLst/>
              <a:ahLst/>
              <a:cxnLst/>
              <a:rect l="l" t="t" r="r" b="b"/>
              <a:pathLst>
                <a:path w="34226" h="84195" extrusionOk="0">
                  <a:moveTo>
                    <a:pt x="7339" y="1"/>
                  </a:moveTo>
                  <a:cubicBezTo>
                    <a:pt x="5738" y="3670"/>
                    <a:pt x="3704" y="5771"/>
                    <a:pt x="3503" y="12676"/>
                  </a:cubicBezTo>
                  <a:cubicBezTo>
                    <a:pt x="3070" y="27387"/>
                    <a:pt x="2903" y="37861"/>
                    <a:pt x="2903" y="37861"/>
                  </a:cubicBezTo>
                  <a:cubicBezTo>
                    <a:pt x="2803" y="39162"/>
                    <a:pt x="1769" y="41464"/>
                    <a:pt x="1302" y="48168"/>
                  </a:cubicBezTo>
                  <a:cubicBezTo>
                    <a:pt x="1135" y="50170"/>
                    <a:pt x="1068" y="52438"/>
                    <a:pt x="1035" y="54506"/>
                  </a:cubicBezTo>
                  <a:cubicBezTo>
                    <a:pt x="601" y="62712"/>
                    <a:pt x="1202" y="66748"/>
                    <a:pt x="801" y="71985"/>
                  </a:cubicBezTo>
                  <a:cubicBezTo>
                    <a:pt x="735" y="72953"/>
                    <a:pt x="1" y="79624"/>
                    <a:pt x="168" y="81692"/>
                  </a:cubicBezTo>
                  <a:cubicBezTo>
                    <a:pt x="299" y="83442"/>
                    <a:pt x="1609" y="84194"/>
                    <a:pt x="2792" y="84194"/>
                  </a:cubicBezTo>
                  <a:cubicBezTo>
                    <a:pt x="3706" y="84194"/>
                    <a:pt x="4544" y="83745"/>
                    <a:pt x="4704" y="82960"/>
                  </a:cubicBezTo>
                  <a:cubicBezTo>
                    <a:pt x="5105" y="81159"/>
                    <a:pt x="6005" y="73286"/>
                    <a:pt x="6105" y="72486"/>
                  </a:cubicBezTo>
                  <a:cubicBezTo>
                    <a:pt x="6405" y="69117"/>
                    <a:pt x="8173" y="64347"/>
                    <a:pt x="9374" y="57608"/>
                  </a:cubicBezTo>
                  <a:cubicBezTo>
                    <a:pt x="10642" y="51804"/>
                    <a:pt x="12476" y="43732"/>
                    <a:pt x="13577" y="38995"/>
                  </a:cubicBezTo>
                  <a:cubicBezTo>
                    <a:pt x="14945" y="33191"/>
                    <a:pt x="16313" y="24652"/>
                    <a:pt x="16313" y="24652"/>
                  </a:cubicBezTo>
                  <a:lnTo>
                    <a:pt x="18481" y="39062"/>
                  </a:lnTo>
                  <a:cubicBezTo>
                    <a:pt x="18481" y="39062"/>
                    <a:pt x="18080" y="44833"/>
                    <a:pt x="18281" y="48235"/>
                  </a:cubicBezTo>
                  <a:cubicBezTo>
                    <a:pt x="18481" y="52205"/>
                    <a:pt x="21183" y="69250"/>
                    <a:pt x="21216" y="70384"/>
                  </a:cubicBezTo>
                  <a:cubicBezTo>
                    <a:pt x="21249" y="70518"/>
                    <a:pt x="21283" y="70618"/>
                    <a:pt x="21283" y="70751"/>
                  </a:cubicBezTo>
                  <a:cubicBezTo>
                    <a:pt x="21316" y="72719"/>
                    <a:pt x="23551" y="73787"/>
                    <a:pt x="25319" y="75088"/>
                  </a:cubicBezTo>
                  <a:cubicBezTo>
                    <a:pt x="26820" y="76222"/>
                    <a:pt x="28388" y="77223"/>
                    <a:pt x="30056" y="78090"/>
                  </a:cubicBezTo>
                  <a:cubicBezTo>
                    <a:pt x="30676" y="78392"/>
                    <a:pt x="31586" y="78558"/>
                    <a:pt x="32400" y="78558"/>
                  </a:cubicBezTo>
                  <a:cubicBezTo>
                    <a:pt x="33291" y="78558"/>
                    <a:pt x="34068" y="78359"/>
                    <a:pt x="34225" y="77923"/>
                  </a:cubicBezTo>
                  <a:cubicBezTo>
                    <a:pt x="32090" y="76355"/>
                    <a:pt x="29622" y="74587"/>
                    <a:pt x="27921" y="72753"/>
                  </a:cubicBezTo>
                  <a:cubicBezTo>
                    <a:pt x="27087" y="71885"/>
                    <a:pt x="26920" y="71085"/>
                    <a:pt x="27054" y="68983"/>
                  </a:cubicBezTo>
                  <a:cubicBezTo>
                    <a:pt x="27087" y="68416"/>
                    <a:pt x="29022" y="42931"/>
                    <a:pt x="29055" y="38161"/>
                  </a:cubicBezTo>
                  <a:cubicBezTo>
                    <a:pt x="29122" y="28821"/>
                    <a:pt x="28521" y="9040"/>
                    <a:pt x="2638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a:off x="2695076" y="2306671"/>
              <a:ext cx="152359" cy="417184"/>
            </a:xfrm>
            <a:custGeom>
              <a:avLst/>
              <a:gdLst/>
              <a:ahLst/>
              <a:cxnLst/>
              <a:rect l="l" t="t" r="r" b="b"/>
              <a:pathLst>
                <a:path w="10075" h="27587" extrusionOk="0">
                  <a:moveTo>
                    <a:pt x="10074" y="0"/>
                  </a:moveTo>
                  <a:lnTo>
                    <a:pt x="10074" y="0"/>
                  </a:lnTo>
                  <a:cubicBezTo>
                    <a:pt x="7806" y="2202"/>
                    <a:pt x="1602" y="2935"/>
                    <a:pt x="1602" y="2935"/>
                  </a:cubicBezTo>
                  <a:lnTo>
                    <a:pt x="1" y="13310"/>
                  </a:lnTo>
                  <a:lnTo>
                    <a:pt x="2169" y="27586"/>
                  </a:lnTo>
                  <a:lnTo>
                    <a:pt x="1235" y="13310"/>
                  </a:lnTo>
                  <a:lnTo>
                    <a:pt x="3003" y="4670"/>
                  </a:lnTo>
                  <a:cubicBezTo>
                    <a:pt x="7205" y="4036"/>
                    <a:pt x="10074" y="1"/>
                    <a:pt x="1007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a:off x="2755113" y="3280242"/>
              <a:ext cx="270390" cy="111317"/>
            </a:xfrm>
            <a:custGeom>
              <a:avLst/>
              <a:gdLst/>
              <a:ahLst/>
              <a:cxnLst/>
              <a:rect l="l" t="t" r="r" b="b"/>
              <a:pathLst>
                <a:path w="17880" h="7361" extrusionOk="0">
                  <a:moveTo>
                    <a:pt x="67" y="0"/>
                  </a:moveTo>
                  <a:cubicBezTo>
                    <a:pt x="67" y="1"/>
                    <a:pt x="0" y="1535"/>
                    <a:pt x="367" y="1868"/>
                  </a:cubicBezTo>
                  <a:cubicBezTo>
                    <a:pt x="734" y="2202"/>
                    <a:pt x="1935" y="2702"/>
                    <a:pt x="3069" y="2936"/>
                  </a:cubicBezTo>
                  <a:cubicBezTo>
                    <a:pt x="4270" y="3203"/>
                    <a:pt x="5737" y="4437"/>
                    <a:pt x="6805" y="5304"/>
                  </a:cubicBezTo>
                  <a:cubicBezTo>
                    <a:pt x="7872" y="6172"/>
                    <a:pt x="9340" y="6972"/>
                    <a:pt x="11975" y="7306"/>
                  </a:cubicBezTo>
                  <a:cubicBezTo>
                    <a:pt x="12307" y="7343"/>
                    <a:pt x="12628" y="7361"/>
                    <a:pt x="12938" y="7361"/>
                  </a:cubicBezTo>
                  <a:cubicBezTo>
                    <a:pt x="15093" y="7361"/>
                    <a:pt x="16696" y="6530"/>
                    <a:pt x="17279" y="6005"/>
                  </a:cubicBezTo>
                  <a:cubicBezTo>
                    <a:pt x="17879" y="5504"/>
                    <a:pt x="17713" y="4304"/>
                    <a:pt x="17579" y="4304"/>
                  </a:cubicBezTo>
                  <a:lnTo>
                    <a:pt x="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a:off x="2754599" y="3191458"/>
              <a:ext cx="273929" cy="188683"/>
            </a:xfrm>
            <a:custGeom>
              <a:avLst/>
              <a:gdLst/>
              <a:ahLst/>
              <a:cxnLst/>
              <a:rect l="l" t="t" r="r" b="b"/>
              <a:pathLst>
                <a:path w="18114" h="12477" extrusionOk="0">
                  <a:moveTo>
                    <a:pt x="935" y="1"/>
                  </a:moveTo>
                  <a:cubicBezTo>
                    <a:pt x="935" y="1"/>
                    <a:pt x="735" y="1"/>
                    <a:pt x="668" y="367"/>
                  </a:cubicBezTo>
                  <a:cubicBezTo>
                    <a:pt x="601" y="768"/>
                    <a:pt x="534" y="2002"/>
                    <a:pt x="368" y="2702"/>
                  </a:cubicBezTo>
                  <a:cubicBezTo>
                    <a:pt x="101" y="3903"/>
                    <a:pt x="1" y="5171"/>
                    <a:pt x="134" y="6405"/>
                  </a:cubicBezTo>
                  <a:cubicBezTo>
                    <a:pt x="301" y="7172"/>
                    <a:pt x="2102" y="7706"/>
                    <a:pt x="3270" y="8140"/>
                  </a:cubicBezTo>
                  <a:cubicBezTo>
                    <a:pt x="4637" y="8707"/>
                    <a:pt x="5905" y="9507"/>
                    <a:pt x="7039" y="10475"/>
                  </a:cubicBezTo>
                  <a:cubicBezTo>
                    <a:pt x="8307" y="11475"/>
                    <a:pt x="10908" y="12476"/>
                    <a:pt x="12643" y="12476"/>
                  </a:cubicBezTo>
                  <a:cubicBezTo>
                    <a:pt x="15278" y="12476"/>
                    <a:pt x="16979" y="11776"/>
                    <a:pt x="17480" y="10808"/>
                  </a:cubicBezTo>
                  <a:cubicBezTo>
                    <a:pt x="18114" y="9641"/>
                    <a:pt x="17613" y="8974"/>
                    <a:pt x="14578" y="7606"/>
                  </a:cubicBezTo>
                  <a:cubicBezTo>
                    <a:pt x="14011" y="7339"/>
                    <a:pt x="11976" y="6172"/>
                    <a:pt x="11275" y="5738"/>
                  </a:cubicBezTo>
                  <a:cubicBezTo>
                    <a:pt x="10542" y="5304"/>
                    <a:pt x="9841" y="4804"/>
                    <a:pt x="9207" y="4237"/>
                  </a:cubicBezTo>
                  <a:cubicBezTo>
                    <a:pt x="8874" y="3937"/>
                    <a:pt x="8573" y="3636"/>
                    <a:pt x="8273" y="3336"/>
                  </a:cubicBezTo>
                  <a:cubicBezTo>
                    <a:pt x="7973" y="3036"/>
                    <a:pt x="7706" y="2736"/>
                    <a:pt x="7506" y="2369"/>
                  </a:cubicBezTo>
                  <a:cubicBezTo>
                    <a:pt x="7473" y="2269"/>
                    <a:pt x="7439" y="2202"/>
                    <a:pt x="7406" y="2102"/>
                  </a:cubicBezTo>
                  <a:cubicBezTo>
                    <a:pt x="7306" y="1869"/>
                    <a:pt x="7239" y="1635"/>
                    <a:pt x="7206" y="1402"/>
                  </a:cubicBezTo>
                  <a:cubicBezTo>
                    <a:pt x="7139" y="1135"/>
                    <a:pt x="7106" y="768"/>
                    <a:pt x="6872" y="634"/>
                  </a:cubicBezTo>
                  <a:cubicBezTo>
                    <a:pt x="6617" y="532"/>
                    <a:pt x="6324" y="489"/>
                    <a:pt x="6036" y="489"/>
                  </a:cubicBezTo>
                  <a:cubicBezTo>
                    <a:pt x="5947" y="489"/>
                    <a:pt x="5858" y="493"/>
                    <a:pt x="5771" y="501"/>
                  </a:cubicBezTo>
                  <a:cubicBezTo>
                    <a:pt x="5405" y="534"/>
                    <a:pt x="5004" y="601"/>
                    <a:pt x="4637" y="701"/>
                  </a:cubicBezTo>
                  <a:cubicBezTo>
                    <a:pt x="4170" y="801"/>
                    <a:pt x="3670" y="834"/>
                    <a:pt x="3403" y="1268"/>
                  </a:cubicBezTo>
                  <a:cubicBezTo>
                    <a:pt x="3236" y="1602"/>
                    <a:pt x="3136" y="1969"/>
                    <a:pt x="3170" y="2369"/>
                  </a:cubicBezTo>
                  <a:lnTo>
                    <a:pt x="3170" y="2903"/>
                  </a:lnTo>
                  <a:cubicBezTo>
                    <a:pt x="3170" y="2962"/>
                    <a:pt x="3196" y="3075"/>
                    <a:pt x="3131" y="3075"/>
                  </a:cubicBezTo>
                  <a:cubicBezTo>
                    <a:pt x="3123" y="3075"/>
                    <a:pt x="3114" y="3073"/>
                    <a:pt x="3103" y="3069"/>
                  </a:cubicBezTo>
                  <a:cubicBezTo>
                    <a:pt x="3003" y="3036"/>
                    <a:pt x="2869" y="2769"/>
                    <a:pt x="2836" y="2702"/>
                  </a:cubicBezTo>
                  <a:cubicBezTo>
                    <a:pt x="2769" y="2502"/>
                    <a:pt x="2703" y="2269"/>
                    <a:pt x="2603" y="2102"/>
                  </a:cubicBezTo>
                  <a:cubicBezTo>
                    <a:pt x="2502" y="1869"/>
                    <a:pt x="2369" y="1668"/>
                    <a:pt x="2202" y="1468"/>
                  </a:cubicBezTo>
                  <a:cubicBezTo>
                    <a:pt x="2069" y="1268"/>
                    <a:pt x="1902" y="1135"/>
                    <a:pt x="1735" y="968"/>
                  </a:cubicBezTo>
                  <a:cubicBezTo>
                    <a:pt x="1568" y="868"/>
                    <a:pt x="1368" y="768"/>
                    <a:pt x="1202" y="634"/>
                  </a:cubicBezTo>
                  <a:cubicBezTo>
                    <a:pt x="1068" y="468"/>
                    <a:pt x="968" y="234"/>
                    <a:pt x="93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a:off x="2904931" y="3309504"/>
              <a:ext cx="125108" cy="70637"/>
            </a:xfrm>
            <a:custGeom>
              <a:avLst/>
              <a:gdLst/>
              <a:ahLst/>
              <a:cxnLst/>
              <a:rect l="l" t="t" r="r" b="b"/>
              <a:pathLst>
                <a:path w="8273" h="4671" extrusionOk="0">
                  <a:moveTo>
                    <a:pt x="5137" y="0"/>
                  </a:moveTo>
                  <a:cubicBezTo>
                    <a:pt x="1301" y="334"/>
                    <a:pt x="134" y="2669"/>
                    <a:pt x="0" y="4136"/>
                  </a:cubicBezTo>
                  <a:cubicBezTo>
                    <a:pt x="867" y="4470"/>
                    <a:pt x="1768" y="4637"/>
                    <a:pt x="2702" y="4670"/>
                  </a:cubicBezTo>
                  <a:cubicBezTo>
                    <a:pt x="5337" y="4670"/>
                    <a:pt x="7139" y="3970"/>
                    <a:pt x="7672" y="3002"/>
                  </a:cubicBezTo>
                  <a:cubicBezTo>
                    <a:pt x="8273" y="1902"/>
                    <a:pt x="7839" y="1001"/>
                    <a:pt x="513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a:off x="2892818" y="3285701"/>
              <a:ext cx="55500" cy="25330"/>
            </a:xfrm>
            <a:custGeom>
              <a:avLst/>
              <a:gdLst/>
              <a:ahLst/>
              <a:cxnLst/>
              <a:rect l="l" t="t" r="r" b="b"/>
              <a:pathLst>
                <a:path w="3670" h="1675" extrusionOk="0">
                  <a:moveTo>
                    <a:pt x="3273" y="0"/>
                  </a:moveTo>
                  <a:cubicBezTo>
                    <a:pt x="2057" y="0"/>
                    <a:pt x="915" y="495"/>
                    <a:pt x="67" y="1374"/>
                  </a:cubicBezTo>
                  <a:cubicBezTo>
                    <a:pt x="1" y="1474"/>
                    <a:pt x="1" y="1574"/>
                    <a:pt x="101" y="1641"/>
                  </a:cubicBezTo>
                  <a:cubicBezTo>
                    <a:pt x="134" y="1674"/>
                    <a:pt x="167" y="1674"/>
                    <a:pt x="201" y="1674"/>
                  </a:cubicBezTo>
                  <a:cubicBezTo>
                    <a:pt x="267" y="1674"/>
                    <a:pt x="334" y="1641"/>
                    <a:pt x="367" y="1608"/>
                  </a:cubicBezTo>
                  <a:cubicBezTo>
                    <a:pt x="1118" y="826"/>
                    <a:pt x="2160" y="367"/>
                    <a:pt x="3249" y="367"/>
                  </a:cubicBezTo>
                  <a:cubicBezTo>
                    <a:pt x="3322" y="367"/>
                    <a:pt x="3396" y="369"/>
                    <a:pt x="3470" y="373"/>
                  </a:cubicBezTo>
                  <a:cubicBezTo>
                    <a:pt x="3570" y="373"/>
                    <a:pt x="3636" y="307"/>
                    <a:pt x="3670" y="207"/>
                  </a:cubicBezTo>
                  <a:cubicBezTo>
                    <a:pt x="3670" y="73"/>
                    <a:pt x="3603" y="6"/>
                    <a:pt x="3503" y="6"/>
                  </a:cubicBezTo>
                  <a:cubicBezTo>
                    <a:pt x="3426" y="2"/>
                    <a:pt x="3349" y="0"/>
                    <a:pt x="3273"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a:off x="2867594" y="3271138"/>
              <a:ext cx="56513" cy="25769"/>
            </a:xfrm>
            <a:custGeom>
              <a:avLst/>
              <a:gdLst/>
              <a:ahLst/>
              <a:cxnLst/>
              <a:rect l="l" t="t" r="r" b="b"/>
              <a:pathLst>
                <a:path w="3737" h="1704" extrusionOk="0">
                  <a:moveTo>
                    <a:pt x="3384" y="0"/>
                  </a:moveTo>
                  <a:cubicBezTo>
                    <a:pt x="2157" y="0"/>
                    <a:pt x="940" y="498"/>
                    <a:pt x="67" y="1403"/>
                  </a:cubicBezTo>
                  <a:cubicBezTo>
                    <a:pt x="1" y="1503"/>
                    <a:pt x="34" y="1603"/>
                    <a:pt x="101" y="1670"/>
                  </a:cubicBezTo>
                  <a:cubicBezTo>
                    <a:pt x="134" y="1703"/>
                    <a:pt x="167" y="1703"/>
                    <a:pt x="234" y="1703"/>
                  </a:cubicBezTo>
                  <a:cubicBezTo>
                    <a:pt x="268" y="1703"/>
                    <a:pt x="334" y="1670"/>
                    <a:pt x="368" y="1637"/>
                  </a:cubicBezTo>
                  <a:cubicBezTo>
                    <a:pt x="1118" y="855"/>
                    <a:pt x="2160" y="396"/>
                    <a:pt x="3249" y="396"/>
                  </a:cubicBezTo>
                  <a:cubicBezTo>
                    <a:pt x="3323" y="396"/>
                    <a:pt x="3396" y="398"/>
                    <a:pt x="3470" y="402"/>
                  </a:cubicBezTo>
                  <a:cubicBezTo>
                    <a:pt x="3703" y="369"/>
                    <a:pt x="3737" y="69"/>
                    <a:pt x="3503" y="2"/>
                  </a:cubicBezTo>
                  <a:cubicBezTo>
                    <a:pt x="3463" y="1"/>
                    <a:pt x="3424" y="0"/>
                    <a:pt x="3384"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a:off x="2844895" y="3255441"/>
              <a:ext cx="55500" cy="25829"/>
            </a:xfrm>
            <a:custGeom>
              <a:avLst/>
              <a:gdLst/>
              <a:ahLst/>
              <a:cxnLst/>
              <a:rect l="l" t="t" r="r" b="b"/>
              <a:pathLst>
                <a:path w="3670" h="1708" extrusionOk="0">
                  <a:moveTo>
                    <a:pt x="3245" y="0"/>
                  </a:moveTo>
                  <a:cubicBezTo>
                    <a:pt x="2053" y="0"/>
                    <a:pt x="883" y="495"/>
                    <a:pt x="67" y="1374"/>
                  </a:cubicBezTo>
                  <a:cubicBezTo>
                    <a:pt x="1" y="1474"/>
                    <a:pt x="1" y="1574"/>
                    <a:pt x="67" y="1640"/>
                  </a:cubicBezTo>
                  <a:cubicBezTo>
                    <a:pt x="101" y="1674"/>
                    <a:pt x="167" y="1707"/>
                    <a:pt x="201" y="1707"/>
                  </a:cubicBezTo>
                  <a:cubicBezTo>
                    <a:pt x="267" y="1674"/>
                    <a:pt x="301" y="1674"/>
                    <a:pt x="334" y="1607"/>
                  </a:cubicBezTo>
                  <a:cubicBezTo>
                    <a:pt x="1138" y="803"/>
                    <a:pt x="2190" y="371"/>
                    <a:pt x="3311" y="371"/>
                  </a:cubicBezTo>
                  <a:cubicBezTo>
                    <a:pt x="3353" y="371"/>
                    <a:pt x="3395" y="372"/>
                    <a:pt x="3436" y="373"/>
                  </a:cubicBezTo>
                  <a:cubicBezTo>
                    <a:pt x="3536" y="373"/>
                    <a:pt x="3637" y="306"/>
                    <a:pt x="3637" y="206"/>
                  </a:cubicBezTo>
                  <a:cubicBezTo>
                    <a:pt x="3670" y="106"/>
                    <a:pt x="3570" y="6"/>
                    <a:pt x="3470" y="6"/>
                  </a:cubicBezTo>
                  <a:cubicBezTo>
                    <a:pt x="3395" y="2"/>
                    <a:pt x="3320" y="0"/>
                    <a:pt x="3245"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a:off x="2821697" y="3238111"/>
              <a:ext cx="60550" cy="26510"/>
            </a:xfrm>
            <a:custGeom>
              <a:avLst/>
              <a:gdLst/>
              <a:ahLst/>
              <a:cxnLst/>
              <a:rect l="l" t="t" r="r" b="b"/>
              <a:pathLst>
                <a:path w="4004" h="1753" extrusionOk="0">
                  <a:moveTo>
                    <a:pt x="3456" y="0"/>
                  </a:moveTo>
                  <a:cubicBezTo>
                    <a:pt x="2150" y="0"/>
                    <a:pt x="735" y="602"/>
                    <a:pt x="67" y="1452"/>
                  </a:cubicBezTo>
                  <a:cubicBezTo>
                    <a:pt x="0" y="1519"/>
                    <a:pt x="34" y="1652"/>
                    <a:pt x="100" y="1719"/>
                  </a:cubicBezTo>
                  <a:cubicBezTo>
                    <a:pt x="134" y="1719"/>
                    <a:pt x="200" y="1752"/>
                    <a:pt x="234" y="1752"/>
                  </a:cubicBezTo>
                  <a:cubicBezTo>
                    <a:pt x="300" y="1752"/>
                    <a:pt x="334" y="1719"/>
                    <a:pt x="367" y="1686"/>
                  </a:cubicBezTo>
                  <a:cubicBezTo>
                    <a:pt x="983" y="916"/>
                    <a:pt x="2310" y="373"/>
                    <a:pt x="3507" y="373"/>
                  </a:cubicBezTo>
                  <a:cubicBezTo>
                    <a:pt x="3607" y="373"/>
                    <a:pt x="3706" y="377"/>
                    <a:pt x="3803" y="385"/>
                  </a:cubicBezTo>
                  <a:cubicBezTo>
                    <a:pt x="3816" y="389"/>
                    <a:pt x="3829" y="391"/>
                    <a:pt x="3841" y="391"/>
                  </a:cubicBezTo>
                  <a:cubicBezTo>
                    <a:pt x="3920" y="391"/>
                    <a:pt x="3974" y="305"/>
                    <a:pt x="4003" y="218"/>
                  </a:cubicBezTo>
                  <a:cubicBezTo>
                    <a:pt x="4003" y="118"/>
                    <a:pt x="3936" y="51"/>
                    <a:pt x="3836" y="18"/>
                  </a:cubicBezTo>
                  <a:cubicBezTo>
                    <a:pt x="3711" y="6"/>
                    <a:pt x="3584" y="0"/>
                    <a:pt x="3456"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a:off x="2421163" y="3382637"/>
              <a:ext cx="117547" cy="107052"/>
            </a:xfrm>
            <a:custGeom>
              <a:avLst/>
              <a:gdLst/>
              <a:ahLst/>
              <a:cxnLst/>
              <a:rect l="l" t="t" r="r" b="b"/>
              <a:pathLst>
                <a:path w="7773" h="7079" extrusionOk="0">
                  <a:moveTo>
                    <a:pt x="301" y="1"/>
                  </a:moveTo>
                  <a:lnTo>
                    <a:pt x="301" y="1"/>
                  </a:lnTo>
                  <a:cubicBezTo>
                    <a:pt x="1" y="1669"/>
                    <a:pt x="201" y="2736"/>
                    <a:pt x="568" y="4304"/>
                  </a:cubicBezTo>
                  <a:cubicBezTo>
                    <a:pt x="901" y="5838"/>
                    <a:pt x="2469" y="6672"/>
                    <a:pt x="3703" y="6973"/>
                  </a:cubicBezTo>
                  <a:cubicBezTo>
                    <a:pt x="3984" y="7043"/>
                    <a:pt x="4265" y="7078"/>
                    <a:pt x="4539" y="7078"/>
                  </a:cubicBezTo>
                  <a:cubicBezTo>
                    <a:pt x="5435" y="7078"/>
                    <a:pt x="6253" y="6697"/>
                    <a:pt x="6739" y="5905"/>
                  </a:cubicBezTo>
                  <a:cubicBezTo>
                    <a:pt x="7373" y="4838"/>
                    <a:pt x="7673" y="3670"/>
                    <a:pt x="7773" y="1869"/>
                  </a:cubicBez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a:off x="2421662" y="3214157"/>
              <a:ext cx="127135" cy="264432"/>
            </a:xfrm>
            <a:custGeom>
              <a:avLst/>
              <a:gdLst/>
              <a:ahLst/>
              <a:cxnLst/>
              <a:rect l="l" t="t" r="r" b="b"/>
              <a:pathLst>
                <a:path w="8407" h="17486" extrusionOk="0">
                  <a:moveTo>
                    <a:pt x="2603" y="1"/>
                  </a:moveTo>
                  <a:cubicBezTo>
                    <a:pt x="2102" y="34"/>
                    <a:pt x="1969" y="2436"/>
                    <a:pt x="1669" y="4871"/>
                  </a:cubicBezTo>
                  <a:cubicBezTo>
                    <a:pt x="1369" y="7439"/>
                    <a:pt x="601" y="8507"/>
                    <a:pt x="301" y="10642"/>
                  </a:cubicBezTo>
                  <a:cubicBezTo>
                    <a:pt x="1" y="13077"/>
                    <a:pt x="401" y="14144"/>
                    <a:pt x="1235" y="15612"/>
                  </a:cubicBezTo>
                  <a:cubicBezTo>
                    <a:pt x="1789" y="16549"/>
                    <a:pt x="3212" y="17485"/>
                    <a:pt x="4560" y="17485"/>
                  </a:cubicBezTo>
                  <a:cubicBezTo>
                    <a:pt x="5323" y="17485"/>
                    <a:pt x="6063" y="17185"/>
                    <a:pt x="6606" y="16412"/>
                  </a:cubicBezTo>
                  <a:cubicBezTo>
                    <a:pt x="7807" y="14711"/>
                    <a:pt x="7840" y="12810"/>
                    <a:pt x="7740" y="10375"/>
                  </a:cubicBezTo>
                  <a:cubicBezTo>
                    <a:pt x="7673" y="8340"/>
                    <a:pt x="7740" y="6305"/>
                    <a:pt x="7907" y="4237"/>
                  </a:cubicBezTo>
                  <a:cubicBezTo>
                    <a:pt x="8007" y="2436"/>
                    <a:pt x="8407" y="601"/>
                    <a:pt x="7973" y="401"/>
                  </a:cubicBezTo>
                  <a:lnTo>
                    <a:pt x="7973" y="401"/>
                  </a:lnTo>
                  <a:cubicBezTo>
                    <a:pt x="7940" y="668"/>
                    <a:pt x="7907" y="1001"/>
                    <a:pt x="7873" y="1268"/>
                  </a:cubicBezTo>
                  <a:cubicBezTo>
                    <a:pt x="7840" y="1602"/>
                    <a:pt x="7807" y="1935"/>
                    <a:pt x="7706" y="2236"/>
                  </a:cubicBezTo>
                  <a:cubicBezTo>
                    <a:pt x="7664" y="2320"/>
                    <a:pt x="7609" y="2404"/>
                    <a:pt x="7565" y="2404"/>
                  </a:cubicBezTo>
                  <a:cubicBezTo>
                    <a:pt x="7540" y="2404"/>
                    <a:pt x="7519" y="2376"/>
                    <a:pt x="7506" y="2302"/>
                  </a:cubicBezTo>
                  <a:cubicBezTo>
                    <a:pt x="7473" y="2135"/>
                    <a:pt x="7473" y="2002"/>
                    <a:pt x="7506" y="1835"/>
                  </a:cubicBezTo>
                  <a:cubicBezTo>
                    <a:pt x="7573" y="1168"/>
                    <a:pt x="7239" y="1101"/>
                    <a:pt x="7039" y="1068"/>
                  </a:cubicBezTo>
                  <a:cubicBezTo>
                    <a:pt x="6272" y="901"/>
                    <a:pt x="5505" y="801"/>
                    <a:pt x="4704" y="734"/>
                  </a:cubicBezTo>
                  <a:cubicBezTo>
                    <a:pt x="4546" y="720"/>
                    <a:pt x="4207" y="699"/>
                    <a:pt x="3860" y="699"/>
                  </a:cubicBezTo>
                  <a:cubicBezTo>
                    <a:pt x="3403" y="699"/>
                    <a:pt x="2931" y="735"/>
                    <a:pt x="2836" y="868"/>
                  </a:cubicBezTo>
                  <a:cubicBezTo>
                    <a:pt x="2736" y="1068"/>
                    <a:pt x="2670" y="1335"/>
                    <a:pt x="2670" y="1568"/>
                  </a:cubicBezTo>
                  <a:cubicBezTo>
                    <a:pt x="2642" y="1870"/>
                    <a:pt x="2570" y="2104"/>
                    <a:pt x="2545" y="2104"/>
                  </a:cubicBezTo>
                  <a:cubicBezTo>
                    <a:pt x="2539" y="2104"/>
                    <a:pt x="2536" y="2093"/>
                    <a:pt x="2536" y="2069"/>
                  </a:cubicBezTo>
                  <a:cubicBezTo>
                    <a:pt x="2536" y="1835"/>
                    <a:pt x="2569" y="1135"/>
                    <a:pt x="2569" y="968"/>
                  </a:cubicBezTo>
                  <a:cubicBezTo>
                    <a:pt x="2569" y="801"/>
                    <a:pt x="2603" y="601"/>
                    <a:pt x="2603" y="468"/>
                  </a:cubicBezTo>
                  <a:cubicBezTo>
                    <a:pt x="2603" y="301"/>
                    <a:pt x="2603" y="134"/>
                    <a:pt x="2603"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a:off x="2422675" y="3385283"/>
              <a:ext cx="116035" cy="94954"/>
            </a:xfrm>
            <a:custGeom>
              <a:avLst/>
              <a:gdLst/>
              <a:ahLst/>
              <a:cxnLst/>
              <a:rect l="l" t="t" r="r" b="b"/>
              <a:pathLst>
                <a:path w="7673" h="6279" extrusionOk="0">
                  <a:moveTo>
                    <a:pt x="2821" y="0"/>
                  </a:moveTo>
                  <a:cubicBezTo>
                    <a:pt x="1670" y="0"/>
                    <a:pt x="628" y="224"/>
                    <a:pt x="101" y="727"/>
                  </a:cubicBezTo>
                  <a:cubicBezTo>
                    <a:pt x="1" y="2028"/>
                    <a:pt x="334" y="3328"/>
                    <a:pt x="1035" y="4396"/>
                  </a:cubicBezTo>
                  <a:cubicBezTo>
                    <a:pt x="1570" y="5337"/>
                    <a:pt x="3106" y="6278"/>
                    <a:pt x="4535" y="6278"/>
                  </a:cubicBezTo>
                  <a:cubicBezTo>
                    <a:pt x="5334" y="6278"/>
                    <a:pt x="6100" y="5984"/>
                    <a:pt x="6639" y="5230"/>
                  </a:cubicBezTo>
                  <a:cubicBezTo>
                    <a:pt x="7373" y="4162"/>
                    <a:pt x="7573" y="2928"/>
                    <a:pt x="7673" y="1694"/>
                  </a:cubicBezTo>
                  <a:cubicBezTo>
                    <a:pt x="7103" y="660"/>
                    <a:pt x="4800" y="0"/>
                    <a:pt x="282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a:off x="2447899" y="3356248"/>
              <a:ext cx="77699" cy="14805"/>
            </a:xfrm>
            <a:custGeom>
              <a:avLst/>
              <a:gdLst/>
              <a:ahLst/>
              <a:cxnLst/>
              <a:rect l="l" t="t" r="r" b="b"/>
              <a:pathLst>
                <a:path w="5138" h="979" extrusionOk="0">
                  <a:moveTo>
                    <a:pt x="1749" y="0"/>
                  </a:moveTo>
                  <a:cubicBezTo>
                    <a:pt x="1222" y="0"/>
                    <a:pt x="693" y="48"/>
                    <a:pt x="167" y="145"/>
                  </a:cubicBezTo>
                  <a:cubicBezTo>
                    <a:pt x="67" y="178"/>
                    <a:pt x="1" y="278"/>
                    <a:pt x="34" y="378"/>
                  </a:cubicBezTo>
                  <a:cubicBezTo>
                    <a:pt x="61" y="461"/>
                    <a:pt x="134" y="520"/>
                    <a:pt x="215" y="520"/>
                  </a:cubicBezTo>
                  <a:cubicBezTo>
                    <a:pt x="232" y="520"/>
                    <a:pt x="250" y="518"/>
                    <a:pt x="267" y="512"/>
                  </a:cubicBezTo>
                  <a:cubicBezTo>
                    <a:pt x="727" y="409"/>
                    <a:pt x="1190" y="368"/>
                    <a:pt x="1637" y="368"/>
                  </a:cubicBezTo>
                  <a:cubicBezTo>
                    <a:pt x="3363" y="368"/>
                    <a:pt x="4837" y="979"/>
                    <a:pt x="4837" y="979"/>
                  </a:cubicBezTo>
                  <a:lnTo>
                    <a:pt x="4904" y="979"/>
                  </a:lnTo>
                  <a:cubicBezTo>
                    <a:pt x="4971" y="979"/>
                    <a:pt x="5071" y="945"/>
                    <a:pt x="5104" y="879"/>
                  </a:cubicBezTo>
                  <a:cubicBezTo>
                    <a:pt x="5138" y="779"/>
                    <a:pt x="5104" y="679"/>
                    <a:pt x="5037" y="645"/>
                  </a:cubicBezTo>
                  <a:cubicBezTo>
                    <a:pt x="3974" y="215"/>
                    <a:pt x="2864" y="0"/>
                    <a:pt x="1749" y="0"/>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a:off x="2449910" y="3327167"/>
              <a:ext cx="78289" cy="15546"/>
            </a:xfrm>
            <a:custGeom>
              <a:avLst/>
              <a:gdLst/>
              <a:ahLst/>
              <a:cxnLst/>
              <a:rect l="l" t="t" r="r" b="b"/>
              <a:pathLst>
                <a:path w="5177" h="1028" extrusionOk="0">
                  <a:moveTo>
                    <a:pt x="1883" y="1"/>
                  </a:moveTo>
                  <a:cubicBezTo>
                    <a:pt x="1325" y="1"/>
                    <a:pt x="739" y="73"/>
                    <a:pt x="168" y="267"/>
                  </a:cubicBezTo>
                  <a:cubicBezTo>
                    <a:pt x="1" y="333"/>
                    <a:pt x="34" y="600"/>
                    <a:pt x="234" y="633"/>
                  </a:cubicBezTo>
                  <a:cubicBezTo>
                    <a:pt x="234" y="600"/>
                    <a:pt x="268" y="600"/>
                    <a:pt x="301" y="600"/>
                  </a:cubicBezTo>
                  <a:cubicBezTo>
                    <a:pt x="808" y="431"/>
                    <a:pt x="1335" y="367"/>
                    <a:pt x="1842" y="367"/>
                  </a:cubicBezTo>
                  <a:cubicBezTo>
                    <a:pt x="3436" y="367"/>
                    <a:pt x="4838" y="1000"/>
                    <a:pt x="4838" y="1000"/>
                  </a:cubicBezTo>
                  <a:cubicBezTo>
                    <a:pt x="4861" y="1019"/>
                    <a:pt x="4886" y="1027"/>
                    <a:pt x="4909" y="1027"/>
                  </a:cubicBezTo>
                  <a:cubicBezTo>
                    <a:pt x="5053" y="1027"/>
                    <a:pt x="5176" y="724"/>
                    <a:pt x="5005" y="667"/>
                  </a:cubicBezTo>
                  <a:cubicBezTo>
                    <a:pt x="4955" y="642"/>
                    <a:pt x="3542" y="1"/>
                    <a:pt x="1883"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a:off x="2451438" y="3300582"/>
              <a:ext cx="79650" cy="16468"/>
            </a:xfrm>
            <a:custGeom>
              <a:avLst/>
              <a:gdLst/>
              <a:ahLst/>
              <a:cxnLst/>
              <a:rect l="l" t="t" r="r" b="b"/>
              <a:pathLst>
                <a:path w="5267" h="1089" extrusionOk="0">
                  <a:moveTo>
                    <a:pt x="2042" y="1"/>
                  </a:moveTo>
                  <a:cubicBezTo>
                    <a:pt x="1450" y="1"/>
                    <a:pt x="812" y="88"/>
                    <a:pt x="167" y="323"/>
                  </a:cubicBezTo>
                  <a:cubicBezTo>
                    <a:pt x="67" y="323"/>
                    <a:pt x="0" y="457"/>
                    <a:pt x="33" y="557"/>
                  </a:cubicBezTo>
                  <a:cubicBezTo>
                    <a:pt x="67" y="624"/>
                    <a:pt x="133" y="657"/>
                    <a:pt x="200" y="657"/>
                  </a:cubicBezTo>
                  <a:lnTo>
                    <a:pt x="267" y="657"/>
                  </a:lnTo>
                  <a:cubicBezTo>
                    <a:pt x="848" y="446"/>
                    <a:pt x="1431" y="368"/>
                    <a:pt x="1979" y="368"/>
                  </a:cubicBezTo>
                  <a:cubicBezTo>
                    <a:pt x="3599" y="368"/>
                    <a:pt x="4904" y="1057"/>
                    <a:pt x="4904" y="1057"/>
                  </a:cubicBezTo>
                  <a:cubicBezTo>
                    <a:pt x="4936" y="1079"/>
                    <a:pt x="4968" y="1088"/>
                    <a:pt x="4999" y="1088"/>
                  </a:cubicBezTo>
                  <a:cubicBezTo>
                    <a:pt x="5157" y="1088"/>
                    <a:pt x="5266" y="835"/>
                    <a:pt x="5070" y="724"/>
                  </a:cubicBezTo>
                  <a:cubicBezTo>
                    <a:pt x="5021" y="699"/>
                    <a:pt x="3716" y="1"/>
                    <a:pt x="2042"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a:off x="2452436" y="3275237"/>
              <a:ext cx="80225" cy="17149"/>
            </a:xfrm>
            <a:custGeom>
              <a:avLst/>
              <a:gdLst/>
              <a:ahLst/>
              <a:cxnLst/>
              <a:rect l="l" t="t" r="r" b="b"/>
              <a:pathLst>
                <a:path w="5305" h="1134" extrusionOk="0">
                  <a:moveTo>
                    <a:pt x="1943" y="0"/>
                  </a:moveTo>
                  <a:cubicBezTo>
                    <a:pt x="1377" y="0"/>
                    <a:pt x="783" y="82"/>
                    <a:pt x="201" y="298"/>
                  </a:cubicBezTo>
                  <a:cubicBezTo>
                    <a:pt x="1" y="365"/>
                    <a:pt x="34" y="665"/>
                    <a:pt x="268" y="665"/>
                  </a:cubicBezTo>
                  <a:lnTo>
                    <a:pt x="334" y="665"/>
                  </a:lnTo>
                  <a:cubicBezTo>
                    <a:pt x="865" y="469"/>
                    <a:pt x="1414" y="395"/>
                    <a:pt x="1941" y="395"/>
                  </a:cubicBezTo>
                  <a:cubicBezTo>
                    <a:pt x="3566" y="395"/>
                    <a:pt x="4979" y="1099"/>
                    <a:pt x="5004" y="1099"/>
                  </a:cubicBezTo>
                  <a:cubicBezTo>
                    <a:pt x="5028" y="1122"/>
                    <a:pt x="5060" y="1133"/>
                    <a:pt x="5093" y="1133"/>
                  </a:cubicBezTo>
                  <a:cubicBezTo>
                    <a:pt x="5153" y="1133"/>
                    <a:pt x="5216" y="1097"/>
                    <a:pt x="5238" y="1032"/>
                  </a:cubicBezTo>
                  <a:cubicBezTo>
                    <a:pt x="5305" y="932"/>
                    <a:pt x="5271" y="832"/>
                    <a:pt x="5171" y="765"/>
                  </a:cubicBezTo>
                  <a:cubicBezTo>
                    <a:pt x="5096" y="740"/>
                    <a:pt x="3648" y="0"/>
                    <a:pt x="194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a:off x="2447899" y="2135650"/>
              <a:ext cx="449471" cy="992308"/>
            </a:xfrm>
            <a:custGeom>
              <a:avLst/>
              <a:gdLst/>
              <a:ahLst/>
              <a:cxnLst/>
              <a:rect l="l" t="t" r="r" b="b"/>
              <a:pathLst>
                <a:path w="29722" h="65618" extrusionOk="0">
                  <a:moveTo>
                    <a:pt x="6839" y="1"/>
                  </a:moveTo>
                  <a:cubicBezTo>
                    <a:pt x="4604" y="4137"/>
                    <a:pt x="2903" y="7506"/>
                    <a:pt x="2669" y="19715"/>
                  </a:cubicBezTo>
                  <a:cubicBezTo>
                    <a:pt x="2436" y="31957"/>
                    <a:pt x="2502" y="35393"/>
                    <a:pt x="2436" y="36861"/>
                  </a:cubicBezTo>
                  <a:cubicBezTo>
                    <a:pt x="2402" y="38328"/>
                    <a:pt x="1535" y="40997"/>
                    <a:pt x="768" y="48235"/>
                  </a:cubicBezTo>
                  <a:cubicBezTo>
                    <a:pt x="1" y="55507"/>
                    <a:pt x="901" y="64180"/>
                    <a:pt x="901" y="64180"/>
                  </a:cubicBezTo>
                  <a:cubicBezTo>
                    <a:pt x="901" y="64180"/>
                    <a:pt x="1435" y="65348"/>
                    <a:pt x="4204" y="65581"/>
                  </a:cubicBezTo>
                  <a:cubicBezTo>
                    <a:pt x="4480" y="65606"/>
                    <a:pt x="4742" y="65618"/>
                    <a:pt x="4988" y="65618"/>
                  </a:cubicBezTo>
                  <a:cubicBezTo>
                    <a:pt x="7030" y="65618"/>
                    <a:pt x="8040" y="64847"/>
                    <a:pt x="8040" y="64847"/>
                  </a:cubicBezTo>
                  <a:cubicBezTo>
                    <a:pt x="8040" y="64847"/>
                    <a:pt x="11542" y="50704"/>
                    <a:pt x="12543" y="46334"/>
                  </a:cubicBezTo>
                  <a:cubicBezTo>
                    <a:pt x="13510" y="41964"/>
                    <a:pt x="16312" y="27554"/>
                    <a:pt x="16312" y="27554"/>
                  </a:cubicBezTo>
                  <a:lnTo>
                    <a:pt x="17980" y="39229"/>
                  </a:lnTo>
                  <a:cubicBezTo>
                    <a:pt x="17980" y="39229"/>
                    <a:pt x="17213" y="43265"/>
                    <a:pt x="17980" y="49636"/>
                  </a:cubicBezTo>
                  <a:cubicBezTo>
                    <a:pt x="18781" y="56008"/>
                    <a:pt x="20148" y="62512"/>
                    <a:pt x="20148" y="62512"/>
                  </a:cubicBezTo>
                  <a:cubicBezTo>
                    <a:pt x="21416" y="62979"/>
                    <a:pt x="22750" y="63179"/>
                    <a:pt x="24084" y="63179"/>
                  </a:cubicBezTo>
                  <a:cubicBezTo>
                    <a:pt x="25285" y="63179"/>
                    <a:pt x="26486" y="62879"/>
                    <a:pt x="27554" y="62279"/>
                  </a:cubicBezTo>
                  <a:cubicBezTo>
                    <a:pt x="27554" y="62279"/>
                    <a:pt x="29722" y="43299"/>
                    <a:pt x="29722" y="36093"/>
                  </a:cubicBezTo>
                  <a:cubicBezTo>
                    <a:pt x="29722" y="28855"/>
                    <a:pt x="29121" y="10809"/>
                    <a:pt x="26853" y="101"/>
                  </a:cubicBezTo>
                  <a:lnTo>
                    <a:pt x="68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a:off x="2695076" y="2294558"/>
              <a:ext cx="148321" cy="434333"/>
            </a:xfrm>
            <a:custGeom>
              <a:avLst/>
              <a:gdLst/>
              <a:ahLst/>
              <a:cxnLst/>
              <a:rect l="l" t="t" r="r" b="b"/>
              <a:pathLst>
                <a:path w="9808" h="28721" extrusionOk="0">
                  <a:moveTo>
                    <a:pt x="9808" y="0"/>
                  </a:moveTo>
                  <a:lnTo>
                    <a:pt x="9808" y="0"/>
                  </a:lnTo>
                  <a:cubicBezTo>
                    <a:pt x="7139" y="2802"/>
                    <a:pt x="2302" y="3169"/>
                    <a:pt x="2302" y="3169"/>
                  </a:cubicBezTo>
                  <a:lnTo>
                    <a:pt x="1" y="17046"/>
                  </a:lnTo>
                  <a:lnTo>
                    <a:pt x="1668" y="28721"/>
                  </a:lnTo>
                  <a:lnTo>
                    <a:pt x="968" y="16879"/>
                  </a:lnTo>
                  <a:lnTo>
                    <a:pt x="3003" y="5504"/>
                  </a:lnTo>
                  <a:cubicBezTo>
                    <a:pt x="4737" y="5071"/>
                    <a:pt x="8707" y="3003"/>
                    <a:pt x="980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8"/>
            <p:cNvSpPr/>
            <p:nvPr/>
          </p:nvSpPr>
          <p:spPr>
            <a:xfrm>
              <a:off x="2568456" y="2166425"/>
              <a:ext cx="53488" cy="213394"/>
            </a:xfrm>
            <a:custGeom>
              <a:avLst/>
              <a:gdLst/>
              <a:ahLst/>
              <a:cxnLst/>
              <a:rect l="l" t="t" r="r" b="b"/>
              <a:pathLst>
                <a:path w="3537" h="14111" extrusionOk="0">
                  <a:moveTo>
                    <a:pt x="3537" y="1"/>
                  </a:moveTo>
                  <a:cubicBezTo>
                    <a:pt x="2870" y="1068"/>
                    <a:pt x="2336" y="2169"/>
                    <a:pt x="1936" y="3336"/>
                  </a:cubicBezTo>
                  <a:cubicBezTo>
                    <a:pt x="1535" y="4504"/>
                    <a:pt x="1202" y="5671"/>
                    <a:pt x="902" y="6872"/>
                  </a:cubicBezTo>
                  <a:cubicBezTo>
                    <a:pt x="635" y="8040"/>
                    <a:pt x="401" y="9241"/>
                    <a:pt x="234" y="10475"/>
                  </a:cubicBezTo>
                  <a:cubicBezTo>
                    <a:pt x="68" y="11676"/>
                    <a:pt x="1" y="12910"/>
                    <a:pt x="1" y="14111"/>
                  </a:cubicBezTo>
                  <a:cubicBezTo>
                    <a:pt x="301" y="12943"/>
                    <a:pt x="568" y="11742"/>
                    <a:pt x="835" y="10575"/>
                  </a:cubicBezTo>
                  <a:cubicBezTo>
                    <a:pt x="1102" y="9407"/>
                    <a:pt x="1369" y="8207"/>
                    <a:pt x="1669" y="7039"/>
                  </a:cubicBezTo>
                  <a:cubicBezTo>
                    <a:pt x="1969" y="5872"/>
                    <a:pt x="2236" y="4704"/>
                    <a:pt x="2536" y="3537"/>
                  </a:cubicBezTo>
                  <a:cubicBezTo>
                    <a:pt x="2836" y="2369"/>
                    <a:pt x="3136" y="1168"/>
                    <a:pt x="353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8"/>
            <p:cNvSpPr/>
            <p:nvPr/>
          </p:nvSpPr>
          <p:spPr>
            <a:xfrm>
              <a:off x="2528109" y="2173487"/>
              <a:ext cx="69624" cy="130674"/>
            </a:xfrm>
            <a:custGeom>
              <a:avLst/>
              <a:gdLst/>
              <a:ahLst/>
              <a:cxnLst/>
              <a:rect l="l" t="t" r="r" b="b"/>
              <a:pathLst>
                <a:path w="4604" h="8641" extrusionOk="0">
                  <a:moveTo>
                    <a:pt x="4604" y="1"/>
                  </a:moveTo>
                  <a:cubicBezTo>
                    <a:pt x="3970" y="568"/>
                    <a:pt x="3403" y="1168"/>
                    <a:pt x="2936" y="1835"/>
                  </a:cubicBezTo>
                  <a:cubicBezTo>
                    <a:pt x="2435" y="2502"/>
                    <a:pt x="1968" y="3203"/>
                    <a:pt x="1568" y="3937"/>
                  </a:cubicBezTo>
                  <a:cubicBezTo>
                    <a:pt x="1168" y="4671"/>
                    <a:pt x="834" y="5405"/>
                    <a:pt x="567" y="6205"/>
                  </a:cubicBezTo>
                  <a:cubicBezTo>
                    <a:pt x="267" y="6972"/>
                    <a:pt x="67" y="7806"/>
                    <a:pt x="0" y="8640"/>
                  </a:cubicBezTo>
                  <a:lnTo>
                    <a:pt x="1101" y="6439"/>
                  </a:lnTo>
                  <a:cubicBezTo>
                    <a:pt x="1501" y="5738"/>
                    <a:pt x="1868" y="5004"/>
                    <a:pt x="2269" y="4304"/>
                  </a:cubicBezTo>
                  <a:cubicBezTo>
                    <a:pt x="2636" y="3603"/>
                    <a:pt x="3036" y="2869"/>
                    <a:pt x="3436" y="2169"/>
                  </a:cubicBezTo>
                  <a:cubicBezTo>
                    <a:pt x="3803" y="1468"/>
                    <a:pt x="4237" y="735"/>
                    <a:pt x="4604"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8"/>
            <p:cNvSpPr/>
            <p:nvPr/>
          </p:nvSpPr>
          <p:spPr>
            <a:xfrm>
              <a:off x="2530120" y="2394442"/>
              <a:ext cx="107460" cy="684036"/>
            </a:xfrm>
            <a:custGeom>
              <a:avLst/>
              <a:gdLst/>
              <a:ahLst/>
              <a:cxnLst/>
              <a:rect l="l" t="t" r="r" b="b"/>
              <a:pathLst>
                <a:path w="7106" h="45233" extrusionOk="0">
                  <a:moveTo>
                    <a:pt x="7106" y="0"/>
                  </a:moveTo>
                  <a:lnTo>
                    <a:pt x="7106" y="0"/>
                  </a:lnTo>
                  <a:cubicBezTo>
                    <a:pt x="6572" y="3770"/>
                    <a:pt x="6105" y="7572"/>
                    <a:pt x="5638" y="11375"/>
                  </a:cubicBezTo>
                  <a:cubicBezTo>
                    <a:pt x="5171" y="15144"/>
                    <a:pt x="4637" y="18947"/>
                    <a:pt x="3970" y="22683"/>
                  </a:cubicBezTo>
                  <a:cubicBezTo>
                    <a:pt x="3270" y="26419"/>
                    <a:pt x="2536" y="30188"/>
                    <a:pt x="1869" y="33924"/>
                  </a:cubicBezTo>
                  <a:cubicBezTo>
                    <a:pt x="1235" y="37694"/>
                    <a:pt x="568" y="41463"/>
                    <a:pt x="1" y="45233"/>
                  </a:cubicBezTo>
                  <a:cubicBezTo>
                    <a:pt x="868" y="41530"/>
                    <a:pt x="1702" y="37794"/>
                    <a:pt x="2469" y="34058"/>
                  </a:cubicBezTo>
                  <a:cubicBezTo>
                    <a:pt x="3270" y="30289"/>
                    <a:pt x="4004" y="26586"/>
                    <a:pt x="4737" y="22783"/>
                  </a:cubicBezTo>
                  <a:cubicBezTo>
                    <a:pt x="5471" y="19014"/>
                    <a:pt x="5872" y="15211"/>
                    <a:pt x="6272" y="11408"/>
                  </a:cubicBezTo>
                  <a:cubicBezTo>
                    <a:pt x="6639" y="7606"/>
                    <a:pt x="6872" y="3803"/>
                    <a:pt x="710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8"/>
            <p:cNvSpPr/>
            <p:nvPr/>
          </p:nvSpPr>
          <p:spPr>
            <a:xfrm>
              <a:off x="2843383" y="2394442"/>
              <a:ext cx="27251" cy="602314"/>
            </a:xfrm>
            <a:custGeom>
              <a:avLst/>
              <a:gdLst/>
              <a:ahLst/>
              <a:cxnLst/>
              <a:rect l="l" t="t" r="r" b="b"/>
              <a:pathLst>
                <a:path w="1802" h="39829" extrusionOk="0">
                  <a:moveTo>
                    <a:pt x="1" y="0"/>
                  </a:moveTo>
                  <a:lnTo>
                    <a:pt x="634" y="9974"/>
                  </a:lnTo>
                  <a:cubicBezTo>
                    <a:pt x="701" y="11642"/>
                    <a:pt x="834" y="13310"/>
                    <a:pt x="901" y="14944"/>
                  </a:cubicBezTo>
                  <a:cubicBezTo>
                    <a:pt x="968" y="16579"/>
                    <a:pt x="1068" y="18280"/>
                    <a:pt x="1035" y="19914"/>
                  </a:cubicBezTo>
                  <a:cubicBezTo>
                    <a:pt x="1001" y="21516"/>
                    <a:pt x="901" y="23217"/>
                    <a:pt x="834" y="24885"/>
                  </a:cubicBezTo>
                  <a:lnTo>
                    <a:pt x="568" y="29855"/>
                  </a:lnTo>
                  <a:cubicBezTo>
                    <a:pt x="401" y="33191"/>
                    <a:pt x="267" y="36526"/>
                    <a:pt x="167" y="39829"/>
                  </a:cubicBezTo>
                  <a:cubicBezTo>
                    <a:pt x="568" y="36526"/>
                    <a:pt x="901" y="33224"/>
                    <a:pt x="1168" y="29888"/>
                  </a:cubicBezTo>
                  <a:cubicBezTo>
                    <a:pt x="1435" y="26553"/>
                    <a:pt x="1702" y="23283"/>
                    <a:pt x="1802" y="19914"/>
                  </a:cubicBezTo>
                  <a:cubicBezTo>
                    <a:pt x="1802" y="16545"/>
                    <a:pt x="1535" y="13243"/>
                    <a:pt x="1235" y="9907"/>
                  </a:cubicBezTo>
                  <a:cubicBezTo>
                    <a:pt x="935" y="6572"/>
                    <a:pt x="501" y="3303"/>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8"/>
            <p:cNvSpPr/>
            <p:nvPr/>
          </p:nvSpPr>
          <p:spPr>
            <a:xfrm>
              <a:off x="2489259" y="1479137"/>
              <a:ext cx="374826" cy="434303"/>
            </a:xfrm>
            <a:custGeom>
              <a:avLst/>
              <a:gdLst/>
              <a:ahLst/>
              <a:cxnLst/>
              <a:rect l="l" t="t" r="r" b="b"/>
              <a:pathLst>
                <a:path w="24786" h="28719" extrusionOk="0">
                  <a:moveTo>
                    <a:pt x="13906" y="0"/>
                  </a:moveTo>
                  <a:cubicBezTo>
                    <a:pt x="10048" y="0"/>
                    <a:pt x="6479" y="2108"/>
                    <a:pt x="6205" y="4419"/>
                  </a:cubicBezTo>
                  <a:cubicBezTo>
                    <a:pt x="3904" y="4886"/>
                    <a:pt x="2803" y="6554"/>
                    <a:pt x="2503" y="8789"/>
                  </a:cubicBezTo>
                  <a:cubicBezTo>
                    <a:pt x="2336" y="9857"/>
                    <a:pt x="2569" y="10924"/>
                    <a:pt x="2636" y="11991"/>
                  </a:cubicBezTo>
                  <a:cubicBezTo>
                    <a:pt x="2669" y="12258"/>
                    <a:pt x="2669" y="12525"/>
                    <a:pt x="2669" y="12759"/>
                  </a:cubicBezTo>
                  <a:cubicBezTo>
                    <a:pt x="2636" y="13192"/>
                    <a:pt x="2503" y="13593"/>
                    <a:pt x="2336" y="13959"/>
                  </a:cubicBezTo>
                  <a:cubicBezTo>
                    <a:pt x="2236" y="14160"/>
                    <a:pt x="2102" y="14360"/>
                    <a:pt x="1969" y="14527"/>
                  </a:cubicBezTo>
                  <a:cubicBezTo>
                    <a:pt x="1702" y="14893"/>
                    <a:pt x="1368" y="15194"/>
                    <a:pt x="1068" y="15527"/>
                  </a:cubicBezTo>
                  <a:cubicBezTo>
                    <a:pt x="401" y="16295"/>
                    <a:pt x="1" y="17429"/>
                    <a:pt x="368" y="18396"/>
                  </a:cubicBezTo>
                  <a:cubicBezTo>
                    <a:pt x="601" y="18863"/>
                    <a:pt x="868" y="19330"/>
                    <a:pt x="1168" y="19764"/>
                  </a:cubicBezTo>
                  <a:cubicBezTo>
                    <a:pt x="1469" y="20197"/>
                    <a:pt x="1635" y="20731"/>
                    <a:pt x="1635" y="21265"/>
                  </a:cubicBezTo>
                  <a:cubicBezTo>
                    <a:pt x="1635" y="21632"/>
                    <a:pt x="1569" y="21999"/>
                    <a:pt x="1469" y="22366"/>
                  </a:cubicBezTo>
                  <a:cubicBezTo>
                    <a:pt x="1302" y="23033"/>
                    <a:pt x="1302" y="23733"/>
                    <a:pt x="1402" y="24434"/>
                  </a:cubicBezTo>
                  <a:cubicBezTo>
                    <a:pt x="1435" y="24767"/>
                    <a:pt x="1535" y="25101"/>
                    <a:pt x="1702" y="25401"/>
                  </a:cubicBezTo>
                  <a:cubicBezTo>
                    <a:pt x="1735" y="25501"/>
                    <a:pt x="1769" y="25568"/>
                    <a:pt x="1802" y="25635"/>
                  </a:cubicBezTo>
                  <a:cubicBezTo>
                    <a:pt x="1835" y="25801"/>
                    <a:pt x="1902" y="25968"/>
                    <a:pt x="1969" y="26102"/>
                  </a:cubicBezTo>
                  <a:cubicBezTo>
                    <a:pt x="2336" y="26535"/>
                    <a:pt x="2803" y="26835"/>
                    <a:pt x="3370" y="27036"/>
                  </a:cubicBezTo>
                  <a:cubicBezTo>
                    <a:pt x="3970" y="27236"/>
                    <a:pt x="4637" y="27336"/>
                    <a:pt x="5305" y="27336"/>
                  </a:cubicBezTo>
                  <a:cubicBezTo>
                    <a:pt x="5821" y="27336"/>
                    <a:pt x="6346" y="27298"/>
                    <a:pt x="6871" y="27298"/>
                  </a:cubicBezTo>
                  <a:cubicBezTo>
                    <a:pt x="7330" y="27298"/>
                    <a:pt x="7789" y="27327"/>
                    <a:pt x="8240" y="27436"/>
                  </a:cubicBezTo>
                  <a:cubicBezTo>
                    <a:pt x="9207" y="27703"/>
                    <a:pt x="10041" y="28303"/>
                    <a:pt x="11009" y="28570"/>
                  </a:cubicBezTo>
                  <a:cubicBezTo>
                    <a:pt x="11373" y="28670"/>
                    <a:pt x="11747" y="28719"/>
                    <a:pt x="12119" y="28719"/>
                  </a:cubicBezTo>
                  <a:cubicBezTo>
                    <a:pt x="12736" y="28719"/>
                    <a:pt x="13349" y="28586"/>
                    <a:pt x="13911" y="28336"/>
                  </a:cubicBezTo>
                  <a:cubicBezTo>
                    <a:pt x="14611" y="28003"/>
                    <a:pt x="15245" y="27469"/>
                    <a:pt x="16012" y="27236"/>
                  </a:cubicBezTo>
                  <a:cubicBezTo>
                    <a:pt x="16353" y="27122"/>
                    <a:pt x="16698" y="27077"/>
                    <a:pt x="17047" y="27077"/>
                  </a:cubicBezTo>
                  <a:cubicBezTo>
                    <a:pt x="18239" y="27077"/>
                    <a:pt x="19477" y="27599"/>
                    <a:pt x="20716" y="27703"/>
                  </a:cubicBezTo>
                  <a:cubicBezTo>
                    <a:pt x="20851" y="27714"/>
                    <a:pt x="20987" y="27720"/>
                    <a:pt x="21124" y="27720"/>
                  </a:cubicBezTo>
                  <a:cubicBezTo>
                    <a:pt x="21795" y="27720"/>
                    <a:pt x="22474" y="27585"/>
                    <a:pt x="23084" y="27336"/>
                  </a:cubicBezTo>
                  <a:cubicBezTo>
                    <a:pt x="23651" y="27136"/>
                    <a:pt x="24118" y="26769"/>
                    <a:pt x="24418" y="26235"/>
                  </a:cubicBezTo>
                  <a:cubicBezTo>
                    <a:pt x="24785" y="25401"/>
                    <a:pt x="24318" y="24467"/>
                    <a:pt x="23818" y="23700"/>
                  </a:cubicBezTo>
                  <a:cubicBezTo>
                    <a:pt x="23317" y="22933"/>
                    <a:pt x="22750" y="22099"/>
                    <a:pt x="22884" y="21198"/>
                  </a:cubicBezTo>
                  <a:cubicBezTo>
                    <a:pt x="22984" y="20764"/>
                    <a:pt x="23117" y="20364"/>
                    <a:pt x="23284" y="19997"/>
                  </a:cubicBezTo>
                  <a:cubicBezTo>
                    <a:pt x="23584" y="19097"/>
                    <a:pt x="23551" y="18163"/>
                    <a:pt x="23151" y="17329"/>
                  </a:cubicBezTo>
                  <a:cubicBezTo>
                    <a:pt x="22951" y="16995"/>
                    <a:pt x="22750" y="16661"/>
                    <a:pt x="22484" y="16395"/>
                  </a:cubicBezTo>
                  <a:cubicBezTo>
                    <a:pt x="22150" y="15961"/>
                    <a:pt x="21783" y="15594"/>
                    <a:pt x="21416" y="15160"/>
                  </a:cubicBezTo>
                  <a:cubicBezTo>
                    <a:pt x="21283" y="14994"/>
                    <a:pt x="20582" y="14226"/>
                    <a:pt x="21016" y="13392"/>
                  </a:cubicBezTo>
                  <a:lnTo>
                    <a:pt x="21016" y="13392"/>
                  </a:lnTo>
                  <a:cubicBezTo>
                    <a:pt x="21205" y="13550"/>
                    <a:pt x="21604" y="13686"/>
                    <a:pt x="22003" y="13686"/>
                  </a:cubicBezTo>
                  <a:cubicBezTo>
                    <a:pt x="22447" y="13686"/>
                    <a:pt x="22892" y="13518"/>
                    <a:pt x="23051" y="13025"/>
                  </a:cubicBezTo>
                  <a:cubicBezTo>
                    <a:pt x="22050" y="13025"/>
                    <a:pt x="21983" y="11424"/>
                    <a:pt x="22584" y="9723"/>
                  </a:cubicBezTo>
                  <a:cubicBezTo>
                    <a:pt x="23451" y="7355"/>
                    <a:pt x="22817" y="3085"/>
                    <a:pt x="17847" y="817"/>
                  </a:cubicBezTo>
                  <a:cubicBezTo>
                    <a:pt x="16580" y="247"/>
                    <a:pt x="15226" y="0"/>
                    <a:pt x="139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8"/>
            <p:cNvSpPr/>
            <p:nvPr/>
          </p:nvSpPr>
          <p:spPr>
            <a:xfrm>
              <a:off x="2772761" y="1815341"/>
              <a:ext cx="397510" cy="293271"/>
            </a:xfrm>
            <a:custGeom>
              <a:avLst/>
              <a:gdLst/>
              <a:ahLst/>
              <a:cxnLst/>
              <a:rect l="l" t="t" r="r" b="b"/>
              <a:pathLst>
                <a:path w="26286" h="19393" extrusionOk="0">
                  <a:moveTo>
                    <a:pt x="1" y="0"/>
                  </a:moveTo>
                  <a:lnTo>
                    <a:pt x="1869" y="9974"/>
                  </a:lnTo>
                  <a:cubicBezTo>
                    <a:pt x="1869" y="9974"/>
                    <a:pt x="7106" y="14944"/>
                    <a:pt x="9707" y="17312"/>
                  </a:cubicBezTo>
                  <a:cubicBezTo>
                    <a:pt x="11019" y="18521"/>
                    <a:pt x="12053" y="19392"/>
                    <a:pt x="13435" y="19392"/>
                  </a:cubicBezTo>
                  <a:cubicBezTo>
                    <a:pt x="13846" y="19392"/>
                    <a:pt x="14288" y="19315"/>
                    <a:pt x="14778" y="19147"/>
                  </a:cubicBezTo>
                  <a:cubicBezTo>
                    <a:pt x="17680" y="18180"/>
                    <a:pt x="26286" y="14110"/>
                    <a:pt x="26286" y="14110"/>
                  </a:cubicBezTo>
                  <a:lnTo>
                    <a:pt x="26286" y="7539"/>
                  </a:lnTo>
                  <a:lnTo>
                    <a:pt x="14044" y="11442"/>
                  </a:lnTo>
                  <a:cubicBezTo>
                    <a:pt x="10108" y="7439"/>
                    <a:pt x="9474" y="6738"/>
                    <a:pt x="6772" y="3703"/>
                  </a:cubicBezTo>
                  <a:cubicBezTo>
                    <a:pt x="4637" y="1301"/>
                    <a:pt x="4037" y="701"/>
                    <a:pt x="1"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8"/>
            <p:cNvSpPr/>
            <p:nvPr/>
          </p:nvSpPr>
          <p:spPr>
            <a:xfrm>
              <a:off x="2933679" y="1793640"/>
              <a:ext cx="290065" cy="387801"/>
            </a:xfrm>
            <a:custGeom>
              <a:avLst/>
              <a:gdLst/>
              <a:ahLst/>
              <a:cxnLst/>
              <a:rect l="l" t="t" r="r" b="b"/>
              <a:pathLst>
                <a:path w="19181" h="25644" extrusionOk="0">
                  <a:moveTo>
                    <a:pt x="17973" y="1"/>
                  </a:moveTo>
                  <a:cubicBezTo>
                    <a:pt x="17832" y="1"/>
                    <a:pt x="17691" y="45"/>
                    <a:pt x="17580" y="134"/>
                  </a:cubicBezTo>
                  <a:lnTo>
                    <a:pt x="2169" y="9074"/>
                  </a:lnTo>
                  <a:cubicBezTo>
                    <a:pt x="1568" y="9441"/>
                    <a:pt x="1201" y="10075"/>
                    <a:pt x="1135" y="10742"/>
                  </a:cubicBezTo>
                  <a:lnTo>
                    <a:pt x="67" y="24618"/>
                  </a:lnTo>
                  <a:cubicBezTo>
                    <a:pt x="0" y="24852"/>
                    <a:pt x="101" y="25119"/>
                    <a:pt x="334" y="25252"/>
                  </a:cubicBezTo>
                  <a:lnTo>
                    <a:pt x="1035" y="25586"/>
                  </a:lnTo>
                  <a:cubicBezTo>
                    <a:pt x="1114" y="25625"/>
                    <a:pt x="1198" y="25644"/>
                    <a:pt x="1281" y="25644"/>
                  </a:cubicBezTo>
                  <a:cubicBezTo>
                    <a:pt x="1409" y="25644"/>
                    <a:pt x="1534" y="25600"/>
                    <a:pt x="1635" y="25519"/>
                  </a:cubicBezTo>
                  <a:lnTo>
                    <a:pt x="17079" y="16546"/>
                  </a:lnTo>
                  <a:cubicBezTo>
                    <a:pt x="17646" y="16179"/>
                    <a:pt x="18013" y="15579"/>
                    <a:pt x="18113" y="14911"/>
                  </a:cubicBezTo>
                  <a:cubicBezTo>
                    <a:pt x="18314" y="12176"/>
                    <a:pt x="18947" y="3770"/>
                    <a:pt x="19148" y="1035"/>
                  </a:cubicBezTo>
                  <a:cubicBezTo>
                    <a:pt x="19181" y="668"/>
                    <a:pt x="19081" y="468"/>
                    <a:pt x="18881" y="368"/>
                  </a:cubicBezTo>
                  <a:lnTo>
                    <a:pt x="18180" y="34"/>
                  </a:lnTo>
                  <a:cubicBezTo>
                    <a:pt x="18113" y="12"/>
                    <a:pt x="18043" y="1"/>
                    <a:pt x="1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8"/>
            <p:cNvSpPr/>
            <p:nvPr/>
          </p:nvSpPr>
          <p:spPr>
            <a:xfrm>
              <a:off x="2934178" y="1939935"/>
              <a:ext cx="33814" cy="240629"/>
            </a:xfrm>
            <a:custGeom>
              <a:avLst/>
              <a:gdLst/>
              <a:ahLst/>
              <a:cxnLst/>
              <a:rect l="l" t="t" r="r" b="b"/>
              <a:pathLst>
                <a:path w="2236" h="15912" extrusionOk="0">
                  <a:moveTo>
                    <a:pt x="1502" y="0"/>
                  </a:moveTo>
                  <a:cubicBezTo>
                    <a:pt x="1268" y="334"/>
                    <a:pt x="1135" y="701"/>
                    <a:pt x="1068" y="1068"/>
                  </a:cubicBezTo>
                  <a:lnTo>
                    <a:pt x="34" y="14944"/>
                  </a:lnTo>
                  <a:cubicBezTo>
                    <a:pt x="1" y="15278"/>
                    <a:pt x="101" y="15478"/>
                    <a:pt x="301" y="15578"/>
                  </a:cubicBezTo>
                  <a:lnTo>
                    <a:pt x="968" y="15912"/>
                  </a:lnTo>
                  <a:cubicBezTo>
                    <a:pt x="768" y="15745"/>
                    <a:pt x="668" y="15511"/>
                    <a:pt x="735" y="15278"/>
                  </a:cubicBezTo>
                  <a:lnTo>
                    <a:pt x="1769" y="1401"/>
                  </a:lnTo>
                  <a:cubicBezTo>
                    <a:pt x="1835" y="1001"/>
                    <a:pt x="2002" y="601"/>
                    <a:pt x="2236" y="301"/>
                  </a:cubicBezTo>
                  <a:lnTo>
                    <a:pt x="15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8"/>
            <p:cNvSpPr/>
            <p:nvPr/>
          </p:nvSpPr>
          <p:spPr>
            <a:xfrm>
              <a:off x="2944930" y="1798328"/>
              <a:ext cx="278677" cy="382917"/>
            </a:xfrm>
            <a:custGeom>
              <a:avLst/>
              <a:gdLst/>
              <a:ahLst/>
              <a:cxnLst/>
              <a:rect l="l" t="t" r="r" b="b"/>
              <a:pathLst>
                <a:path w="18428" h="25321" extrusionOk="0">
                  <a:moveTo>
                    <a:pt x="17941" y="0"/>
                  </a:moveTo>
                  <a:cubicBezTo>
                    <a:pt x="17823" y="0"/>
                    <a:pt x="17686" y="40"/>
                    <a:pt x="17536" y="124"/>
                  </a:cubicBezTo>
                  <a:lnTo>
                    <a:pt x="2092" y="9097"/>
                  </a:lnTo>
                  <a:cubicBezTo>
                    <a:pt x="1525" y="9464"/>
                    <a:pt x="1158" y="10065"/>
                    <a:pt x="1058" y="10765"/>
                  </a:cubicBezTo>
                  <a:lnTo>
                    <a:pt x="24" y="24642"/>
                  </a:lnTo>
                  <a:cubicBezTo>
                    <a:pt x="0" y="25064"/>
                    <a:pt x="174" y="25321"/>
                    <a:pt x="465" y="25321"/>
                  </a:cubicBezTo>
                  <a:cubicBezTo>
                    <a:pt x="588" y="25321"/>
                    <a:pt x="732" y="25275"/>
                    <a:pt x="891" y="25176"/>
                  </a:cubicBezTo>
                  <a:lnTo>
                    <a:pt x="16335" y="16203"/>
                  </a:lnTo>
                  <a:cubicBezTo>
                    <a:pt x="16902" y="15836"/>
                    <a:pt x="17269" y="15235"/>
                    <a:pt x="17369" y="14568"/>
                  </a:cubicBezTo>
                  <a:cubicBezTo>
                    <a:pt x="17570" y="11833"/>
                    <a:pt x="18203" y="3427"/>
                    <a:pt x="18404" y="691"/>
                  </a:cubicBezTo>
                  <a:cubicBezTo>
                    <a:pt x="18427" y="260"/>
                    <a:pt x="18245" y="0"/>
                    <a:pt x="179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8"/>
            <p:cNvSpPr/>
            <p:nvPr/>
          </p:nvSpPr>
          <p:spPr>
            <a:xfrm>
              <a:off x="2971652" y="1947814"/>
              <a:ext cx="24589" cy="55590"/>
            </a:xfrm>
            <a:custGeom>
              <a:avLst/>
              <a:gdLst/>
              <a:ahLst/>
              <a:cxnLst/>
              <a:rect l="l" t="t" r="r" b="b"/>
              <a:pathLst>
                <a:path w="1626" h="3676" extrusionOk="0">
                  <a:moveTo>
                    <a:pt x="1527" y="1"/>
                  </a:moveTo>
                  <a:cubicBezTo>
                    <a:pt x="1507" y="1"/>
                    <a:pt x="1484" y="5"/>
                    <a:pt x="1459" y="13"/>
                  </a:cubicBezTo>
                  <a:lnTo>
                    <a:pt x="392" y="647"/>
                  </a:lnTo>
                  <a:cubicBezTo>
                    <a:pt x="291" y="714"/>
                    <a:pt x="225" y="814"/>
                    <a:pt x="225" y="947"/>
                  </a:cubicBezTo>
                  <a:lnTo>
                    <a:pt x="25" y="3549"/>
                  </a:lnTo>
                  <a:cubicBezTo>
                    <a:pt x="1" y="3621"/>
                    <a:pt x="46" y="3676"/>
                    <a:pt x="110" y="3676"/>
                  </a:cubicBezTo>
                  <a:cubicBezTo>
                    <a:pt x="136" y="3676"/>
                    <a:pt x="163" y="3668"/>
                    <a:pt x="191" y="3649"/>
                  </a:cubicBezTo>
                  <a:lnTo>
                    <a:pt x="1225" y="3015"/>
                  </a:lnTo>
                  <a:cubicBezTo>
                    <a:pt x="1359" y="2948"/>
                    <a:pt x="1426" y="2848"/>
                    <a:pt x="1426" y="2715"/>
                  </a:cubicBezTo>
                  <a:cubicBezTo>
                    <a:pt x="1459" y="2215"/>
                    <a:pt x="1592" y="647"/>
                    <a:pt x="1626" y="113"/>
                  </a:cubicBezTo>
                  <a:cubicBezTo>
                    <a:pt x="1626" y="38"/>
                    <a:pt x="1588" y="1"/>
                    <a:pt x="1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8"/>
            <p:cNvSpPr/>
            <p:nvPr/>
          </p:nvSpPr>
          <p:spPr>
            <a:xfrm>
              <a:off x="2977716" y="1957885"/>
              <a:ext cx="14336" cy="17255"/>
            </a:xfrm>
            <a:custGeom>
              <a:avLst/>
              <a:gdLst/>
              <a:ahLst/>
              <a:cxnLst/>
              <a:rect l="l" t="t" r="r" b="b"/>
              <a:pathLst>
                <a:path w="948" h="1141" extrusionOk="0">
                  <a:moveTo>
                    <a:pt x="735" y="1"/>
                  </a:moveTo>
                  <a:cubicBezTo>
                    <a:pt x="673" y="1"/>
                    <a:pt x="600" y="27"/>
                    <a:pt x="524" y="81"/>
                  </a:cubicBezTo>
                  <a:cubicBezTo>
                    <a:pt x="257" y="248"/>
                    <a:pt x="57" y="515"/>
                    <a:pt x="24" y="848"/>
                  </a:cubicBezTo>
                  <a:cubicBezTo>
                    <a:pt x="1" y="1035"/>
                    <a:pt x="92" y="1140"/>
                    <a:pt x="229" y="1140"/>
                  </a:cubicBezTo>
                  <a:cubicBezTo>
                    <a:pt x="288" y="1140"/>
                    <a:pt x="355" y="1121"/>
                    <a:pt x="424" y="1082"/>
                  </a:cubicBezTo>
                  <a:cubicBezTo>
                    <a:pt x="691" y="881"/>
                    <a:pt x="891" y="615"/>
                    <a:pt x="925" y="314"/>
                  </a:cubicBezTo>
                  <a:cubicBezTo>
                    <a:pt x="947" y="112"/>
                    <a:pt x="863" y="1"/>
                    <a:pt x="7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8"/>
            <p:cNvSpPr/>
            <p:nvPr/>
          </p:nvSpPr>
          <p:spPr>
            <a:xfrm>
              <a:off x="2976551" y="1977666"/>
              <a:ext cx="14502" cy="17255"/>
            </a:xfrm>
            <a:custGeom>
              <a:avLst/>
              <a:gdLst/>
              <a:ahLst/>
              <a:cxnLst/>
              <a:rect l="l" t="t" r="r" b="b"/>
              <a:pathLst>
                <a:path w="959" h="1141" extrusionOk="0">
                  <a:moveTo>
                    <a:pt x="721" y="0"/>
                  </a:moveTo>
                  <a:cubicBezTo>
                    <a:pt x="657" y="0"/>
                    <a:pt x="582" y="23"/>
                    <a:pt x="501" y="74"/>
                  </a:cubicBezTo>
                  <a:cubicBezTo>
                    <a:pt x="234" y="241"/>
                    <a:pt x="68" y="507"/>
                    <a:pt x="1" y="841"/>
                  </a:cubicBezTo>
                  <a:cubicBezTo>
                    <a:pt x="1" y="1044"/>
                    <a:pt x="77" y="1140"/>
                    <a:pt x="209" y="1140"/>
                  </a:cubicBezTo>
                  <a:cubicBezTo>
                    <a:pt x="272" y="1140"/>
                    <a:pt x="348" y="1118"/>
                    <a:pt x="434" y="1075"/>
                  </a:cubicBezTo>
                  <a:cubicBezTo>
                    <a:pt x="701" y="908"/>
                    <a:pt x="868" y="608"/>
                    <a:pt x="935" y="307"/>
                  </a:cubicBezTo>
                  <a:cubicBezTo>
                    <a:pt x="958" y="121"/>
                    <a:pt x="868" y="0"/>
                    <a:pt x="7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8"/>
            <p:cNvSpPr/>
            <p:nvPr/>
          </p:nvSpPr>
          <p:spPr>
            <a:xfrm>
              <a:off x="3128896" y="1899528"/>
              <a:ext cx="110999" cy="128692"/>
            </a:xfrm>
            <a:custGeom>
              <a:avLst/>
              <a:gdLst/>
              <a:ahLst/>
              <a:cxnLst/>
              <a:rect l="l" t="t" r="r" b="b"/>
              <a:pathLst>
                <a:path w="7340" h="8510" extrusionOk="0">
                  <a:moveTo>
                    <a:pt x="4946" y="1"/>
                  </a:moveTo>
                  <a:cubicBezTo>
                    <a:pt x="4799" y="1"/>
                    <a:pt x="4651" y="13"/>
                    <a:pt x="4504" y="37"/>
                  </a:cubicBezTo>
                  <a:cubicBezTo>
                    <a:pt x="3803" y="204"/>
                    <a:pt x="3103" y="337"/>
                    <a:pt x="2803" y="571"/>
                  </a:cubicBezTo>
                  <a:cubicBezTo>
                    <a:pt x="2469" y="838"/>
                    <a:pt x="2903" y="1538"/>
                    <a:pt x="3870" y="1572"/>
                  </a:cubicBezTo>
                  <a:cubicBezTo>
                    <a:pt x="5338" y="1605"/>
                    <a:pt x="5405" y="1972"/>
                    <a:pt x="5405" y="1972"/>
                  </a:cubicBezTo>
                  <a:cubicBezTo>
                    <a:pt x="5219" y="1962"/>
                    <a:pt x="5033" y="1958"/>
                    <a:pt x="4848" y="1958"/>
                  </a:cubicBezTo>
                  <a:cubicBezTo>
                    <a:pt x="4400" y="1958"/>
                    <a:pt x="3951" y="1982"/>
                    <a:pt x="3503" y="2005"/>
                  </a:cubicBezTo>
                  <a:cubicBezTo>
                    <a:pt x="2803" y="2205"/>
                    <a:pt x="2136" y="2439"/>
                    <a:pt x="1468" y="2739"/>
                  </a:cubicBezTo>
                  <a:cubicBezTo>
                    <a:pt x="901" y="2939"/>
                    <a:pt x="901" y="3740"/>
                    <a:pt x="2002" y="3806"/>
                  </a:cubicBezTo>
                  <a:lnTo>
                    <a:pt x="935" y="4207"/>
                  </a:lnTo>
                  <a:cubicBezTo>
                    <a:pt x="167" y="4474"/>
                    <a:pt x="1" y="4941"/>
                    <a:pt x="668" y="5308"/>
                  </a:cubicBezTo>
                  <a:cubicBezTo>
                    <a:pt x="836" y="5380"/>
                    <a:pt x="1022" y="5434"/>
                    <a:pt x="1212" y="5434"/>
                  </a:cubicBezTo>
                  <a:cubicBezTo>
                    <a:pt x="1269" y="5434"/>
                    <a:pt x="1326" y="5430"/>
                    <a:pt x="1384" y="5419"/>
                  </a:cubicBezTo>
                  <a:lnTo>
                    <a:pt x="1384" y="5419"/>
                  </a:lnTo>
                  <a:cubicBezTo>
                    <a:pt x="1203" y="5460"/>
                    <a:pt x="606" y="5615"/>
                    <a:pt x="634" y="5841"/>
                  </a:cubicBezTo>
                  <a:cubicBezTo>
                    <a:pt x="735" y="6642"/>
                    <a:pt x="1302" y="6742"/>
                    <a:pt x="3070" y="6909"/>
                  </a:cubicBezTo>
                  <a:cubicBezTo>
                    <a:pt x="4737" y="7075"/>
                    <a:pt x="5238" y="7843"/>
                    <a:pt x="5004" y="8510"/>
                  </a:cubicBezTo>
                  <a:cubicBezTo>
                    <a:pt x="5004" y="8510"/>
                    <a:pt x="5571" y="8009"/>
                    <a:pt x="6072" y="7509"/>
                  </a:cubicBezTo>
                  <a:cubicBezTo>
                    <a:pt x="6439" y="7142"/>
                    <a:pt x="6739" y="6742"/>
                    <a:pt x="6439" y="6141"/>
                  </a:cubicBezTo>
                  <a:cubicBezTo>
                    <a:pt x="6439" y="6141"/>
                    <a:pt x="7339" y="5975"/>
                    <a:pt x="7273" y="5408"/>
                  </a:cubicBezTo>
                  <a:cubicBezTo>
                    <a:pt x="7206" y="5007"/>
                    <a:pt x="7072" y="4607"/>
                    <a:pt x="6839" y="4240"/>
                  </a:cubicBezTo>
                  <a:cubicBezTo>
                    <a:pt x="7139" y="4007"/>
                    <a:pt x="7239" y="3606"/>
                    <a:pt x="7139" y="3206"/>
                  </a:cubicBezTo>
                  <a:cubicBezTo>
                    <a:pt x="7072" y="2872"/>
                    <a:pt x="6906" y="2539"/>
                    <a:pt x="6639" y="2305"/>
                  </a:cubicBezTo>
                  <a:lnTo>
                    <a:pt x="6772" y="2039"/>
                  </a:lnTo>
                  <a:cubicBezTo>
                    <a:pt x="7206" y="1138"/>
                    <a:pt x="7139" y="1038"/>
                    <a:pt x="6739" y="704"/>
                  </a:cubicBezTo>
                  <a:cubicBezTo>
                    <a:pt x="6249" y="241"/>
                    <a:pt x="5602" y="1"/>
                    <a:pt x="4946"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8"/>
            <p:cNvSpPr/>
            <p:nvPr/>
          </p:nvSpPr>
          <p:spPr>
            <a:xfrm>
              <a:off x="3159171" y="1952865"/>
              <a:ext cx="59537" cy="10797"/>
            </a:xfrm>
            <a:custGeom>
              <a:avLst/>
              <a:gdLst/>
              <a:ahLst/>
              <a:cxnLst/>
              <a:rect l="l" t="t" r="r" b="b"/>
              <a:pathLst>
                <a:path w="3937" h="714" extrusionOk="0">
                  <a:moveTo>
                    <a:pt x="1223" y="0"/>
                  </a:moveTo>
                  <a:cubicBezTo>
                    <a:pt x="1136" y="0"/>
                    <a:pt x="1051" y="4"/>
                    <a:pt x="967" y="13"/>
                  </a:cubicBezTo>
                  <a:cubicBezTo>
                    <a:pt x="634" y="79"/>
                    <a:pt x="300" y="179"/>
                    <a:pt x="0" y="313"/>
                  </a:cubicBezTo>
                  <a:cubicBezTo>
                    <a:pt x="334" y="313"/>
                    <a:pt x="667" y="246"/>
                    <a:pt x="1001" y="246"/>
                  </a:cubicBezTo>
                  <a:cubicBezTo>
                    <a:pt x="1301" y="279"/>
                    <a:pt x="1635" y="313"/>
                    <a:pt x="1935" y="413"/>
                  </a:cubicBezTo>
                  <a:cubicBezTo>
                    <a:pt x="2602" y="580"/>
                    <a:pt x="3269" y="680"/>
                    <a:pt x="3936" y="713"/>
                  </a:cubicBezTo>
                  <a:cubicBezTo>
                    <a:pt x="3302" y="480"/>
                    <a:pt x="2669" y="279"/>
                    <a:pt x="2002" y="113"/>
                  </a:cubicBezTo>
                  <a:cubicBezTo>
                    <a:pt x="1751" y="38"/>
                    <a:pt x="1482" y="0"/>
                    <a:pt x="1223"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8"/>
            <p:cNvSpPr/>
            <p:nvPr/>
          </p:nvSpPr>
          <p:spPr>
            <a:xfrm>
              <a:off x="3150596" y="1978271"/>
              <a:ext cx="64573" cy="12128"/>
            </a:xfrm>
            <a:custGeom>
              <a:avLst/>
              <a:gdLst/>
              <a:ahLst/>
              <a:cxnLst/>
              <a:rect l="l" t="t" r="r" b="b"/>
              <a:pathLst>
                <a:path w="4270" h="802" extrusionOk="0">
                  <a:moveTo>
                    <a:pt x="1067" y="0"/>
                  </a:moveTo>
                  <a:cubicBezTo>
                    <a:pt x="701" y="0"/>
                    <a:pt x="334" y="67"/>
                    <a:pt x="0" y="267"/>
                  </a:cubicBezTo>
                  <a:cubicBezTo>
                    <a:pt x="217" y="236"/>
                    <a:pt x="437" y="221"/>
                    <a:pt x="657" y="221"/>
                  </a:cubicBezTo>
                  <a:cubicBezTo>
                    <a:pt x="1149" y="221"/>
                    <a:pt x="1641" y="296"/>
                    <a:pt x="2102" y="434"/>
                  </a:cubicBezTo>
                  <a:cubicBezTo>
                    <a:pt x="2835" y="601"/>
                    <a:pt x="3536" y="701"/>
                    <a:pt x="4270" y="801"/>
                  </a:cubicBezTo>
                  <a:cubicBezTo>
                    <a:pt x="3603" y="501"/>
                    <a:pt x="2902" y="267"/>
                    <a:pt x="2168" y="134"/>
                  </a:cubicBezTo>
                  <a:cubicBezTo>
                    <a:pt x="1801" y="67"/>
                    <a:pt x="1434" y="34"/>
                    <a:pt x="10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8"/>
            <p:cNvSpPr/>
            <p:nvPr/>
          </p:nvSpPr>
          <p:spPr>
            <a:xfrm>
              <a:off x="2518022" y="1804059"/>
              <a:ext cx="357662" cy="406432"/>
            </a:xfrm>
            <a:custGeom>
              <a:avLst/>
              <a:gdLst/>
              <a:ahLst/>
              <a:cxnLst/>
              <a:rect l="l" t="t" r="r" b="b"/>
              <a:pathLst>
                <a:path w="23651" h="26876" extrusionOk="0">
                  <a:moveTo>
                    <a:pt x="9619" y="1"/>
                  </a:moveTo>
                  <a:cubicBezTo>
                    <a:pt x="8780" y="1"/>
                    <a:pt x="7895" y="73"/>
                    <a:pt x="7039" y="279"/>
                  </a:cubicBezTo>
                  <a:cubicBezTo>
                    <a:pt x="5971" y="546"/>
                    <a:pt x="5371" y="613"/>
                    <a:pt x="4570" y="779"/>
                  </a:cubicBezTo>
                  <a:cubicBezTo>
                    <a:pt x="3536" y="946"/>
                    <a:pt x="2335" y="1246"/>
                    <a:pt x="2335" y="1246"/>
                  </a:cubicBezTo>
                  <a:cubicBezTo>
                    <a:pt x="1301" y="2147"/>
                    <a:pt x="0" y="5950"/>
                    <a:pt x="667" y="10553"/>
                  </a:cubicBezTo>
                  <a:cubicBezTo>
                    <a:pt x="1001" y="12655"/>
                    <a:pt x="1835" y="15056"/>
                    <a:pt x="1201" y="19860"/>
                  </a:cubicBezTo>
                  <a:cubicBezTo>
                    <a:pt x="1101" y="20694"/>
                    <a:pt x="501" y="23095"/>
                    <a:pt x="167" y="24530"/>
                  </a:cubicBezTo>
                  <a:cubicBezTo>
                    <a:pt x="2984" y="26164"/>
                    <a:pt x="7267" y="26876"/>
                    <a:pt x="11509" y="26876"/>
                  </a:cubicBezTo>
                  <a:cubicBezTo>
                    <a:pt x="16361" y="26876"/>
                    <a:pt x="21159" y="25945"/>
                    <a:pt x="23650" y="24396"/>
                  </a:cubicBezTo>
                  <a:cubicBezTo>
                    <a:pt x="23450" y="21161"/>
                    <a:pt x="23317" y="18559"/>
                    <a:pt x="23017" y="12921"/>
                  </a:cubicBezTo>
                  <a:cubicBezTo>
                    <a:pt x="22816" y="8852"/>
                    <a:pt x="22316" y="7084"/>
                    <a:pt x="21149" y="5016"/>
                  </a:cubicBezTo>
                  <a:cubicBezTo>
                    <a:pt x="20348" y="3481"/>
                    <a:pt x="19281" y="2114"/>
                    <a:pt x="18013" y="980"/>
                  </a:cubicBezTo>
                  <a:cubicBezTo>
                    <a:pt x="18013" y="980"/>
                    <a:pt x="16345" y="679"/>
                    <a:pt x="15645" y="513"/>
                  </a:cubicBezTo>
                  <a:cubicBezTo>
                    <a:pt x="15068" y="430"/>
                    <a:pt x="14514" y="370"/>
                    <a:pt x="13946" y="370"/>
                  </a:cubicBezTo>
                  <a:cubicBezTo>
                    <a:pt x="13824" y="370"/>
                    <a:pt x="13701" y="373"/>
                    <a:pt x="13577" y="379"/>
                  </a:cubicBezTo>
                  <a:cubicBezTo>
                    <a:pt x="12901" y="312"/>
                    <a:pt x="11360" y="1"/>
                    <a:pt x="9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8"/>
            <p:cNvSpPr/>
            <p:nvPr/>
          </p:nvSpPr>
          <p:spPr>
            <a:xfrm>
              <a:off x="2563420" y="1549775"/>
              <a:ext cx="244667" cy="297702"/>
            </a:xfrm>
            <a:custGeom>
              <a:avLst/>
              <a:gdLst/>
              <a:ahLst/>
              <a:cxnLst/>
              <a:rect l="l" t="t" r="r" b="b"/>
              <a:pathLst>
                <a:path w="16179" h="19686" extrusionOk="0">
                  <a:moveTo>
                    <a:pt x="12943" y="0"/>
                  </a:moveTo>
                  <a:cubicBezTo>
                    <a:pt x="12284" y="0"/>
                    <a:pt x="11646" y="337"/>
                    <a:pt x="11208" y="1116"/>
                  </a:cubicBezTo>
                  <a:cubicBezTo>
                    <a:pt x="10494" y="513"/>
                    <a:pt x="9745" y="251"/>
                    <a:pt x="9029" y="251"/>
                  </a:cubicBezTo>
                  <a:cubicBezTo>
                    <a:pt x="6970" y="251"/>
                    <a:pt x="5171" y="2419"/>
                    <a:pt x="5171" y="4919"/>
                  </a:cubicBezTo>
                  <a:cubicBezTo>
                    <a:pt x="5471" y="7721"/>
                    <a:pt x="4604" y="7821"/>
                    <a:pt x="4070" y="7821"/>
                  </a:cubicBezTo>
                  <a:cubicBezTo>
                    <a:pt x="3637" y="6822"/>
                    <a:pt x="2873" y="6377"/>
                    <a:pt x="2153" y="6377"/>
                  </a:cubicBezTo>
                  <a:cubicBezTo>
                    <a:pt x="1598" y="6377"/>
                    <a:pt x="1068" y="6641"/>
                    <a:pt x="734" y="7120"/>
                  </a:cubicBezTo>
                  <a:cubicBezTo>
                    <a:pt x="0" y="8088"/>
                    <a:pt x="100" y="9622"/>
                    <a:pt x="1335" y="11056"/>
                  </a:cubicBezTo>
                  <a:cubicBezTo>
                    <a:pt x="1890" y="11702"/>
                    <a:pt x="2466" y="11902"/>
                    <a:pt x="2934" y="11902"/>
                  </a:cubicBezTo>
                  <a:cubicBezTo>
                    <a:pt x="3506" y="11902"/>
                    <a:pt x="3918" y="11603"/>
                    <a:pt x="3936" y="11457"/>
                  </a:cubicBezTo>
                  <a:cubicBezTo>
                    <a:pt x="3936" y="11457"/>
                    <a:pt x="4070" y="15193"/>
                    <a:pt x="4070" y="15960"/>
                  </a:cubicBezTo>
                  <a:cubicBezTo>
                    <a:pt x="4070" y="16694"/>
                    <a:pt x="3970" y="17161"/>
                    <a:pt x="2969" y="17328"/>
                  </a:cubicBezTo>
                  <a:cubicBezTo>
                    <a:pt x="2002" y="17528"/>
                    <a:pt x="1601" y="17594"/>
                    <a:pt x="1601" y="17594"/>
                  </a:cubicBezTo>
                  <a:cubicBezTo>
                    <a:pt x="1601" y="17594"/>
                    <a:pt x="3995" y="19686"/>
                    <a:pt x="8432" y="19686"/>
                  </a:cubicBezTo>
                  <a:cubicBezTo>
                    <a:pt x="9100" y="19686"/>
                    <a:pt x="9815" y="19638"/>
                    <a:pt x="10575" y="19529"/>
                  </a:cubicBezTo>
                  <a:cubicBezTo>
                    <a:pt x="14411" y="18995"/>
                    <a:pt x="12643" y="17328"/>
                    <a:pt x="12643" y="17328"/>
                  </a:cubicBezTo>
                  <a:cubicBezTo>
                    <a:pt x="12643" y="17328"/>
                    <a:pt x="11842" y="17161"/>
                    <a:pt x="11408" y="17027"/>
                  </a:cubicBezTo>
                  <a:cubicBezTo>
                    <a:pt x="10808" y="16827"/>
                    <a:pt x="10875" y="16560"/>
                    <a:pt x="10841" y="15927"/>
                  </a:cubicBezTo>
                  <a:lnTo>
                    <a:pt x="10741" y="14692"/>
                  </a:lnTo>
                  <a:lnTo>
                    <a:pt x="10741" y="14692"/>
                  </a:lnTo>
                  <a:cubicBezTo>
                    <a:pt x="11102" y="14716"/>
                    <a:pt x="11421" y="14729"/>
                    <a:pt x="11707" y="14729"/>
                  </a:cubicBezTo>
                  <a:cubicBezTo>
                    <a:pt x="12613" y="14729"/>
                    <a:pt x="13202" y="14604"/>
                    <a:pt x="13810" y="14325"/>
                  </a:cubicBezTo>
                  <a:cubicBezTo>
                    <a:pt x="15111" y="13725"/>
                    <a:pt x="16045" y="12324"/>
                    <a:pt x="16145" y="8288"/>
                  </a:cubicBezTo>
                  <a:cubicBezTo>
                    <a:pt x="16179" y="6653"/>
                    <a:pt x="15745" y="5886"/>
                    <a:pt x="15778" y="5519"/>
                  </a:cubicBezTo>
                  <a:cubicBezTo>
                    <a:pt x="15978" y="3318"/>
                    <a:pt x="15845" y="2951"/>
                    <a:pt x="15378" y="1783"/>
                  </a:cubicBezTo>
                  <a:cubicBezTo>
                    <a:pt x="14886" y="700"/>
                    <a:pt x="13893" y="0"/>
                    <a:pt x="1294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8"/>
            <p:cNvSpPr/>
            <p:nvPr/>
          </p:nvSpPr>
          <p:spPr>
            <a:xfrm>
              <a:off x="2700626" y="1703858"/>
              <a:ext cx="33814" cy="21837"/>
            </a:xfrm>
            <a:custGeom>
              <a:avLst/>
              <a:gdLst/>
              <a:ahLst/>
              <a:cxnLst/>
              <a:rect l="l" t="t" r="r" b="b"/>
              <a:pathLst>
                <a:path w="2236" h="1444" extrusionOk="0">
                  <a:moveTo>
                    <a:pt x="167" y="0"/>
                  </a:moveTo>
                  <a:lnTo>
                    <a:pt x="167" y="0"/>
                  </a:lnTo>
                  <a:cubicBezTo>
                    <a:pt x="0" y="567"/>
                    <a:pt x="301" y="1201"/>
                    <a:pt x="901" y="1401"/>
                  </a:cubicBezTo>
                  <a:cubicBezTo>
                    <a:pt x="1000" y="1430"/>
                    <a:pt x="1100" y="1444"/>
                    <a:pt x="1200" y="1444"/>
                  </a:cubicBezTo>
                  <a:cubicBezTo>
                    <a:pt x="1673" y="1444"/>
                    <a:pt x="2125" y="1130"/>
                    <a:pt x="2235" y="634"/>
                  </a:cubicBezTo>
                  <a:lnTo>
                    <a:pt x="167" y="0"/>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8"/>
            <p:cNvSpPr/>
            <p:nvPr/>
          </p:nvSpPr>
          <p:spPr>
            <a:xfrm>
              <a:off x="2702638" y="1710890"/>
              <a:ext cx="20703" cy="14926"/>
            </a:xfrm>
            <a:custGeom>
              <a:avLst/>
              <a:gdLst/>
              <a:ahLst/>
              <a:cxnLst/>
              <a:rect l="l" t="t" r="r" b="b"/>
              <a:pathLst>
                <a:path w="1369" h="987" extrusionOk="0">
                  <a:moveTo>
                    <a:pt x="234" y="0"/>
                  </a:moveTo>
                  <a:cubicBezTo>
                    <a:pt x="212" y="0"/>
                    <a:pt x="190" y="1"/>
                    <a:pt x="168" y="2"/>
                  </a:cubicBezTo>
                  <a:lnTo>
                    <a:pt x="1" y="36"/>
                  </a:lnTo>
                  <a:cubicBezTo>
                    <a:pt x="68" y="436"/>
                    <a:pt x="368" y="803"/>
                    <a:pt x="768" y="936"/>
                  </a:cubicBezTo>
                  <a:cubicBezTo>
                    <a:pt x="868" y="970"/>
                    <a:pt x="968" y="986"/>
                    <a:pt x="1068" y="986"/>
                  </a:cubicBezTo>
                  <a:cubicBezTo>
                    <a:pt x="1168" y="986"/>
                    <a:pt x="1268" y="970"/>
                    <a:pt x="1369" y="936"/>
                  </a:cubicBezTo>
                  <a:cubicBezTo>
                    <a:pt x="1240" y="391"/>
                    <a:pt x="773" y="0"/>
                    <a:pt x="234"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8"/>
            <p:cNvSpPr/>
            <p:nvPr/>
          </p:nvSpPr>
          <p:spPr>
            <a:xfrm>
              <a:off x="2768723" y="1594628"/>
              <a:ext cx="25738" cy="18948"/>
            </a:xfrm>
            <a:custGeom>
              <a:avLst/>
              <a:gdLst/>
              <a:ahLst/>
              <a:cxnLst/>
              <a:rect l="l" t="t" r="r" b="b"/>
              <a:pathLst>
                <a:path w="1702" h="1253" extrusionOk="0">
                  <a:moveTo>
                    <a:pt x="758" y="1"/>
                  </a:moveTo>
                  <a:cubicBezTo>
                    <a:pt x="441" y="1"/>
                    <a:pt x="144" y="174"/>
                    <a:pt x="1" y="485"/>
                  </a:cubicBezTo>
                  <a:lnTo>
                    <a:pt x="1502" y="1252"/>
                  </a:lnTo>
                  <a:cubicBezTo>
                    <a:pt x="1702" y="819"/>
                    <a:pt x="1535" y="318"/>
                    <a:pt x="1135" y="85"/>
                  </a:cubicBezTo>
                  <a:cubicBezTo>
                    <a:pt x="1012" y="28"/>
                    <a:pt x="883"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8"/>
            <p:cNvSpPr/>
            <p:nvPr/>
          </p:nvSpPr>
          <p:spPr>
            <a:xfrm>
              <a:off x="2673890" y="1597834"/>
              <a:ext cx="25239" cy="19780"/>
            </a:xfrm>
            <a:custGeom>
              <a:avLst/>
              <a:gdLst/>
              <a:ahLst/>
              <a:cxnLst/>
              <a:rect l="l" t="t" r="r" b="b"/>
              <a:pathLst>
                <a:path w="1669" h="1308" extrusionOk="0">
                  <a:moveTo>
                    <a:pt x="981" y="1"/>
                  </a:moveTo>
                  <a:cubicBezTo>
                    <a:pt x="830" y="1"/>
                    <a:pt x="676" y="45"/>
                    <a:pt x="534" y="140"/>
                  </a:cubicBezTo>
                  <a:cubicBezTo>
                    <a:pt x="134" y="373"/>
                    <a:pt x="1" y="907"/>
                    <a:pt x="234" y="1307"/>
                  </a:cubicBezTo>
                  <a:lnTo>
                    <a:pt x="1668" y="406"/>
                  </a:lnTo>
                  <a:cubicBezTo>
                    <a:pt x="1518" y="148"/>
                    <a:pt x="1256" y="1"/>
                    <a:pt x="9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8"/>
            <p:cNvSpPr/>
            <p:nvPr/>
          </p:nvSpPr>
          <p:spPr>
            <a:xfrm>
              <a:off x="2765698" y="1630574"/>
              <a:ext cx="22215" cy="20869"/>
            </a:xfrm>
            <a:custGeom>
              <a:avLst/>
              <a:gdLst/>
              <a:ahLst/>
              <a:cxnLst/>
              <a:rect l="l" t="t" r="r" b="b"/>
              <a:pathLst>
                <a:path w="1469" h="1380" extrusionOk="0">
                  <a:moveTo>
                    <a:pt x="665" y="0"/>
                  </a:moveTo>
                  <a:cubicBezTo>
                    <a:pt x="340" y="0"/>
                    <a:pt x="64" y="278"/>
                    <a:pt x="34" y="610"/>
                  </a:cubicBezTo>
                  <a:cubicBezTo>
                    <a:pt x="1" y="1010"/>
                    <a:pt x="301" y="1344"/>
                    <a:pt x="701" y="1377"/>
                  </a:cubicBezTo>
                  <a:cubicBezTo>
                    <a:pt x="722" y="1379"/>
                    <a:pt x="742" y="1380"/>
                    <a:pt x="763" y="1380"/>
                  </a:cubicBezTo>
                  <a:cubicBezTo>
                    <a:pt x="1105" y="1380"/>
                    <a:pt x="1403" y="1121"/>
                    <a:pt x="1435" y="743"/>
                  </a:cubicBezTo>
                  <a:cubicBezTo>
                    <a:pt x="1468" y="376"/>
                    <a:pt x="1168" y="43"/>
                    <a:pt x="768" y="9"/>
                  </a:cubicBezTo>
                  <a:cubicBezTo>
                    <a:pt x="733" y="3"/>
                    <a:pt x="699" y="0"/>
                    <a:pt x="6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8"/>
            <p:cNvSpPr/>
            <p:nvPr/>
          </p:nvSpPr>
          <p:spPr>
            <a:xfrm>
              <a:off x="2688513" y="1633190"/>
              <a:ext cx="22215" cy="21277"/>
            </a:xfrm>
            <a:custGeom>
              <a:avLst/>
              <a:gdLst/>
              <a:ahLst/>
              <a:cxnLst/>
              <a:rect l="l" t="t" r="r" b="b"/>
              <a:pathLst>
                <a:path w="1469" h="1407" extrusionOk="0">
                  <a:moveTo>
                    <a:pt x="734" y="0"/>
                  </a:moveTo>
                  <a:cubicBezTo>
                    <a:pt x="365" y="0"/>
                    <a:pt x="66" y="259"/>
                    <a:pt x="34" y="637"/>
                  </a:cubicBezTo>
                  <a:cubicBezTo>
                    <a:pt x="1" y="1004"/>
                    <a:pt x="301" y="1371"/>
                    <a:pt x="701" y="1404"/>
                  </a:cubicBezTo>
                  <a:cubicBezTo>
                    <a:pt x="720" y="1406"/>
                    <a:pt x="739" y="1407"/>
                    <a:pt x="757" y="1407"/>
                  </a:cubicBezTo>
                  <a:cubicBezTo>
                    <a:pt x="1102" y="1407"/>
                    <a:pt x="1404" y="1119"/>
                    <a:pt x="1435" y="770"/>
                  </a:cubicBezTo>
                  <a:cubicBezTo>
                    <a:pt x="1469" y="370"/>
                    <a:pt x="1168" y="36"/>
                    <a:pt x="801" y="3"/>
                  </a:cubicBezTo>
                  <a:cubicBezTo>
                    <a:pt x="779" y="1"/>
                    <a:pt x="757" y="0"/>
                    <a:pt x="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8"/>
            <p:cNvSpPr/>
            <p:nvPr/>
          </p:nvSpPr>
          <p:spPr>
            <a:xfrm>
              <a:off x="2732399" y="1626173"/>
              <a:ext cx="41390" cy="65087"/>
            </a:xfrm>
            <a:custGeom>
              <a:avLst/>
              <a:gdLst/>
              <a:ahLst/>
              <a:cxnLst/>
              <a:rect l="l" t="t" r="r" b="b"/>
              <a:pathLst>
                <a:path w="2737" h="4304" extrusionOk="0">
                  <a:moveTo>
                    <a:pt x="1" y="0"/>
                  </a:moveTo>
                  <a:lnTo>
                    <a:pt x="501" y="4303"/>
                  </a:lnTo>
                  <a:lnTo>
                    <a:pt x="2736" y="3236"/>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8"/>
            <p:cNvSpPr/>
            <p:nvPr/>
          </p:nvSpPr>
          <p:spPr>
            <a:xfrm>
              <a:off x="2637566" y="1736643"/>
              <a:ext cx="89313" cy="49451"/>
            </a:xfrm>
            <a:custGeom>
              <a:avLst/>
              <a:gdLst/>
              <a:ahLst/>
              <a:cxnLst/>
              <a:rect l="l" t="t" r="r" b="b"/>
              <a:pathLst>
                <a:path w="5906" h="3270" extrusionOk="0">
                  <a:moveTo>
                    <a:pt x="1" y="0"/>
                  </a:moveTo>
                  <a:cubicBezTo>
                    <a:pt x="1" y="801"/>
                    <a:pt x="401" y="1535"/>
                    <a:pt x="1068" y="1968"/>
                  </a:cubicBezTo>
                  <a:cubicBezTo>
                    <a:pt x="2603" y="2836"/>
                    <a:pt x="5905" y="3269"/>
                    <a:pt x="5905" y="3269"/>
                  </a:cubicBezTo>
                  <a:lnTo>
                    <a:pt x="5838" y="2335"/>
                  </a:lnTo>
                  <a:cubicBezTo>
                    <a:pt x="3170" y="2069"/>
                    <a:pt x="601" y="1235"/>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8"/>
            <p:cNvSpPr/>
            <p:nvPr/>
          </p:nvSpPr>
          <p:spPr>
            <a:xfrm>
              <a:off x="2750561" y="1928109"/>
              <a:ext cx="103710" cy="65314"/>
            </a:xfrm>
            <a:custGeom>
              <a:avLst/>
              <a:gdLst/>
              <a:ahLst/>
              <a:cxnLst/>
              <a:rect l="l" t="t" r="r" b="b"/>
              <a:pathLst>
                <a:path w="6858" h="4319" extrusionOk="0">
                  <a:moveTo>
                    <a:pt x="6282" y="1"/>
                  </a:moveTo>
                  <a:cubicBezTo>
                    <a:pt x="6247" y="1"/>
                    <a:pt x="6211" y="5"/>
                    <a:pt x="6172" y="15"/>
                  </a:cubicBezTo>
                  <a:cubicBezTo>
                    <a:pt x="5338" y="182"/>
                    <a:pt x="3203" y="1083"/>
                    <a:pt x="2603" y="1249"/>
                  </a:cubicBezTo>
                  <a:cubicBezTo>
                    <a:pt x="1969" y="1449"/>
                    <a:pt x="1302" y="1816"/>
                    <a:pt x="1" y="2817"/>
                  </a:cubicBezTo>
                  <a:lnTo>
                    <a:pt x="2069" y="4318"/>
                  </a:lnTo>
                  <a:cubicBezTo>
                    <a:pt x="2069" y="4318"/>
                    <a:pt x="3236" y="2917"/>
                    <a:pt x="3804" y="2617"/>
                  </a:cubicBezTo>
                  <a:cubicBezTo>
                    <a:pt x="4404" y="2283"/>
                    <a:pt x="5738" y="1716"/>
                    <a:pt x="6239" y="1249"/>
                  </a:cubicBezTo>
                  <a:cubicBezTo>
                    <a:pt x="6857" y="754"/>
                    <a:pt x="6730" y="1"/>
                    <a:pt x="628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8"/>
            <p:cNvSpPr/>
            <p:nvPr/>
          </p:nvSpPr>
          <p:spPr>
            <a:xfrm>
              <a:off x="2422675" y="1821889"/>
              <a:ext cx="419710" cy="378819"/>
            </a:xfrm>
            <a:custGeom>
              <a:avLst/>
              <a:gdLst/>
              <a:ahLst/>
              <a:cxnLst/>
              <a:rect l="l" t="t" r="r" b="b"/>
              <a:pathLst>
                <a:path w="27754" h="25050" extrusionOk="0">
                  <a:moveTo>
                    <a:pt x="8774" y="1"/>
                  </a:moveTo>
                  <a:cubicBezTo>
                    <a:pt x="5605" y="401"/>
                    <a:pt x="4504" y="668"/>
                    <a:pt x="3203" y="3437"/>
                  </a:cubicBezTo>
                  <a:cubicBezTo>
                    <a:pt x="1902" y="6205"/>
                    <a:pt x="1" y="19148"/>
                    <a:pt x="67" y="21149"/>
                  </a:cubicBezTo>
                  <a:cubicBezTo>
                    <a:pt x="98" y="23229"/>
                    <a:pt x="14" y="25049"/>
                    <a:pt x="2934" y="25049"/>
                  </a:cubicBezTo>
                  <a:cubicBezTo>
                    <a:pt x="3151" y="25049"/>
                    <a:pt x="3385" y="25039"/>
                    <a:pt x="3637" y="25019"/>
                  </a:cubicBezTo>
                  <a:cubicBezTo>
                    <a:pt x="7406" y="24685"/>
                    <a:pt x="14278" y="20415"/>
                    <a:pt x="18481" y="19014"/>
                  </a:cubicBezTo>
                  <a:cubicBezTo>
                    <a:pt x="19248" y="18781"/>
                    <a:pt x="20048" y="18614"/>
                    <a:pt x="20849" y="18547"/>
                  </a:cubicBezTo>
                  <a:cubicBezTo>
                    <a:pt x="22784" y="18080"/>
                    <a:pt x="22884" y="16012"/>
                    <a:pt x="24351" y="14945"/>
                  </a:cubicBezTo>
                  <a:lnTo>
                    <a:pt x="25019" y="14911"/>
                  </a:lnTo>
                  <a:lnTo>
                    <a:pt x="25019" y="14911"/>
                  </a:lnTo>
                  <a:cubicBezTo>
                    <a:pt x="25019" y="14911"/>
                    <a:pt x="24785" y="15412"/>
                    <a:pt x="25285" y="15478"/>
                  </a:cubicBezTo>
                  <a:cubicBezTo>
                    <a:pt x="25445" y="15497"/>
                    <a:pt x="25593" y="15508"/>
                    <a:pt x="25732" y="15508"/>
                  </a:cubicBezTo>
                  <a:cubicBezTo>
                    <a:pt x="26088" y="15508"/>
                    <a:pt x="26380" y="15437"/>
                    <a:pt x="26620" y="15245"/>
                  </a:cubicBezTo>
                  <a:cubicBezTo>
                    <a:pt x="27053" y="14878"/>
                    <a:pt x="27754" y="13244"/>
                    <a:pt x="27320" y="12777"/>
                  </a:cubicBezTo>
                  <a:cubicBezTo>
                    <a:pt x="27253" y="12676"/>
                    <a:pt x="27120" y="12610"/>
                    <a:pt x="27020" y="12610"/>
                  </a:cubicBezTo>
                  <a:cubicBezTo>
                    <a:pt x="27020" y="12410"/>
                    <a:pt x="27020" y="12176"/>
                    <a:pt x="26987" y="11976"/>
                  </a:cubicBezTo>
                  <a:cubicBezTo>
                    <a:pt x="26887" y="11175"/>
                    <a:pt x="26186" y="11209"/>
                    <a:pt x="25686" y="11142"/>
                  </a:cubicBezTo>
                  <a:cubicBezTo>
                    <a:pt x="25686" y="10875"/>
                    <a:pt x="25552" y="10608"/>
                    <a:pt x="25352" y="10442"/>
                  </a:cubicBezTo>
                  <a:cubicBezTo>
                    <a:pt x="24952" y="10175"/>
                    <a:pt x="24552" y="10041"/>
                    <a:pt x="22750" y="9774"/>
                  </a:cubicBezTo>
                  <a:cubicBezTo>
                    <a:pt x="22574" y="9754"/>
                    <a:pt x="22401" y="9723"/>
                    <a:pt x="22213" y="9723"/>
                  </a:cubicBezTo>
                  <a:cubicBezTo>
                    <a:pt x="21797" y="9723"/>
                    <a:pt x="21307" y="9873"/>
                    <a:pt x="20549" y="10608"/>
                  </a:cubicBezTo>
                  <a:cubicBezTo>
                    <a:pt x="19748" y="11376"/>
                    <a:pt x="17380" y="13944"/>
                    <a:pt x="16479" y="14511"/>
                  </a:cubicBezTo>
                  <a:cubicBezTo>
                    <a:pt x="15578" y="15078"/>
                    <a:pt x="7740" y="17180"/>
                    <a:pt x="7740" y="17180"/>
                  </a:cubicBezTo>
                  <a:lnTo>
                    <a:pt x="9307" y="9374"/>
                  </a:lnTo>
                  <a:cubicBezTo>
                    <a:pt x="9307" y="9374"/>
                    <a:pt x="11742" y="2903"/>
                    <a:pt x="8774"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8"/>
            <p:cNvSpPr/>
            <p:nvPr/>
          </p:nvSpPr>
          <p:spPr>
            <a:xfrm>
              <a:off x="2481698" y="2070578"/>
              <a:ext cx="60550" cy="49451"/>
            </a:xfrm>
            <a:custGeom>
              <a:avLst/>
              <a:gdLst/>
              <a:ahLst/>
              <a:cxnLst/>
              <a:rect l="l" t="t" r="r" b="b"/>
              <a:pathLst>
                <a:path w="4004" h="3270" extrusionOk="0">
                  <a:moveTo>
                    <a:pt x="4003" y="1"/>
                  </a:moveTo>
                  <a:lnTo>
                    <a:pt x="4003" y="1"/>
                  </a:lnTo>
                  <a:cubicBezTo>
                    <a:pt x="1068" y="768"/>
                    <a:pt x="301" y="1835"/>
                    <a:pt x="0" y="3270"/>
                  </a:cubicBezTo>
                  <a:cubicBezTo>
                    <a:pt x="401" y="2369"/>
                    <a:pt x="2169" y="1168"/>
                    <a:pt x="3837" y="768"/>
                  </a:cubicBezTo>
                  <a:lnTo>
                    <a:pt x="4003"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2778810" y="1984320"/>
              <a:ext cx="32816" cy="6079"/>
            </a:xfrm>
            <a:custGeom>
              <a:avLst/>
              <a:gdLst/>
              <a:ahLst/>
              <a:cxnLst/>
              <a:rect l="l" t="t" r="r" b="b"/>
              <a:pathLst>
                <a:path w="2170" h="402" extrusionOk="0">
                  <a:moveTo>
                    <a:pt x="1" y="1"/>
                  </a:moveTo>
                  <a:lnTo>
                    <a:pt x="2169" y="401"/>
                  </a:lnTo>
                  <a:cubicBezTo>
                    <a:pt x="2169" y="301"/>
                    <a:pt x="2136" y="201"/>
                    <a:pt x="2102" y="1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2793947" y="2008032"/>
              <a:ext cx="37337" cy="4552"/>
            </a:xfrm>
            <a:custGeom>
              <a:avLst/>
              <a:gdLst/>
              <a:ahLst/>
              <a:cxnLst/>
              <a:rect l="l" t="t" r="r" b="b"/>
              <a:pathLst>
                <a:path w="2469" h="301" extrusionOk="0">
                  <a:moveTo>
                    <a:pt x="1" y="1"/>
                  </a:moveTo>
                  <a:lnTo>
                    <a:pt x="2469" y="301"/>
                  </a:lnTo>
                  <a:cubicBezTo>
                    <a:pt x="2469" y="201"/>
                    <a:pt x="2469" y="101"/>
                    <a:pt x="2469" y="34"/>
                  </a:cubicBez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2810597" y="2029218"/>
              <a:ext cx="15652" cy="17164"/>
            </a:xfrm>
            <a:custGeom>
              <a:avLst/>
              <a:gdLst/>
              <a:ahLst/>
              <a:cxnLst/>
              <a:rect l="l" t="t" r="r" b="b"/>
              <a:pathLst>
                <a:path w="1035" h="1135" extrusionOk="0">
                  <a:moveTo>
                    <a:pt x="1034" y="1"/>
                  </a:moveTo>
                  <a:lnTo>
                    <a:pt x="1034" y="1"/>
                  </a:lnTo>
                  <a:cubicBezTo>
                    <a:pt x="934" y="101"/>
                    <a:pt x="801" y="167"/>
                    <a:pt x="667" y="201"/>
                  </a:cubicBezTo>
                  <a:cubicBezTo>
                    <a:pt x="534" y="267"/>
                    <a:pt x="401" y="301"/>
                    <a:pt x="267" y="334"/>
                  </a:cubicBezTo>
                  <a:lnTo>
                    <a:pt x="267" y="367"/>
                  </a:lnTo>
                  <a:cubicBezTo>
                    <a:pt x="200" y="468"/>
                    <a:pt x="134" y="601"/>
                    <a:pt x="67" y="734"/>
                  </a:cubicBezTo>
                  <a:lnTo>
                    <a:pt x="0" y="801"/>
                  </a:lnTo>
                  <a:lnTo>
                    <a:pt x="100" y="801"/>
                  </a:lnTo>
                  <a:cubicBezTo>
                    <a:pt x="234" y="801"/>
                    <a:pt x="334" y="801"/>
                    <a:pt x="434" y="868"/>
                  </a:cubicBezTo>
                  <a:cubicBezTo>
                    <a:pt x="534" y="935"/>
                    <a:pt x="634" y="1035"/>
                    <a:pt x="701" y="1135"/>
                  </a:cubicBezTo>
                  <a:cubicBezTo>
                    <a:pt x="667" y="1035"/>
                    <a:pt x="567" y="901"/>
                    <a:pt x="467" y="834"/>
                  </a:cubicBezTo>
                  <a:cubicBezTo>
                    <a:pt x="392" y="759"/>
                    <a:pt x="280" y="722"/>
                    <a:pt x="172" y="722"/>
                  </a:cubicBezTo>
                  <a:cubicBezTo>
                    <a:pt x="167" y="722"/>
                    <a:pt x="161" y="722"/>
                    <a:pt x="156" y="722"/>
                  </a:cubicBezTo>
                  <a:lnTo>
                    <a:pt x="156" y="722"/>
                  </a:lnTo>
                  <a:cubicBezTo>
                    <a:pt x="221" y="625"/>
                    <a:pt x="271" y="527"/>
                    <a:pt x="320" y="429"/>
                  </a:cubicBezTo>
                  <a:lnTo>
                    <a:pt x="320" y="429"/>
                  </a:lnTo>
                  <a:cubicBezTo>
                    <a:pt x="447" y="398"/>
                    <a:pt x="574" y="364"/>
                    <a:pt x="701" y="301"/>
                  </a:cubicBezTo>
                  <a:cubicBezTo>
                    <a:pt x="834" y="234"/>
                    <a:pt x="968" y="134"/>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2790923" y="2034269"/>
              <a:ext cx="25738" cy="14140"/>
            </a:xfrm>
            <a:custGeom>
              <a:avLst/>
              <a:gdLst/>
              <a:ahLst/>
              <a:cxnLst/>
              <a:rect l="l" t="t" r="r" b="b"/>
              <a:pathLst>
                <a:path w="1702" h="935" extrusionOk="0">
                  <a:moveTo>
                    <a:pt x="1702" y="0"/>
                  </a:moveTo>
                  <a:lnTo>
                    <a:pt x="1702" y="0"/>
                  </a:lnTo>
                  <a:cubicBezTo>
                    <a:pt x="1401" y="33"/>
                    <a:pt x="1101" y="33"/>
                    <a:pt x="801" y="67"/>
                  </a:cubicBezTo>
                  <a:cubicBezTo>
                    <a:pt x="734" y="234"/>
                    <a:pt x="634" y="400"/>
                    <a:pt x="467" y="534"/>
                  </a:cubicBezTo>
                  <a:cubicBezTo>
                    <a:pt x="334" y="667"/>
                    <a:pt x="167" y="801"/>
                    <a:pt x="0" y="934"/>
                  </a:cubicBezTo>
                  <a:lnTo>
                    <a:pt x="701" y="901"/>
                  </a:lnTo>
                  <a:cubicBezTo>
                    <a:pt x="868" y="667"/>
                    <a:pt x="1168" y="500"/>
                    <a:pt x="1468" y="500"/>
                  </a:cubicBezTo>
                  <a:lnTo>
                    <a:pt x="1702"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682963" y="2928145"/>
              <a:ext cx="548357" cy="752133"/>
            </a:xfrm>
            <a:custGeom>
              <a:avLst/>
              <a:gdLst/>
              <a:ahLst/>
              <a:cxnLst/>
              <a:rect l="l" t="t" r="r" b="b"/>
              <a:pathLst>
                <a:path w="36261" h="49736" extrusionOk="0">
                  <a:moveTo>
                    <a:pt x="18081" y="0"/>
                  </a:moveTo>
                  <a:lnTo>
                    <a:pt x="18081" y="25919"/>
                  </a:lnTo>
                  <a:cubicBezTo>
                    <a:pt x="18081" y="27687"/>
                    <a:pt x="17113" y="29354"/>
                    <a:pt x="15579" y="30222"/>
                  </a:cubicBezTo>
                  <a:lnTo>
                    <a:pt x="1" y="39228"/>
                  </a:lnTo>
                  <a:lnTo>
                    <a:pt x="18147" y="49736"/>
                  </a:lnTo>
                  <a:lnTo>
                    <a:pt x="26120" y="45132"/>
                  </a:lnTo>
                  <a:cubicBezTo>
                    <a:pt x="32391" y="41530"/>
                    <a:pt x="36260" y="34858"/>
                    <a:pt x="36260" y="27620"/>
                  </a:cubicBezTo>
                  <a:lnTo>
                    <a:pt x="36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2956378" y="2928145"/>
              <a:ext cx="274428" cy="386576"/>
            </a:xfrm>
            <a:custGeom>
              <a:avLst/>
              <a:gdLst/>
              <a:ahLst/>
              <a:cxnLst/>
              <a:rect l="l" t="t" r="r" b="b"/>
              <a:pathLst>
                <a:path w="18147" h="25563" extrusionOk="0">
                  <a:moveTo>
                    <a:pt x="1" y="0"/>
                  </a:moveTo>
                  <a:lnTo>
                    <a:pt x="1" y="20415"/>
                  </a:lnTo>
                  <a:cubicBezTo>
                    <a:pt x="67" y="21716"/>
                    <a:pt x="935" y="23017"/>
                    <a:pt x="2669" y="24017"/>
                  </a:cubicBezTo>
                  <a:cubicBezTo>
                    <a:pt x="2903" y="24151"/>
                    <a:pt x="3169" y="24284"/>
                    <a:pt x="3403" y="24418"/>
                  </a:cubicBezTo>
                  <a:cubicBezTo>
                    <a:pt x="5062" y="25177"/>
                    <a:pt x="7082" y="25562"/>
                    <a:pt x="9101" y="25562"/>
                  </a:cubicBezTo>
                  <a:cubicBezTo>
                    <a:pt x="11424" y="25562"/>
                    <a:pt x="13745" y="25053"/>
                    <a:pt x="15512" y="24017"/>
                  </a:cubicBezTo>
                  <a:cubicBezTo>
                    <a:pt x="17179" y="23083"/>
                    <a:pt x="18047" y="21816"/>
                    <a:pt x="18147" y="20581"/>
                  </a:cubicBezTo>
                  <a:lnTo>
                    <a:pt x="18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903419" y="2928145"/>
              <a:ext cx="327387" cy="752133"/>
            </a:xfrm>
            <a:custGeom>
              <a:avLst/>
              <a:gdLst/>
              <a:ahLst/>
              <a:cxnLst/>
              <a:rect l="l" t="t" r="r" b="b"/>
              <a:pathLst>
                <a:path w="21649" h="49736" extrusionOk="0">
                  <a:moveTo>
                    <a:pt x="18013" y="0"/>
                  </a:moveTo>
                  <a:lnTo>
                    <a:pt x="18013" y="27720"/>
                  </a:lnTo>
                  <a:cubicBezTo>
                    <a:pt x="18013" y="33557"/>
                    <a:pt x="14911" y="38928"/>
                    <a:pt x="9874" y="41897"/>
                  </a:cubicBezTo>
                  <a:lnTo>
                    <a:pt x="0" y="47668"/>
                  </a:lnTo>
                  <a:lnTo>
                    <a:pt x="3569" y="49736"/>
                  </a:lnTo>
                  <a:lnTo>
                    <a:pt x="11542" y="45132"/>
                  </a:lnTo>
                  <a:cubicBezTo>
                    <a:pt x="17813" y="41530"/>
                    <a:pt x="21649" y="34825"/>
                    <a:pt x="21649" y="27620"/>
                  </a:cubicBezTo>
                  <a:lnTo>
                    <a:pt x="21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798484" y="2928145"/>
              <a:ext cx="252742" cy="606851"/>
            </a:xfrm>
            <a:custGeom>
              <a:avLst/>
              <a:gdLst/>
              <a:ahLst/>
              <a:cxnLst/>
              <a:rect l="l" t="t" r="r" b="b"/>
              <a:pathLst>
                <a:path w="16713" h="40129" extrusionOk="0">
                  <a:moveTo>
                    <a:pt x="10442" y="0"/>
                  </a:moveTo>
                  <a:lnTo>
                    <a:pt x="10442" y="25919"/>
                  </a:lnTo>
                  <a:cubicBezTo>
                    <a:pt x="10442" y="27687"/>
                    <a:pt x="9474" y="29354"/>
                    <a:pt x="7940" y="30222"/>
                  </a:cubicBezTo>
                  <a:lnTo>
                    <a:pt x="1" y="34825"/>
                  </a:lnTo>
                  <a:lnTo>
                    <a:pt x="1735" y="40129"/>
                  </a:lnTo>
                  <a:lnTo>
                    <a:pt x="12977" y="33624"/>
                  </a:lnTo>
                  <a:cubicBezTo>
                    <a:pt x="15278" y="32290"/>
                    <a:pt x="16679" y="29855"/>
                    <a:pt x="16713" y="27186"/>
                  </a:cubicBezTo>
                  <a:lnTo>
                    <a:pt x="16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8"/>
            <p:cNvSpPr/>
            <p:nvPr/>
          </p:nvSpPr>
          <p:spPr>
            <a:xfrm>
              <a:off x="2956378" y="3226270"/>
              <a:ext cx="274942" cy="88648"/>
            </a:xfrm>
            <a:custGeom>
              <a:avLst/>
              <a:gdLst/>
              <a:ahLst/>
              <a:cxnLst/>
              <a:rect l="l" t="t" r="r" b="b"/>
              <a:pathLst>
                <a:path w="18181" h="5862" extrusionOk="0">
                  <a:moveTo>
                    <a:pt x="34" y="0"/>
                  </a:moveTo>
                  <a:cubicBezTo>
                    <a:pt x="1" y="34"/>
                    <a:pt x="1" y="67"/>
                    <a:pt x="34" y="100"/>
                  </a:cubicBezTo>
                  <a:lnTo>
                    <a:pt x="34" y="0"/>
                  </a:lnTo>
                  <a:close/>
                  <a:moveTo>
                    <a:pt x="18180" y="0"/>
                  </a:moveTo>
                  <a:cubicBezTo>
                    <a:pt x="18180" y="67"/>
                    <a:pt x="18147" y="134"/>
                    <a:pt x="18180" y="234"/>
                  </a:cubicBezTo>
                  <a:lnTo>
                    <a:pt x="18180" y="0"/>
                  </a:lnTo>
                  <a:close/>
                  <a:moveTo>
                    <a:pt x="34" y="100"/>
                  </a:moveTo>
                  <a:lnTo>
                    <a:pt x="34" y="634"/>
                  </a:lnTo>
                  <a:cubicBezTo>
                    <a:pt x="1" y="634"/>
                    <a:pt x="1" y="667"/>
                    <a:pt x="34" y="701"/>
                  </a:cubicBezTo>
                  <a:cubicBezTo>
                    <a:pt x="67" y="2002"/>
                    <a:pt x="935" y="3303"/>
                    <a:pt x="2669" y="4303"/>
                  </a:cubicBezTo>
                  <a:cubicBezTo>
                    <a:pt x="2903" y="4437"/>
                    <a:pt x="3169" y="4570"/>
                    <a:pt x="3403" y="4704"/>
                  </a:cubicBezTo>
                  <a:cubicBezTo>
                    <a:pt x="5055" y="5476"/>
                    <a:pt x="7065" y="5862"/>
                    <a:pt x="9075" y="5862"/>
                  </a:cubicBezTo>
                  <a:cubicBezTo>
                    <a:pt x="11407" y="5862"/>
                    <a:pt x="13738" y="5342"/>
                    <a:pt x="15512" y="4303"/>
                  </a:cubicBezTo>
                  <a:cubicBezTo>
                    <a:pt x="17179" y="3369"/>
                    <a:pt x="18047" y="2102"/>
                    <a:pt x="18180" y="867"/>
                  </a:cubicBezTo>
                  <a:lnTo>
                    <a:pt x="18180" y="601"/>
                  </a:lnTo>
                  <a:lnTo>
                    <a:pt x="18180" y="234"/>
                  </a:lnTo>
                  <a:cubicBezTo>
                    <a:pt x="18047" y="1501"/>
                    <a:pt x="17179" y="2736"/>
                    <a:pt x="15512" y="3703"/>
                  </a:cubicBezTo>
                  <a:cubicBezTo>
                    <a:pt x="13729" y="4729"/>
                    <a:pt x="11384" y="5250"/>
                    <a:pt x="9041" y="5250"/>
                  </a:cubicBezTo>
                  <a:cubicBezTo>
                    <a:pt x="7042" y="5250"/>
                    <a:pt x="5046" y="4871"/>
                    <a:pt x="3403" y="4103"/>
                  </a:cubicBezTo>
                  <a:cubicBezTo>
                    <a:pt x="3169" y="3970"/>
                    <a:pt x="2903" y="3836"/>
                    <a:pt x="2669" y="3703"/>
                  </a:cubicBezTo>
                  <a:cubicBezTo>
                    <a:pt x="935" y="2702"/>
                    <a:pt x="67" y="1401"/>
                    <a:pt x="34" y="10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8"/>
            <p:cNvSpPr/>
            <p:nvPr/>
          </p:nvSpPr>
          <p:spPr>
            <a:xfrm>
              <a:off x="2981103" y="3062826"/>
              <a:ext cx="222467" cy="38426"/>
            </a:xfrm>
            <a:custGeom>
              <a:avLst/>
              <a:gdLst/>
              <a:ahLst/>
              <a:cxnLst/>
              <a:rect l="l" t="t" r="r" b="b"/>
              <a:pathLst>
                <a:path w="14711" h="2541" extrusionOk="0">
                  <a:moveTo>
                    <a:pt x="734" y="0"/>
                  </a:moveTo>
                  <a:cubicBezTo>
                    <a:pt x="234" y="0"/>
                    <a:pt x="0" y="601"/>
                    <a:pt x="367" y="934"/>
                  </a:cubicBezTo>
                  <a:cubicBezTo>
                    <a:pt x="474" y="1042"/>
                    <a:pt x="606" y="1090"/>
                    <a:pt x="736" y="1090"/>
                  </a:cubicBezTo>
                  <a:cubicBezTo>
                    <a:pt x="1010" y="1090"/>
                    <a:pt x="1278" y="874"/>
                    <a:pt x="1301" y="534"/>
                  </a:cubicBezTo>
                  <a:cubicBezTo>
                    <a:pt x="1301" y="234"/>
                    <a:pt x="1034" y="0"/>
                    <a:pt x="734" y="0"/>
                  </a:cubicBezTo>
                  <a:close/>
                  <a:moveTo>
                    <a:pt x="14143" y="0"/>
                  </a:moveTo>
                  <a:cubicBezTo>
                    <a:pt x="13676" y="0"/>
                    <a:pt x="13410" y="601"/>
                    <a:pt x="13777" y="934"/>
                  </a:cubicBezTo>
                  <a:cubicBezTo>
                    <a:pt x="13884" y="1042"/>
                    <a:pt x="14019" y="1090"/>
                    <a:pt x="14152" y="1090"/>
                  </a:cubicBezTo>
                  <a:cubicBezTo>
                    <a:pt x="14434" y="1090"/>
                    <a:pt x="14711" y="874"/>
                    <a:pt x="14711" y="534"/>
                  </a:cubicBezTo>
                  <a:cubicBezTo>
                    <a:pt x="14711" y="234"/>
                    <a:pt x="14444" y="0"/>
                    <a:pt x="14143" y="0"/>
                  </a:cubicBezTo>
                  <a:close/>
                  <a:moveTo>
                    <a:pt x="4603" y="1468"/>
                  </a:moveTo>
                  <a:cubicBezTo>
                    <a:pt x="4136" y="1468"/>
                    <a:pt x="3869" y="2035"/>
                    <a:pt x="4236" y="2369"/>
                  </a:cubicBezTo>
                  <a:cubicBezTo>
                    <a:pt x="4345" y="2488"/>
                    <a:pt x="4482" y="2541"/>
                    <a:pt x="4617" y="2541"/>
                  </a:cubicBezTo>
                  <a:cubicBezTo>
                    <a:pt x="4897" y="2541"/>
                    <a:pt x="5170" y="2317"/>
                    <a:pt x="5170" y="2002"/>
                  </a:cubicBezTo>
                  <a:cubicBezTo>
                    <a:pt x="5170" y="1702"/>
                    <a:pt x="4904" y="1468"/>
                    <a:pt x="4637" y="1468"/>
                  </a:cubicBezTo>
                  <a:close/>
                  <a:moveTo>
                    <a:pt x="10325" y="1465"/>
                  </a:moveTo>
                  <a:cubicBezTo>
                    <a:pt x="10308" y="1465"/>
                    <a:pt x="10291" y="1466"/>
                    <a:pt x="10274" y="1468"/>
                  </a:cubicBezTo>
                  <a:cubicBezTo>
                    <a:pt x="9774" y="1468"/>
                    <a:pt x="9540" y="2035"/>
                    <a:pt x="9874" y="2369"/>
                  </a:cubicBezTo>
                  <a:cubicBezTo>
                    <a:pt x="9993" y="2488"/>
                    <a:pt x="10134" y="2541"/>
                    <a:pt x="10270" y="2541"/>
                  </a:cubicBezTo>
                  <a:cubicBezTo>
                    <a:pt x="10550" y="2541"/>
                    <a:pt x="10808" y="2317"/>
                    <a:pt x="10808" y="2002"/>
                  </a:cubicBezTo>
                  <a:cubicBezTo>
                    <a:pt x="10808" y="1719"/>
                    <a:pt x="10600" y="1465"/>
                    <a:pt x="10325" y="146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8"/>
            <p:cNvSpPr/>
            <p:nvPr/>
          </p:nvSpPr>
          <p:spPr>
            <a:xfrm>
              <a:off x="2809584" y="2837849"/>
              <a:ext cx="568016" cy="224357"/>
            </a:xfrm>
            <a:custGeom>
              <a:avLst/>
              <a:gdLst/>
              <a:ahLst/>
              <a:cxnLst/>
              <a:rect l="l" t="t" r="r" b="b"/>
              <a:pathLst>
                <a:path w="37561" h="14836" extrusionOk="0">
                  <a:moveTo>
                    <a:pt x="1" y="0"/>
                  </a:moveTo>
                  <a:lnTo>
                    <a:pt x="7773" y="10641"/>
                  </a:lnTo>
                  <a:cubicBezTo>
                    <a:pt x="8440" y="11542"/>
                    <a:pt x="9307" y="12276"/>
                    <a:pt x="10308" y="12809"/>
                  </a:cubicBezTo>
                  <a:cubicBezTo>
                    <a:pt x="12643" y="14160"/>
                    <a:pt x="15712" y="14836"/>
                    <a:pt x="18781" y="14836"/>
                  </a:cubicBezTo>
                  <a:cubicBezTo>
                    <a:pt x="21850" y="14836"/>
                    <a:pt x="24918" y="14160"/>
                    <a:pt x="27253" y="12809"/>
                  </a:cubicBezTo>
                  <a:cubicBezTo>
                    <a:pt x="28254" y="12276"/>
                    <a:pt x="29088" y="11542"/>
                    <a:pt x="29789" y="10641"/>
                  </a:cubicBezTo>
                  <a:lnTo>
                    <a:pt x="37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2785872" y="2591669"/>
              <a:ext cx="615440" cy="355152"/>
            </a:xfrm>
            <a:custGeom>
              <a:avLst/>
              <a:gdLst/>
              <a:ahLst/>
              <a:cxnLst/>
              <a:rect l="l" t="t" r="r" b="b"/>
              <a:pathLst>
                <a:path w="40697" h="23485" extrusionOk="0">
                  <a:moveTo>
                    <a:pt x="20349" y="1"/>
                  </a:moveTo>
                  <a:cubicBezTo>
                    <a:pt x="9107" y="1"/>
                    <a:pt x="1" y="5238"/>
                    <a:pt x="1" y="11743"/>
                  </a:cubicBezTo>
                  <a:cubicBezTo>
                    <a:pt x="1" y="18214"/>
                    <a:pt x="9107" y="23484"/>
                    <a:pt x="20349" y="23484"/>
                  </a:cubicBezTo>
                  <a:cubicBezTo>
                    <a:pt x="31590" y="23484"/>
                    <a:pt x="40697" y="18214"/>
                    <a:pt x="40697" y="11743"/>
                  </a:cubicBezTo>
                  <a:cubicBezTo>
                    <a:pt x="40697" y="5238"/>
                    <a:pt x="31590" y="1"/>
                    <a:pt x="203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2925604" y="2853107"/>
              <a:ext cx="335977" cy="93714"/>
            </a:xfrm>
            <a:custGeom>
              <a:avLst/>
              <a:gdLst/>
              <a:ahLst/>
              <a:cxnLst/>
              <a:rect l="l" t="t" r="r" b="b"/>
              <a:pathLst>
                <a:path w="22217" h="6197" extrusionOk="0">
                  <a:moveTo>
                    <a:pt x="11109" y="0"/>
                  </a:moveTo>
                  <a:cubicBezTo>
                    <a:pt x="8040" y="0"/>
                    <a:pt x="4971" y="676"/>
                    <a:pt x="2636" y="2027"/>
                  </a:cubicBezTo>
                  <a:cubicBezTo>
                    <a:pt x="1602" y="2560"/>
                    <a:pt x="701" y="3361"/>
                    <a:pt x="1" y="4295"/>
                  </a:cubicBezTo>
                  <a:cubicBezTo>
                    <a:pt x="3370" y="5563"/>
                    <a:pt x="7239" y="6196"/>
                    <a:pt x="11109" y="6196"/>
                  </a:cubicBezTo>
                  <a:cubicBezTo>
                    <a:pt x="14978" y="6196"/>
                    <a:pt x="18848" y="5563"/>
                    <a:pt x="22217" y="4295"/>
                  </a:cubicBezTo>
                  <a:cubicBezTo>
                    <a:pt x="21516" y="3361"/>
                    <a:pt x="20616" y="2560"/>
                    <a:pt x="19581" y="2027"/>
                  </a:cubicBezTo>
                  <a:cubicBezTo>
                    <a:pt x="17246" y="676"/>
                    <a:pt x="14178" y="0"/>
                    <a:pt x="1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2772262" y="2578301"/>
              <a:ext cx="642676" cy="381631"/>
            </a:xfrm>
            <a:custGeom>
              <a:avLst/>
              <a:gdLst/>
              <a:ahLst/>
              <a:cxnLst/>
              <a:rect l="l" t="t" r="r" b="b"/>
              <a:pathLst>
                <a:path w="42498" h="25236" extrusionOk="0">
                  <a:moveTo>
                    <a:pt x="21261" y="1735"/>
                  </a:moveTo>
                  <a:cubicBezTo>
                    <a:pt x="26311" y="1735"/>
                    <a:pt x="31356" y="2853"/>
                    <a:pt x="35192" y="5088"/>
                  </a:cubicBezTo>
                  <a:cubicBezTo>
                    <a:pt x="38761" y="7123"/>
                    <a:pt x="40729" y="9825"/>
                    <a:pt x="40729" y="12627"/>
                  </a:cubicBezTo>
                  <a:cubicBezTo>
                    <a:pt x="40729" y="15429"/>
                    <a:pt x="38761" y="18097"/>
                    <a:pt x="35192" y="20165"/>
                  </a:cubicBezTo>
                  <a:cubicBezTo>
                    <a:pt x="31356" y="22384"/>
                    <a:pt x="26311" y="23493"/>
                    <a:pt x="21261" y="23493"/>
                  </a:cubicBezTo>
                  <a:cubicBezTo>
                    <a:pt x="16212" y="23493"/>
                    <a:pt x="11158" y="22384"/>
                    <a:pt x="7305" y="20165"/>
                  </a:cubicBezTo>
                  <a:cubicBezTo>
                    <a:pt x="3736" y="18097"/>
                    <a:pt x="1801" y="15429"/>
                    <a:pt x="1801" y="12627"/>
                  </a:cubicBezTo>
                  <a:cubicBezTo>
                    <a:pt x="1801" y="9791"/>
                    <a:pt x="3736" y="7123"/>
                    <a:pt x="7305" y="5088"/>
                  </a:cubicBezTo>
                  <a:cubicBezTo>
                    <a:pt x="11158" y="2853"/>
                    <a:pt x="16212" y="1735"/>
                    <a:pt x="21261" y="1735"/>
                  </a:cubicBezTo>
                  <a:close/>
                  <a:moveTo>
                    <a:pt x="21261" y="1"/>
                  </a:moveTo>
                  <a:cubicBezTo>
                    <a:pt x="15887" y="1"/>
                    <a:pt x="10508" y="1185"/>
                    <a:pt x="6405" y="3553"/>
                  </a:cubicBezTo>
                  <a:cubicBezTo>
                    <a:pt x="2302" y="5955"/>
                    <a:pt x="0" y="9157"/>
                    <a:pt x="0" y="12627"/>
                  </a:cubicBezTo>
                  <a:cubicBezTo>
                    <a:pt x="0" y="16096"/>
                    <a:pt x="2302" y="19298"/>
                    <a:pt x="6405" y="21700"/>
                  </a:cubicBezTo>
                  <a:cubicBezTo>
                    <a:pt x="10508" y="24068"/>
                    <a:pt x="15878" y="25236"/>
                    <a:pt x="21249" y="25236"/>
                  </a:cubicBezTo>
                  <a:cubicBezTo>
                    <a:pt x="26619" y="25236"/>
                    <a:pt x="31956" y="24068"/>
                    <a:pt x="36093" y="21700"/>
                  </a:cubicBezTo>
                  <a:cubicBezTo>
                    <a:pt x="40229" y="19298"/>
                    <a:pt x="42497" y="16096"/>
                    <a:pt x="42497" y="12627"/>
                  </a:cubicBezTo>
                  <a:cubicBezTo>
                    <a:pt x="42497" y="9157"/>
                    <a:pt x="40229" y="5922"/>
                    <a:pt x="36093" y="3553"/>
                  </a:cubicBezTo>
                  <a:cubicBezTo>
                    <a:pt x="32006" y="1185"/>
                    <a:pt x="26636" y="1"/>
                    <a:pt x="2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2932878" y="2647169"/>
              <a:ext cx="75507" cy="207541"/>
            </a:xfrm>
            <a:custGeom>
              <a:avLst/>
              <a:gdLst/>
              <a:ahLst/>
              <a:cxnLst/>
              <a:rect l="l" t="t" r="r" b="b"/>
              <a:pathLst>
                <a:path w="4993" h="13724" extrusionOk="0">
                  <a:moveTo>
                    <a:pt x="163" y="1"/>
                  </a:moveTo>
                  <a:cubicBezTo>
                    <a:pt x="77" y="1"/>
                    <a:pt x="0" y="93"/>
                    <a:pt x="20" y="234"/>
                  </a:cubicBezTo>
                  <a:cubicBezTo>
                    <a:pt x="320" y="2435"/>
                    <a:pt x="1088" y="4703"/>
                    <a:pt x="1788" y="6805"/>
                  </a:cubicBezTo>
                  <a:cubicBezTo>
                    <a:pt x="2522" y="9140"/>
                    <a:pt x="3456" y="11375"/>
                    <a:pt x="4557" y="13577"/>
                  </a:cubicBezTo>
                  <a:cubicBezTo>
                    <a:pt x="4620" y="13682"/>
                    <a:pt x="4690" y="13724"/>
                    <a:pt x="4752" y="13724"/>
                  </a:cubicBezTo>
                  <a:cubicBezTo>
                    <a:pt x="4889" y="13724"/>
                    <a:pt x="4992" y="13526"/>
                    <a:pt x="4924" y="13343"/>
                  </a:cubicBezTo>
                  <a:cubicBezTo>
                    <a:pt x="4290" y="11108"/>
                    <a:pt x="3322" y="8940"/>
                    <a:pt x="2555" y="6738"/>
                  </a:cubicBezTo>
                  <a:cubicBezTo>
                    <a:pt x="1788" y="4537"/>
                    <a:pt x="1154" y="2268"/>
                    <a:pt x="320" y="134"/>
                  </a:cubicBezTo>
                  <a:cubicBezTo>
                    <a:pt x="281" y="41"/>
                    <a:pt x="220" y="1"/>
                    <a:pt x="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2897506" y="2715250"/>
              <a:ext cx="57375" cy="109426"/>
            </a:xfrm>
            <a:custGeom>
              <a:avLst/>
              <a:gdLst/>
              <a:ahLst/>
              <a:cxnLst/>
              <a:rect l="l" t="t" r="r" b="b"/>
              <a:pathLst>
                <a:path w="3794" h="7236" extrusionOk="0">
                  <a:moveTo>
                    <a:pt x="951" y="0"/>
                  </a:moveTo>
                  <a:cubicBezTo>
                    <a:pt x="311" y="0"/>
                    <a:pt x="0" y="777"/>
                    <a:pt x="458" y="1202"/>
                  </a:cubicBezTo>
                  <a:cubicBezTo>
                    <a:pt x="609" y="1354"/>
                    <a:pt x="793" y="1421"/>
                    <a:pt x="971" y="1421"/>
                  </a:cubicBezTo>
                  <a:cubicBezTo>
                    <a:pt x="1342" y="1421"/>
                    <a:pt x="1692" y="1130"/>
                    <a:pt x="1692" y="702"/>
                  </a:cubicBezTo>
                  <a:cubicBezTo>
                    <a:pt x="1692" y="302"/>
                    <a:pt x="1358" y="1"/>
                    <a:pt x="991" y="1"/>
                  </a:cubicBezTo>
                  <a:cubicBezTo>
                    <a:pt x="978" y="1"/>
                    <a:pt x="965" y="0"/>
                    <a:pt x="951" y="0"/>
                  </a:cubicBezTo>
                  <a:close/>
                  <a:moveTo>
                    <a:pt x="3060" y="5806"/>
                  </a:moveTo>
                  <a:cubicBezTo>
                    <a:pt x="2426" y="5806"/>
                    <a:pt x="2092" y="6573"/>
                    <a:pt x="2559" y="7040"/>
                  </a:cubicBezTo>
                  <a:cubicBezTo>
                    <a:pt x="2695" y="7175"/>
                    <a:pt x="2866" y="7236"/>
                    <a:pt x="3037" y="7236"/>
                  </a:cubicBezTo>
                  <a:cubicBezTo>
                    <a:pt x="3415" y="7236"/>
                    <a:pt x="3793" y="6942"/>
                    <a:pt x="3793" y="6506"/>
                  </a:cubicBezTo>
                  <a:cubicBezTo>
                    <a:pt x="3793" y="6106"/>
                    <a:pt x="3460" y="5806"/>
                    <a:pt x="3060" y="58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2764186" y="3514308"/>
              <a:ext cx="172034" cy="179081"/>
            </a:xfrm>
            <a:custGeom>
              <a:avLst/>
              <a:gdLst/>
              <a:ahLst/>
              <a:cxnLst/>
              <a:rect l="l" t="t" r="r" b="b"/>
              <a:pathLst>
                <a:path w="11376" h="11842" extrusionOk="0">
                  <a:moveTo>
                    <a:pt x="3689" y="2139"/>
                  </a:moveTo>
                  <a:cubicBezTo>
                    <a:pt x="3869" y="2139"/>
                    <a:pt x="4052" y="2225"/>
                    <a:pt x="4170" y="2402"/>
                  </a:cubicBezTo>
                  <a:cubicBezTo>
                    <a:pt x="4304" y="2669"/>
                    <a:pt x="4203" y="3002"/>
                    <a:pt x="3970" y="3169"/>
                  </a:cubicBezTo>
                  <a:cubicBezTo>
                    <a:pt x="3882" y="3216"/>
                    <a:pt x="3792" y="3238"/>
                    <a:pt x="3704" y="3238"/>
                  </a:cubicBezTo>
                  <a:cubicBezTo>
                    <a:pt x="3360" y="3238"/>
                    <a:pt x="3063" y="2908"/>
                    <a:pt x="3169" y="2535"/>
                  </a:cubicBezTo>
                  <a:cubicBezTo>
                    <a:pt x="3244" y="2275"/>
                    <a:pt x="3463" y="2139"/>
                    <a:pt x="3689" y="2139"/>
                  </a:cubicBezTo>
                  <a:close/>
                  <a:moveTo>
                    <a:pt x="6513" y="7029"/>
                  </a:moveTo>
                  <a:cubicBezTo>
                    <a:pt x="6692" y="7029"/>
                    <a:pt x="6870" y="7116"/>
                    <a:pt x="6972" y="7305"/>
                  </a:cubicBezTo>
                  <a:cubicBezTo>
                    <a:pt x="7139" y="7572"/>
                    <a:pt x="7039" y="7872"/>
                    <a:pt x="6805" y="8039"/>
                  </a:cubicBezTo>
                  <a:lnTo>
                    <a:pt x="6772" y="8039"/>
                  </a:lnTo>
                  <a:cubicBezTo>
                    <a:pt x="6683" y="8099"/>
                    <a:pt x="6587" y="8125"/>
                    <a:pt x="6494" y="8125"/>
                  </a:cubicBezTo>
                  <a:cubicBezTo>
                    <a:pt x="6167" y="8125"/>
                    <a:pt x="5868" y="7802"/>
                    <a:pt x="5971" y="7439"/>
                  </a:cubicBezTo>
                  <a:cubicBezTo>
                    <a:pt x="6047" y="7175"/>
                    <a:pt x="6281" y="7029"/>
                    <a:pt x="6513" y="7029"/>
                  </a:cubicBezTo>
                  <a:close/>
                  <a:moveTo>
                    <a:pt x="6338" y="0"/>
                  </a:moveTo>
                  <a:lnTo>
                    <a:pt x="0" y="3669"/>
                  </a:lnTo>
                  <a:cubicBezTo>
                    <a:pt x="2135" y="5904"/>
                    <a:pt x="3536" y="8773"/>
                    <a:pt x="4003" y="11842"/>
                  </a:cubicBezTo>
                  <a:lnTo>
                    <a:pt x="11375" y="7606"/>
                  </a:lnTo>
                  <a:cubicBezTo>
                    <a:pt x="9007" y="5604"/>
                    <a:pt x="7239" y="2969"/>
                    <a:pt x="63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2852275" y="3620544"/>
              <a:ext cx="20884" cy="16574"/>
            </a:xfrm>
            <a:custGeom>
              <a:avLst/>
              <a:gdLst/>
              <a:ahLst/>
              <a:cxnLst/>
              <a:rect l="l" t="t" r="r" b="b"/>
              <a:pathLst>
                <a:path w="1381" h="1096" extrusionOk="0">
                  <a:moveTo>
                    <a:pt x="693" y="1"/>
                  </a:moveTo>
                  <a:cubicBezTo>
                    <a:pt x="287" y="1"/>
                    <a:pt x="0" y="449"/>
                    <a:pt x="213" y="814"/>
                  </a:cubicBezTo>
                  <a:cubicBezTo>
                    <a:pt x="302" y="992"/>
                    <a:pt x="495" y="1096"/>
                    <a:pt x="683" y="1096"/>
                  </a:cubicBezTo>
                  <a:cubicBezTo>
                    <a:pt x="776" y="1096"/>
                    <a:pt x="869" y="1070"/>
                    <a:pt x="947" y="1014"/>
                  </a:cubicBezTo>
                  <a:cubicBezTo>
                    <a:pt x="1381" y="781"/>
                    <a:pt x="1281" y="147"/>
                    <a:pt x="814" y="14"/>
                  </a:cubicBezTo>
                  <a:cubicBezTo>
                    <a:pt x="773" y="5"/>
                    <a:pt x="732" y="1"/>
                    <a:pt x="6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2851957" y="3397895"/>
              <a:ext cx="199269" cy="258670"/>
            </a:xfrm>
            <a:custGeom>
              <a:avLst/>
              <a:gdLst/>
              <a:ahLst/>
              <a:cxnLst/>
              <a:rect l="l" t="t" r="r" b="b"/>
              <a:pathLst>
                <a:path w="13177" h="17105" extrusionOk="0">
                  <a:moveTo>
                    <a:pt x="3879" y="1"/>
                  </a:moveTo>
                  <a:cubicBezTo>
                    <a:pt x="3258" y="1"/>
                    <a:pt x="2693" y="146"/>
                    <a:pt x="2202" y="426"/>
                  </a:cubicBezTo>
                  <a:lnTo>
                    <a:pt x="534" y="1394"/>
                  </a:lnTo>
                  <a:cubicBezTo>
                    <a:pt x="167" y="2328"/>
                    <a:pt x="1" y="3295"/>
                    <a:pt x="1" y="4262"/>
                  </a:cubicBezTo>
                  <a:cubicBezTo>
                    <a:pt x="34" y="5430"/>
                    <a:pt x="201" y="6597"/>
                    <a:pt x="534" y="7698"/>
                  </a:cubicBezTo>
                  <a:cubicBezTo>
                    <a:pt x="1435" y="10667"/>
                    <a:pt x="3203" y="13302"/>
                    <a:pt x="5605" y="15270"/>
                  </a:cubicBezTo>
                  <a:cubicBezTo>
                    <a:pt x="6005" y="15570"/>
                    <a:pt x="6439" y="15871"/>
                    <a:pt x="6906" y="16138"/>
                  </a:cubicBezTo>
                  <a:cubicBezTo>
                    <a:pt x="7739" y="16671"/>
                    <a:pt x="8673" y="16971"/>
                    <a:pt x="9641" y="17105"/>
                  </a:cubicBezTo>
                  <a:lnTo>
                    <a:pt x="11309" y="16138"/>
                  </a:lnTo>
                  <a:cubicBezTo>
                    <a:pt x="11409" y="16104"/>
                    <a:pt x="11475" y="16037"/>
                    <a:pt x="11576" y="15971"/>
                  </a:cubicBezTo>
                  <a:cubicBezTo>
                    <a:pt x="11642" y="15937"/>
                    <a:pt x="11709" y="15871"/>
                    <a:pt x="11776" y="15837"/>
                  </a:cubicBezTo>
                  <a:cubicBezTo>
                    <a:pt x="11809" y="15804"/>
                    <a:pt x="11842" y="15771"/>
                    <a:pt x="11909" y="15704"/>
                  </a:cubicBezTo>
                  <a:cubicBezTo>
                    <a:pt x="11909" y="15704"/>
                    <a:pt x="11942" y="15671"/>
                    <a:pt x="11976" y="15637"/>
                  </a:cubicBezTo>
                  <a:cubicBezTo>
                    <a:pt x="12009" y="15604"/>
                    <a:pt x="12043" y="15570"/>
                    <a:pt x="12109" y="15504"/>
                  </a:cubicBezTo>
                  <a:cubicBezTo>
                    <a:pt x="12209" y="15370"/>
                    <a:pt x="12309" y="15237"/>
                    <a:pt x="12409" y="15103"/>
                  </a:cubicBezTo>
                  <a:cubicBezTo>
                    <a:pt x="12476" y="15037"/>
                    <a:pt x="12510" y="14970"/>
                    <a:pt x="12543" y="14903"/>
                  </a:cubicBezTo>
                  <a:cubicBezTo>
                    <a:pt x="12610" y="14803"/>
                    <a:pt x="12676" y="14670"/>
                    <a:pt x="12743" y="14536"/>
                  </a:cubicBezTo>
                  <a:cubicBezTo>
                    <a:pt x="12743" y="14470"/>
                    <a:pt x="12776" y="14403"/>
                    <a:pt x="12810" y="14336"/>
                  </a:cubicBezTo>
                  <a:cubicBezTo>
                    <a:pt x="12876" y="14136"/>
                    <a:pt x="12943" y="13936"/>
                    <a:pt x="13010" y="13736"/>
                  </a:cubicBezTo>
                  <a:cubicBezTo>
                    <a:pt x="13110" y="13302"/>
                    <a:pt x="13177" y="12869"/>
                    <a:pt x="13177" y="12435"/>
                  </a:cubicBezTo>
                  <a:lnTo>
                    <a:pt x="13177" y="12035"/>
                  </a:lnTo>
                  <a:cubicBezTo>
                    <a:pt x="13177" y="11634"/>
                    <a:pt x="13177" y="11267"/>
                    <a:pt x="13110" y="10900"/>
                  </a:cubicBezTo>
                  <a:cubicBezTo>
                    <a:pt x="13077" y="10400"/>
                    <a:pt x="12977" y="9866"/>
                    <a:pt x="12843" y="9366"/>
                  </a:cubicBezTo>
                  <a:cubicBezTo>
                    <a:pt x="12209" y="6731"/>
                    <a:pt x="10842" y="4362"/>
                    <a:pt x="8874" y="2494"/>
                  </a:cubicBezTo>
                  <a:cubicBezTo>
                    <a:pt x="7076" y="790"/>
                    <a:pt x="5327" y="1"/>
                    <a:pt x="38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2797486" y="3629315"/>
              <a:ext cx="200267" cy="143286"/>
            </a:xfrm>
            <a:custGeom>
              <a:avLst/>
              <a:gdLst/>
              <a:ahLst/>
              <a:cxnLst/>
              <a:rect l="l" t="t" r="r" b="b"/>
              <a:pathLst>
                <a:path w="13243" h="9475" extrusionOk="0">
                  <a:moveTo>
                    <a:pt x="5012" y="3507"/>
                  </a:moveTo>
                  <a:cubicBezTo>
                    <a:pt x="5196" y="3507"/>
                    <a:pt x="5386" y="3593"/>
                    <a:pt x="5504" y="3770"/>
                  </a:cubicBezTo>
                  <a:cubicBezTo>
                    <a:pt x="5637" y="4070"/>
                    <a:pt x="5537" y="4404"/>
                    <a:pt x="5270" y="4537"/>
                  </a:cubicBezTo>
                  <a:lnTo>
                    <a:pt x="5304" y="4537"/>
                  </a:lnTo>
                  <a:cubicBezTo>
                    <a:pt x="5212" y="4587"/>
                    <a:pt x="5117" y="4609"/>
                    <a:pt x="5026" y="4609"/>
                  </a:cubicBezTo>
                  <a:cubicBezTo>
                    <a:pt x="4687" y="4609"/>
                    <a:pt x="4398" y="4298"/>
                    <a:pt x="4503" y="3903"/>
                  </a:cubicBezTo>
                  <a:cubicBezTo>
                    <a:pt x="4559" y="3643"/>
                    <a:pt x="4781" y="3507"/>
                    <a:pt x="5012" y="3507"/>
                  </a:cubicBezTo>
                  <a:close/>
                  <a:moveTo>
                    <a:pt x="9207" y="1"/>
                  </a:moveTo>
                  <a:lnTo>
                    <a:pt x="1801" y="4237"/>
                  </a:lnTo>
                  <a:cubicBezTo>
                    <a:pt x="1835" y="4604"/>
                    <a:pt x="1868" y="4971"/>
                    <a:pt x="1868" y="5338"/>
                  </a:cubicBezTo>
                  <a:cubicBezTo>
                    <a:pt x="1868" y="7360"/>
                    <a:pt x="1176" y="8790"/>
                    <a:pt x="21" y="9462"/>
                  </a:cubicBezTo>
                  <a:lnTo>
                    <a:pt x="21" y="9462"/>
                  </a:lnTo>
                  <a:lnTo>
                    <a:pt x="13243" y="1835"/>
                  </a:lnTo>
                  <a:cubicBezTo>
                    <a:pt x="12275" y="1702"/>
                    <a:pt x="11341" y="1368"/>
                    <a:pt x="10508" y="868"/>
                  </a:cubicBezTo>
                  <a:cubicBezTo>
                    <a:pt x="10041" y="601"/>
                    <a:pt x="9607" y="301"/>
                    <a:pt x="9207" y="1"/>
                  </a:cubicBezTo>
                  <a:close/>
                  <a:moveTo>
                    <a:pt x="21" y="9462"/>
                  </a:moveTo>
                  <a:lnTo>
                    <a:pt x="0" y="9474"/>
                  </a:lnTo>
                  <a:cubicBezTo>
                    <a:pt x="7" y="9470"/>
                    <a:pt x="14" y="9466"/>
                    <a:pt x="21" y="946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2862558" y="3682561"/>
              <a:ext cx="20793" cy="16211"/>
            </a:xfrm>
            <a:custGeom>
              <a:avLst/>
              <a:gdLst/>
              <a:ahLst/>
              <a:cxnLst/>
              <a:rect l="l" t="t" r="r" b="b"/>
              <a:pathLst>
                <a:path w="1375" h="1072" extrusionOk="0">
                  <a:moveTo>
                    <a:pt x="691" y="1"/>
                  </a:moveTo>
                  <a:cubicBezTo>
                    <a:pt x="601" y="1"/>
                    <a:pt x="512" y="27"/>
                    <a:pt x="434" y="82"/>
                  </a:cubicBezTo>
                  <a:cubicBezTo>
                    <a:pt x="0" y="316"/>
                    <a:pt x="67" y="949"/>
                    <a:pt x="567" y="1050"/>
                  </a:cubicBezTo>
                  <a:cubicBezTo>
                    <a:pt x="620" y="1065"/>
                    <a:pt x="671" y="1072"/>
                    <a:pt x="720" y="1072"/>
                  </a:cubicBezTo>
                  <a:cubicBezTo>
                    <a:pt x="1109" y="1072"/>
                    <a:pt x="1375" y="638"/>
                    <a:pt x="1168" y="282"/>
                  </a:cubicBezTo>
                  <a:cubicBezTo>
                    <a:pt x="1056" y="104"/>
                    <a:pt x="871" y="1"/>
                    <a:pt x="691"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2936704" y="3562730"/>
              <a:ext cx="114523" cy="93835"/>
            </a:xfrm>
            <a:custGeom>
              <a:avLst/>
              <a:gdLst/>
              <a:ahLst/>
              <a:cxnLst/>
              <a:rect l="l" t="t" r="r" b="b"/>
              <a:pathLst>
                <a:path w="7573" h="6205" extrusionOk="0">
                  <a:moveTo>
                    <a:pt x="7539" y="0"/>
                  </a:moveTo>
                  <a:lnTo>
                    <a:pt x="7239" y="167"/>
                  </a:lnTo>
                  <a:lnTo>
                    <a:pt x="1668" y="3370"/>
                  </a:lnTo>
                  <a:lnTo>
                    <a:pt x="1" y="4370"/>
                  </a:lnTo>
                  <a:cubicBezTo>
                    <a:pt x="401" y="4670"/>
                    <a:pt x="835" y="4971"/>
                    <a:pt x="1302" y="5238"/>
                  </a:cubicBezTo>
                  <a:cubicBezTo>
                    <a:pt x="2135" y="5771"/>
                    <a:pt x="3069" y="6071"/>
                    <a:pt x="4037" y="6205"/>
                  </a:cubicBezTo>
                  <a:lnTo>
                    <a:pt x="5705" y="5238"/>
                  </a:lnTo>
                  <a:cubicBezTo>
                    <a:pt x="5805" y="5204"/>
                    <a:pt x="5871" y="5137"/>
                    <a:pt x="5972" y="5071"/>
                  </a:cubicBezTo>
                  <a:cubicBezTo>
                    <a:pt x="6038" y="5037"/>
                    <a:pt x="6105" y="4971"/>
                    <a:pt x="6172" y="4937"/>
                  </a:cubicBezTo>
                  <a:cubicBezTo>
                    <a:pt x="6205" y="4904"/>
                    <a:pt x="6238" y="4871"/>
                    <a:pt x="6305" y="4804"/>
                  </a:cubicBezTo>
                  <a:cubicBezTo>
                    <a:pt x="6305" y="4804"/>
                    <a:pt x="6338" y="4771"/>
                    <a:pt x="6372" y="4737"/>
                  </a:cubicBezTo>
                  <a:cubicBezTo>
                    <a:pt x="6405" y="4704"/>
                    <a:pt x="6439" y="4670"/>
                    <a:pt x="6505" y="4604"/>
                  </a:cubicBezTo>
                  <a:cubicBezTo>
                    <a:pt x="6605" y="4470"/>
                    <a:pt x="6705" y="4337"/>
                    <a:pt x="6805" y="4203"/>
                  </a:cubicBezTo>
                  <a:cubicBezTo>
                    <a:pt x="6872" y="4137"/>
                    <a:pt x="6872" y="4137"/>
                    <a:pt x="6939" y="4003"/>
                  </a:cubicBezTo>
                  <a:cubicBezTo>
                    <a:pt x="7006" y="3903"/>
                    <a:pt x="7072" y="3770"/>
                    <a:pt x="7139" y="3636"/>
                  </a:cubicBezTo>
                  <a:cubicBezTo>
                    <a:pt x="7139" y="3570"/>
                    <a:pt x="7172" y="3503"/>
                    <a:pt x="7206" y="3436"/>
                  </a:cubicBezTo>
                  <a:cubicBezTo>
                    <a:pt x="7272" y="3236"/>
                    <a:pt x="7339" y="3036"/>
                    <a:pt x="7406" y="2836"/>
                  </a:cubicBezTo>
                  <a:cubicBezTo>
                    <a:pt x="7506" y="2402"/>
                    <a:pt x="7573" y="1969"/>
                    <a:pt x="7573" y="1535"/>
                  </a:cubicBezTo>
                  <a:lnTo>
                    <a:pt x="7573" y="1135"/>
                  </a:lnTo>
                  <a:cubicBezTo>
                    <a:pt x="7573" y="734"/>
                    <a:pt x="7573" y="367"/>
                    <a:pt x="75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2660264" y="3397895"/>
              <a:ext cx="329928" cy="171913"/>
            </a:xfrm>
            <a:custGeom>
              <a:avLst/>
              <a:gdLst/>
              <a:ahLst/>
              <a:cxnLst/>
              <a:rect l="l" t="t" r="r" b="b"/>
              <a:pathLst>
                <a:path w="21817" h="11368" extrusionOk="0">
                  <a:moveTo>
                    <a:pt x="7373" y="7202"/>
                  </a:moveTo>
                  <a:cubicBezTo>
                    <a:pt x="7555" y="7202"/>
                    <a:pt x="7737" y="7288"/>
                    <a:pt x="7840" y="7465"/>
                  </a:cubicBezTo>
                  <a:cubicBezTo>
                    <a:pt x="7973" y="7732"/>
                    <a:pt x="7907" y="8065"/>
                    <a:pt x="7640" y="8199"/>
                  </a:cubicBezTo>
                  <a:cubicBezTo>
                    <a:pt x="7543" y="8258"/>
                    <a:pt x="7444" y="8284"/>
                    <a:pt x="7348" y="8284"/>
                  </a:cubicBezTo>
                  <a:cubicBezTo>
                    <a:pt x="7015" y="8284"/>
                    <a:pt x="6735" y="7961"/>
                    <a:pt x="6839" y="7598"/>
                  </a:cubicBezTo>
                  <a:cubicBezTo>
                    <a:pt x="6914" y="7338"/>
                    <a:pt x="7143" y="7202"/>
                    <a:pt x="7373" y="7202"/>
                  </a:cubicBezTo>
                  <a:close/>
                  <a:moveTo>
                    <a:pt x="28" y="9050"/>
                  </a:moveTo>
                  <a:cubicBezTo>
                    <a:pt x="19" y="9055"/>
                    <a:pt x="10" y="9061"/>
                    <a:pt x="1" y="9066"/>
                  </a:cubicBezTo>
                  <a:lnTo>
                    <a:pt x="28" y="9050"/>
                  </a:lnTo>
                  <a:close/>
                  <a:moveTo>
                    <a:pt x="16555" y="1"/>
                  </a:moveTo>
                  <a:cubicBezTo>
                    <a:pt x="15934" y="1"/>
                    <a:pt x="15369" y="146"/>
                    <a:pt x="14878" y="426"/>
                  </a:cubicBezTo>
                  <a:lnTo>
                    <a:pt x="13210" y="1394"/>
                  </a:lnTo>
                  <a:lnTo>
                    <a:pt x="28" y="9050"/>
                  </a:lnTo>
                  <a:lnTo>
                    <a:pt x="28" y="9050"/>
                  </a:lnTo>
                  <a:cubicBezTo>
                    <a:pt x="498" y="8781"/>
                    <a:pt x="1052" y="8641"/>
                    <a:pt x="1665" y="8641"/>
                  </a:cubicBezTo>
                  <a:cubicBezTo>
                    <a:pt x="2530" y="8641"/>
                    <a:pt x="3511" y="8919"/>
                    <a:pt x="4537" y="9499"/>
                  </a:cubicBezTo>
                  <a:cubicBezTo>
                    <a:pt x="5405" y="10000"/>
                    <a:pt x="6172" y="10634"/>
                    <a:pt x="6872" y="11367"/>
                  </a:cubicBezTo>
                  <a:lnTo>
                    <a:pt x="13210" y="7698"/>
                  </a:lnTo>
                  <a:lnTo>
                    <a:pt x="14811" y="6764"/>
                  </a:lnTo>
                  <a:lnTo>
                    <a:pt x="21550" y="2895"/>
                  </a:lnTo>
                  <a:lnTo>
                    <a:pt x="21816" y="2761"/>
                  </a:lnTo>
                  <a:lnTo>
                    <a:pt x="21550" y="2494"/>
                  </a:lnTo>
                  <a:cubicBezTo>
                    <a:pt x="19752" y="790"/>
                    <a:pt x="18003" y="1"/>
                    <a:pt x="16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2761162" y="3506868"/>
              <a:ext cx="20869" cy="16226"/>
            </a:xfrm>
            <a:custGeom>
              <a:avLst/>
              <a:gdLst/>
              <a:ahLst/>
              <a:cxnLst/>
              <a:rect l="l" t="t" r="r" b="b"/>
              <a:pathLst>
                <a:path w="1380" h="1073" extrusionOk="0">
                  <a:moveTo>
                    <a:pt x="710" y="1"/>
                  </a:moveTo>
                  <a:cubicBezTo>
                    <a:pt x="605" y="1"/>
                    <a:pt x="499" y="31"/>
                    <a:pt x="401" y="92"/>
                  </a:cubicBezTo>
                  <a:cubicBezTo>
                    <a:pt x="0" y="325"/>
                    <a:pt x="100" y="959"/>
                    <a:pt x="567" y="1059"/>
                  </a:cubicBezTo>
                  <a:cubicBezTo>
                    <a:pt x="611" y="1069"/>
                    <a:pt x="653" y="1073"/>
                    <a:pt x="694" y="1073"/>
                  </a:cubicBezTo>
                  <a:cubicBezTo>
                    <a:pt x="1097" y="1073"/>
                    <a:pt x="1380" y="652"/>
                    <a:pt x="1168" y="259"/>
                  </a:cubicBezTo>
                  <a:cubicBezTo>
                    <a:pt x="1062" y="90"/>
                    <a:pt x="890" y="1"/>
                    <a:pt x="7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2762114" y="3506792"/>
              <a:ext cx="121237" cy="191980"/>
            </a:xfrm>
            <a:custGeom>
              <a:avLst/>
              <a:gdLst/>
              <a:ahLst/>
              <a:cxnLst/>
              <a:rect l="l" t="t" r="r" b="b"/>
              <a:pathLst>
                <a:path w="8017" h="12695" extrusionOk="0">
                  <a:moveTo>
                    <a:pt x="638" y="1"/>
                  </a:moveTo>
                  <a:cubicBezTo>
                    <a:pt x="408" y="1"/>
                    <a:pt x="179" y="137"/>
                    <a:pt x="104" y="397"/>
                  </a:cubicBezTo>
                  <a:cubicBezTo>
                    <a:pt x="0" y="760"/>
                    <a:pt x="280" y="1083"/>
                    <a:pt x="613" y="1083"/>
                  </a:cubicBezTo>
                  <a:cubicBezTo>
                    <a:pt x="709" y="1083"/>
                    <a:pt x="808" y="1057"/>
                    <a:pt x="905" y="998"/>
                  </a:cubicBezTo>
                  <a:cubicBezTo>
                    <a:pt x="1172" y="864"/>
                    <a:pt x="1238" y="531"/>
                    <a:pt x="1105" y="264"/>
                  </a:cubicBezTo>
                  <a:cubicBezTo>
                    <a:pt x="1002" y="87"/>
                    <a:pt x="820" y="1"/>
                    <a:pt x="638" y="1"/>
                  </a:cubicBezTo>
                  <a:close/>
                  <a:moveTo>
                    <a:pt x="3840" y="2636"/>
                  </a:moveTo>
                  <a:cubicBezTo>
                    <a:pt x="3611" y="2636"/>
                    <a:pt x="3381" y="2772"/>
                    <a:pt x="3306" y="3032"/>
                  </a:cubicBezTo>
                  <a:cubicBezTo>
                    <a:pt x="3203" y="3396"/>
                    <a:pt x="3482" y="3718"/>
                    <a:pt x="3816" y="3718"/>
                  </a:cubicBezTo>
                  <a:cubicBezTo>
                    <a:pt x="3911" y="3718"/>
                    <a:pt x="4011" y="3692"/>
                    <a:pt x="4107" y="3633"/>
                  </a:cubicBezTo>
                  <a:cubicBezTo>
                    <a:pt x="4374" y="3499"/>
                    <a:pt x="4441" y="3166"/>
                    <a:pt x="4307" y="2899"/>
                  </a:cubicBezTo>
                  <a:cubicBezTo>
                    <a:pt x="4204" y="2722"/>
                    <a:pt x="4022" y="2636"/>
                    <a:pt x="3840" y="2636"/>
                  </a:cubicBezTo>
                  <a:close/>
                  <a:moveTo>
                    <a:pt x="6653" y="7526"/>
                  </a:moveTo>
                  <a:cubicBezTo>
                    <a:pt x="6424" y="7526"/>
                    <a:pt x="6198" y="7672"/>
                    <a:pt x="6142" y="7936"/>
                  </a:cubicBezTo>
                  <a:cubicBezTo>
                    <a:pt x="6037" y="8303"/>
                    <a:pt x="6324" y="8609"/>
                    <a:pt x="6646" y="8609"/>
                  </a:cubicBezTo>
                  <a:cubicBezTo>
                    <a:pt x="6734" y="8609"/>
                    <a:pt x="6824" y="8586"/>
                    <a:pt x="6909" y="8536"/>
                  </a:cubicBezTo>
                  <a:cubicBezTo>
                    <a:pt x="7176" y="8403"/>
                    <a:pt x="7276" y="8069"/>
                    <a:pt x="7109" y="7802"/>
                  </a:cubicBezTo>
                  <a:cubicBezTo>
                    <a:pt x="7007" y="7613"/>
                    <a:pt x="6829" y="7526"/>
                    <a:pt x="6653" y="7526"/>
                  </a:cubicBezTo>
                  <a:close/>
                  <a:moveTo>
                    <a:pt x="7333" y="11624"/>
                  </a:moveTo>
                  <a:cubicBezTo>
                    <a:pt x="7243" y="11624"/>
                    <a:pt x="7154" y="11650"/>
                    <a:pt x="7076" y="11705"/>
                  </a:cubicBezTo>
                  <a:cubicBezTo>
                    <a:pt x="6642" y="11939"/>
                    <a:pt x="6709" y="12572"/>
                    <a:pt x="7209" y="12673"/>
                  </a:cubicBezTo>
                  <a:cubicBezTo>
                    <a:pt x="7262" y="12688"/>
                    <a:pt x="7313" y="12695"/>
                    <a:pt x="7362" y="12695"/>
                  </a:cubicBezTo>
                  <a:cubicBezTo>
                    <a:pt x="7751" y="12695"/>
                    <a:pt x="8017" y="12261"/>
                    <a:pt x="7810" y="11905"/>
                  </a:cubicBezTo>
                  <a:cubicBezTo>
                    <a:pt x="7698" y="11727"/>
                    <a:pt x="7513" y="11624"/>
                    <a:pt x="7333" y="1162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2628492" y="3510044"/>
              <a:ext cx="221968" cy="278239"/>
            </a:xfrm>
            <a:custGeom>
              <a:avLst/>
              <a:gdLst/>
              <a:ahLst/>
              <a:cxnLst/>
              <a:rect l="l" t="t" r="r" b="b"/>
              <a:pathLst>
                <a:path w="14678" h="18399" extrusionOk="0">
                  <a:moveTo>
                    <a:pt x="4504" y="1783"/>
                  </a:moveTo>
                  <a:cubicBezTo>
                    <a:pt x="5338" y="1850"/>
                    <a:pt x="6171" y="2083"/>
                    <a:pt x="6905" y="2550"/>
                  </a:cubicBezTo>
                  <a:cubicBezTo>
                    <a:pt x="7639" y="2984"/>
                    <a:pt x="8306" y="3518"/>
                    <a:pt x="8907" y="4118"/>
                  </a:cubicBezTo>
                  <a:cubicBezTo>
                    <a:pt x="11075" y="6253"/>
                    <a:pt x="12676" y="9455"/>
                    <a:pt x="12876" y="12324"/>
                  </a:cubicBezTo>
                  <a:cubicBezTo>
                    <a:pt x="12876" y="12524"/>
                    <a:pt x="12876" y="12724"/>
                    <a:pt x="12876" y="12925"/>
                  </a:cubicBezTo>
                  <a:cubicBezTo>
                    <a:pt x="12876" y="14592"/>
                    <a:pt x="12376" y="15760"/>
                    <a:pt x="11442" y="16294"/>
                  </a:cubicBezTo>
                  <a:cubicBezTo>
                    <a:pt x="11096" y="16499"/>
                    <a:pt x="10685" y="16600"/>
                    <a:pt x="10230" y="16600"/>
                  </a:cubicBezTo>
                  <a:cubicBezTo>
                    <a:pt x="9500" y="16600"/>
                    <a:pt x="8656" y="16340"/>
                    <a:pt x="7773" y="15827"/>
                  </a:cubicBezTo>
                  <a:cubicBezTo>
                    <a:pt x="7606" y="15727"/>
                    <a:pt x="7439" y="15626"/>
                    <a:pt x="7272" y="15526"/>
                  </a:cubicBezTo>
                  <a:cubicBezTo>
                    <a:pt x="4904" y="13925"/>
                    <a:pt x="2936" y="10923"/>
                    <a:pt x="2169" y="7988"/>
                  </a:cubicBezTo>
                  <a:cubicBezTo>
                    <a:pt x="1935" y="7187"/>
                    <a:pt x="1802" y="6320"/>
                    <a:pt x="1802" y="5486"/>
                  </a:cubicBezTo>
                  <a:cubicBezTo>
                    <a:pt x="1802" y="3818"/>
                    <a:pt x="2302" y="2651"/>
                    <a:pt x="3236" y="2117"/>
                  </a:cubicBezTo>
                  <a:cubicBezTo>
                    <a:pt x="3636" y="1883"/>
                    <a:pt x="4070" y="1783"/>
                    <a:pt x="4504" y="1783"/>
                  </a:cubicBezTo>
                  <a:close/>
                  <a:moveTo>
                    <a:pt x="4448" y="1"/>
                  </a:moveTo>
                  <a:cubicBezTo>
                    <a:pt x="3691" y="1"/>
                    <a:pt x="2988" y="183"/>
                    <a:pt x="2369" y="549"/>
                  </a:cubicBezTo>
                  <a:cubicBezTo>
                    <a:pt x="1568" y="1016"/>
                    <a:pt x="934" y="1750"/>
                    <a:pt x="567" y="2651"/>
                  </a:cubicBezTo>
                  <a:cubicBezTo>
                    <a:pt x="201" y="3551"/>
                    <a:pt x="0" y="4519"/>
                    <a:pt x="34" y="5519"/>
                  </a:cubicBezTo>
                  <a:cubicBezTo>
                    <a:pt x="34" y="6653"/>
                    <a:pt x="234" y="7821"/>
                    <a:pt x="567" y="8922"/>
                  </a:cubicBezTo>
                  <a:cubicBezTo>
                    <a:pt x="1468" y="11890"/>
                    <a:pt x="3203" y="14526"/>
                    <a:pt x="5604" y="16527"/>
                  </a:cubicBezTo>
                  <a:cubicBezTo>
                    <a:pt x="6005" y="16861"/>
                    <a:pt x="6438" y="17128"/>
                    <a:pt x="6905" y="17394"/>
                  </a:cubicBezTo>
                  <a:cubicBezTo>
                    <a:pt x="7739" y="17928"/>
                    <a:pt x="8673" y="18262"/>
                    <a:pt x="9674" y="18362"/>
                  </a:cubicBezTo>
                  <a:cubicBezTo>
                    <a:pt x="9841" y="18395"/>
                    <a:pt x="10041" y="18395"/>
                    <a:pt x="10241" y="18395"/>
                  </a:cubicBezTo>
                  <a:cubicBezTo>
                    <a:pt x="10294" y="18398"/>
                    <a:pt x="10347" y="18399"/>
                    <a:pt x="10400" y="18399"/>
                  </a:cubicBezTo>
                  <a:cubicBezTo>
                    <a:pt x="11080" y="18399"/>
                    <a:pt x="11755" y="18202"/>
                    <a:pt x="12343" y="17861"/>
                  </a:cubicBezTo>
                  <a:cubicBezTo>
                    <a:pt x="13844" y="16994"/>
                    <a:pt x="14678" y="15226"/>
                    <a:pt x="14678" y="12925"/>
                  </a:cubicBezTo>
                  <a:cubicBezTo>
                    <a:pt x="14644" y="8455"/>
                    <a:pt x="11642" y="3218"/>
                    <a:pt x="7773" y="1016"/>
                  </a:cubicBezTo>
                  <a:cubicBezTo>
                    <a:pt x="6616" y="341"/>
                    <a:pt x="5482" y="1"/>
                    <a:pt x="4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2885756" y="3392905"/>
              <a:ext cx="173546" cy="249536"/>
            </a:xfrm>
            <a:custGeom>
              <a:avLst/>
              <a:gdLst/>
              <a:ahLst/>
              <a:cxnLst/>
              <a:rect l="l" t="t" r="r" b="b"/>
              <a:pathLst>
                <a:path w="11476" h="16501" extrusionOk="0">
                  <a:moveTo>
                    <a:pt x="2197" y="0"/>
                  </a:moveTo>
                  <a:cubicBezTo>
                    <a:pt x="1581" y="0"/>
                    <a:pt x="1020" y="145"/>
                    <a:pt x="534" y="423"/>
                  </a:cubicBezTo>
                  <a:lnTo>
                    <a:pt x="1" y="756"/>
                  </a:lnTo>
                  <a:cubicBezTo>
                    <a:pt x="494" y="460"/>
                    <a:pt x="1065" y="307"/>
                    <a:pt x="1693" y="307"/>
                  </a:cubicBezTo>
                  <a:cubicBezTo>
                    <a:pt x="2551" y="307"/>
                    <a:pt x="3516" y="593"/>
                    <a:pt x="4537" y="1190"/>
                  </a:cubicBezTo>
                  <a:cubicBezTo>
                    <a:pt x="5404" y="1690"/>
                    <a:pt x="6205" y="2324"/>
                    <a:pt x="6872" y="3058"/>
                  </a:cubicBezTo>
                  <a:cubicBezTo>
                    <a:pt x="9040" y="5293"/>
                    <a:pt x="10441" y="8162"/>
                    <a:pt x="10908" y="11230"/>
                  </a:cubicBezTo>
                  <a:cubicBezTo>
                    <a:pt x="10942" y="11597"/>
                    <a:pt x="10975" y="11964"/>
                    <a:pt x="10975" y="12331"/>
                  </a:cubicBezTo>
                  <a:cubicBezTo>
                    <a:pt x="10975" y="14340"/>
                    <a:pt x="10260" y="15796"/>
                    <a:pt x="9150" y="16475"/>
                  </a:cubicBezTo>
                  <a:lnTo>
                    <a:pt x="9150" y="16475"/>
                  </a:lnTo>
                  <a:lnTo>
                    <a:pt x="9607" y="16201"/>
                  </a:lnTo>
                  <a:cubicBezTo>
                    <a:pt x="10775" y="15500"/>
                    <a:pt x="11475" y="14066"/>
                    <a:pt x="11475" y="12031"/>
                  </a:cubicBezTo>
                  <a:cubicBezTo>
                    <a:pt x="11475" y="11664"/>
                    <a:pt x="11442" y="11297"/>
                    <a:pt x="11409" y="10964"/>
                  </a:cubicBezTo>
                  <a:cubicBezTo>
                    <a:pt x="10975" y="7861"/>
                    <a:pt x="9574" y="4993"/>
                    <a:pt x="7406" y="2758"/>
                  </a:cubicBezTo>
                  <a:cubicBezTo>
                    <a:pt x="6705" y="2024"/>
                    <a:pt x="5938" y="1390"/>
                    <a:pt x="5071" y="890"/>
                  </a:cubicBezTo>
                  <a:cubicBezTo>
                    <a:pt x="4038" y="286"/>
                    <a:pt x="3063" y="0"/>
                    <a:pt x="2197" y="0"/>
                  </a:cubicBezTo>
                  <a:close/>
                  <a:moveTo>
                    <a:pt x="9150" y="16475"/>
                  </a:moveTo>
                  <a:lnTo>
                    <a:pt x="9107" y="16501"/>
                  </a:lnTo>
                  <a:cubicBezTo>
                    <a:pt x="9122" y="16492"/>
                    <a:pt x="9136" y="16484"/>
                    <a:pt x="9150" y="164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2305642" y="3772071"/>
              <a:ext cx="659825" cy="412648"/>
            </a:xfrm>
            <a:custGeom>
              <a:avLst/>
              <a:gdLst/>
              <a:ahLst/>
              <a:cxnLst/>
              <a:rect l="l" t="t" r="r" b="b"/>
              <a:pathLst>
                <a:path w="43632" h="27287" extrusionOk="0">
                  <a:moveTo>
                    <a:pt x="39996" y="1"/>
                  </a:moveTo>
                  <a:lnTo>
                    <a:pt x="1" y="23117"/>
                  </a:lnTo>
                  <a:lnTo>
                    <a:pt x="1" y="27287"/>
                  </a:lnTo>
                  <a:lnTo>
                    <a:pt x="43632" y="2102"/>
                  </a:lnTo>
                  <a:cubicBezTo>
                    <a:pt x="43232" y="935"/>
                    <a:pt x="42031" y="234"/>
                    <a:pt x="399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1811287" y="3867419"/>
              <a:ext cx="494370" cy="317300"/>
            </a:xfrm>
            <a:custGeom>
              <a:avLst/>
              <a:gdLst/>
              <a:ahLst/>
              <a:cxnLst/>
              <a:rect l="l" t="t" r="r" b="b"/>
              <a:pathLst>
                <a:path w="32691" h="20982" extrusionOk="0">
                  <a:moveTo>
                    <a:pt x="3637" y="0"/>
                  </a:moveTo>
                  <a:cubicBezTo>
                    <a:pt x="1602" y="234"/>
                    <a:pt x="401" y="934"/>
                    <a:pt x="1" y="2102"/>
                  </a:cubicBezTo>
                  <a:lnTo>
                    <a:pt x="32691" y="20982"/>
                  </a:lnTo>
                  <a:lnTo>
                    <a:pt x="32691" y="16779"/>
                  </a:lnTo>
                  <a:lnTo>
                    <a:pt x="36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1866273" y="3275191"/>
              <a:ext cx="439384" cy="845968"/>
            </a:xfrm>
            <a:custGeom>
              <a:avLst/>
              <a:gdLst/>
              <a:ahLst/>
              <a:cxnLst/>
              <a:rect l="l" t="t" r="r" b="b"/>
              <a:pathLst>
                <a:path w="29055" h="55941" extrusionOk="0">
                  <a:moveTo>
                    <a:pt x="1" y="1"/>
                  </a:moveTo>
                  <a:lnTo>
                    <a:pt x="1" y="39162"/>
                  </a:lnTo>
                  <a:lnTo>
                    <a:pt x="29055" y="55941"/>
                  </a:lnTo>
                  <a:lnTo>
                    <a:pt x="29055" y="1678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2305642" y="3179859"/>
              <a:ext cx="604855" cy="941300"/>
            </a:xfrm>
            <a:custGeom>
              <a:avLst/>
              <a:gdLst/>
              <a:ahLst/>
              <a:cxnLst/>
              <a:rect l="l" t="t" r="r" b="b"/>
              <a:pathLst>
                <a:path w="39997" h="62245" extrusionOk="0">
                  <a:moveTo>
                    <a:pt x="39996" y="0"/>
                  </a:moveTo>
                  <a:lnTo>
                    <a:pt x="1" y="23084"/>
                  </a:lnTo>
                  <a:lnTo>
                    <a:pt x="1" y="62245"/>
                  </a:lnTo>
                  <a:lnTo>
                    <a:pt x="39996" y="39162"/>
                  </a:lnTo>
                  <a:lnTo>
                    <a:pt x="399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8"/>
            <p:cNvSpPr/>
            <p:nvPr/>
          </p:nvSpPr>
          <p:spPr>
            <a:xfrm>
              <a:off x="1866273" y="2926119"/>
              <a:ext cx="1044224" cy="602828"/>
            </a:xfrm>
            <a:custGeom>
              <a:avLst/>
              <a:gdLst/>
              <a:ahLst/>
              <a:cxnLst/>
              <a:rect l="l" t="t" r="r" b="b"/>
              <a:pathLst>
                <a:path w="69051" h="39863" extrusionOk="0">
                  <a:moveTo>
                    <a:pt x="39963" y="1"/>
                  </a:moveTo>
                  <a:lnTo>
                    <a:pt x="1" y="23084"/>
                  </a:lnTo>
                  <a:lnTo>
                    <a:pt x="29055" y="39863"/>
                  </a:lnTo>
                  <a:lnTo>
                    <a:pt x="69050" y="16779"/>
                  </a:lnTo>
                  <a:lnTo>
                    <a:pt x="399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8"/>
            <p:cNvSpPr/>
            <p:nvPr/>
          </p:nvSpPr>
          <p:spPr>
            <a:xfrm>
              <a:off x="2745525" y="3282420"/>
              <a:ext cx="101411" cy="121479"/>
            </a:xfrm>
            <a:custGeom>
              <a:avLst/>
              <a:gdLst/>
              <a:ahLst/>
              <a:cxnLst/>
              <a:rect l="l" t="t" r="r" b="b"/>
              <a:pathLst>
                <a:path w="6706" h="8033" extrusionOk="0">
                  <a:moveTo>
                    <a:pt x="6037" y="1"/>
                  </a:moveTo>
                  <a:cubicBezTo>
                    <a:pt x="5877" y="1"/>
                    <a:pt x="5696" y="51"/>
                    <a:pt x="5504" y="157"/>
                  </a:cubicBezTo>
                  <a:lnTo>
                    <a:pt x="1201" y="2625"/>
                  </a:lnTo>
                  <a:cubicBezTo>
                    <a:pt x="501" y="3092"/>
                    <a:pt x="34" y="3859"/>
                    <a:pt x="0" y="4727"/>
                  </a:cubicBezTo>
                  <a:lnTo>
                    <a:pt x="0" y="7162"/>
                  </a:lnTo>
                  <a:cubicBezTo>
                    <a:pt x="0" y="7706"/>
                    <a:pt x="269" y="8033"/>
                    <a:pt x="664" y="8033"/>
                  </a:cubicBezTo>
                  <a:cubicBezTo>
                    <a:pt x="826" y="8033"/>
                    <a:pt x="1008" y="7978"/>
                    <a:pt x="1201" y="7862"/>
                  </a:cubicBezTo>
                  <a:lnTo>
                    <a:pt x="5504" y="5427"/>
                  </a:lnTo>
                  <a:cubicBezTo>
                    <a:pt x="6205" y="4960"/>
                    <a:pt x="6638" y="4160"/>
                    <a:pt x="6705" y="3326"/>
                  </a:cubicBezTo>
                  <a:lnTo>
                    <a:pt x="6705" y="857"/>
                  </a:lnTo>
                  <a:cubicBezTo>
                    <a:pt x="6705" y="310"/>
                    <a:pt x="6434"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2775286" y="3320861"/>
              <a:ext cx="36339" cy="44642"/>
            </a:xfrm>
            <a:custGeom>
              <a:avLst/>
              <a:gdLst/>
              <a:ahLst/>
              <a:cxnLst/>
              <a:rect l="l" t="t" r="r" b="b"/>
              <a:pathLst>
                <a:path w="2403" h="2952" extrusionOk="0">
                  <a:moveTo>
                    <a:pt x="1520" y="1"/>
                  </a:moveTo>
                  <a:cubicBezTo>
                    <a:pt x="1368" y="1"/>
                    <a:pt x="1218" y="53"/>
                    <a:pt x="1101" y="150"/>
                  </a:cubicBezTo>
                  <a:cubicBezTo>
                    <a:pt x="467" y="550"/>
                    <a:pt x="67" y="1217"/>
                    <a:pt x="34" y="1984"/>
                  </a:cubicBezTo>
                  <a:cubicBezTo>
                    <a:pt x="0" y="2251"/>
                    <a:pt x="134" y="2518"/>
                    <a:pt x="334" y="2652"/>
                  </a:cubicBezTo>
                  <a:lnTo>
                    <a:pt x="868" y="2952"/>
                  </a:lnTo>
                  <a:lnTo>
                    <a:pt x="968" y="2785"/>
                  </a:lnTo>
                  <a:cubicBezTo>
                    <a:pt x="1068" y="2785"/>
                    <a:pt x="1168" y="2718"/>
                    <a:pt x="1268" y="2685"/>
                  </a:cubicBezTo>
                  <a:cubicBezTo>
                    <a:pt x="1868" y="2285"/>
                    <a:pt x="2269" y="1584"/>
                    <a:pt x="2302" y="850"/>
                  </a:cubicBezTo>
                  <a:cubicBezTo>
                    <a:pt x="2302" y="750"/>
                    <a:pt x="2302" y="684"/>
                    <a:pt x="2269" y="583"/>
                  </a:cubicBezTo>
                  <a:lnTo>
                    <a:pt x="2402" y="383"/>
                  </a:lnTo>
                  <a:lnTo>
                    <a:pt x="1835" y="83"/>
                  </a:lnTo>
                  <a:cubicBezTo>
                    <a:pt x="1738" y="27"/>
                    <a:pt x="1628" y="1"/>
                    <a:pt x="1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2783362" y="3325489"/>
              <a:ext cx="32287" cy="41179"/>
            </a:xfrm>
            <a:custGeom>
              <a:avLst/>
              <a:gdLst/>
              <a:ahLst/>
              <a:cxnLst/>
              <a:rect l="l" t="t" r="r" b="b"/>
              <a:pathLst>
                <a:path w="2135" h="2723" extrusionOk="0">
                  <a:moveTo>
                    <a:pt x="1536" y="0"/>
                  </a:moveTo>
                  <a:cubicBezTo>
                    <a:pt x="1393" y="0"/>
                    <a:pt x="1233" y="47"/>
                    <a:pt x="1067" y="144"/>
                  </a:cubicBezTo>
                  <a:cubicBezTo>
                    <a:pt x="434" y="544"/>
                    <a:pt x="67" y="1245"/>
                    <a:pt x="0" y="1979"/>
                  </a:cubicBezTo>
                  <a:cubicBezTo>
                    <a:pt x="0" y="2451"/>
                    <a:pt x="251" y="2723"/>
                    <a:pt x="599" y="2723"/>
                  </a:cubicBezTo>
                  <a:cubicBezTo>
                    <a:pt x="742" y="2723"/>
                    <a:pt x="902" y="2676"/>
                    <a:pt x="1067" y="2579"/>
                  </a:cubicBezTo>
                  <a:cubicBezTo>
                    <a:pt x="1701" y="2179"/>
                    <a:pt x="2068" y="1512"/>
                    <a:pt x="2135" y="744"/>
                  </a:cubicBezTo>
                  <a:cubicBezTo>
                    <a:pt x="2135" y="272"/>
                    <a:pt x="1884" y="0"/>
                    <a:pt x="1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2369716" y="3347568"/>
              <a:ext cx="333950" cy="293860"/>
            </a:xfrm>
            <a:custGeom>
              <a:avLst/>
              <a:gdLst/>
              <a:ahLst/>
              <a:cxnLst/>
              <a:rect l="l" t="t" r="r" b="b"/>
              <a:pathLst>
                <a:path w="22083" h="19432" extrusionOk="0">
                  <a:moveTo>
                    <a:pt x="21706" y="1"/>
                  </a:moveTo>
                  <a:cubicBezTo>
                    <a:pt x="21618" y="1"/>
                    <a:pt x="21520" y="28"/>
                    <a:pt x="21415" y="85"/>
                  </a:cubicBezTo>
                  <a:lnTo>
                    <a:pt x="667" y="12060"/>
                  </a:lnTo>
                  <a:cubicBezTo>
                    <a:pt x="267" y="12327"/>
                    <a:pt x="34" y="12761"/>
                    <a:pt x="0" y="13228"/>
                  </a:cubicBezTo>
                  <a:lnTo>
                    <a:pt x="0" y="18965"/>
                  </a:lnTo>
                  <a:cubicBezTo>
                    <a:pt x="0" y="19249"/>
                    <a:pt x="151" y="19432"/>
                    <a:pt x="369" y="19432"/>
                  </a:cubicBezTo>
                  <a:cubicBezTo>
                    <a:pt x="459" y="19432"/>
                    <a:pt x="560" y="19400"/>
                    <a:pt x="667" y="19332"/>
                  </a:cubicBezTo>
                  <a:lnTo>
                    <a:pt x="21415" y="7357"/>
                  </a:lnTo>
                  <a:cubicBezTo>
                    <a:pt x="21816" y="7123"/>
                    <a:pt x="22049" y="6690"/>
                    <a:pt x="22083" y="6223"/>
                  </a:cubicBezTo>
                  <a:lnTo>
                    <a:pt x="22083" y="485"/>
                  </a:lnTo>
                  <a:cubicBezTo>
                    <a:pt x="22083" y="175"/>
                    <a:pt x="21929" y="1"/>
                    <a:pt x="21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2388876" y="3380519"/>
              <a:ext cx="295630" cy="183844"/>
            </a:xfrm>
            <a:custGeom>
              <a:avLst/>
              <a:gdLst/>
              <a:ahLst/>
              <a:cxnLst/>
              <a:rect l="l" t="t" r="r" b="b"/>
              <a:pathLst>
                <a:path w="19549" h="12157" extrusionOk="0">
                  <a:moveTo>
                    <a:pt x="19198" y="1"/>
                  </a:moveTo>
                  <a:cubicBezTo>
                    <a:pt x="19103" y="1"/>
                    <a:pt x="18995" y="35"/>
                    <a:pt x="18881" y="108"/>
                  </a:cubicBezTo>
                  <a:lnTo>
                    <a:pt x="668" y="10615"/>
                  </a:lnTo>
                  <a:cubicBezTo>
                    <a:pt x="268" y="10849"/>
                    <a:pt x="34" y="11282"/>
                    <a:pt x="1" y="11716"/>
                  </a:cubicBezTo>
                  <a:cubicBezTo>
                    <a:pt x="1" y="11991"/>
                    <a:pt x="143" y="12156"/>
                    <a:pt x="351" y="12156"/>
                  </a:cubicBezTo>
                  <a:cubicBezTo>
                    <a:pt x="445" y="12156"/>
                    <a:pt x="553" y="12122"/>
                    <a:pt x="668" y="12049"/>
                  </a:cubicBezTo>
                  <a:lnTo>
                    <a:pt x="18881" y="1542"/>
                  </a:lnTo>
                  <a:cubicBezTo>
                    <a:pt x="19281" y="1308"/>
                    <a:pt x="19515" y="908"/>
                    <a:pt x="19548" y="441"/>
                  </a:cubicBezTo>
                  <a:cubicBezTo>
                    <a:pt x="19548" y="166"/>
                    <a:pt x="19406" y="1"/>
                    <a:pt x="191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2388876" y="3535994"/>
              <a:ext cx="95362" cy="72528"/>
            </a:xfrm>
            <a:custGeom>
              <a:avLst/>
              <a:gdLst/>
              <a:ahLst/>
              <a:cxnLst/>
              <a:rect l="l" t="t" r="r" b="b"/>
              <a:pathLst>
                <a:path w="6306" h="4796" extrusionOk="0">
                  <a:moveTo>
                    <a:pt x="6305" y="1"/>
                  </a:moveTo>
                  <a:lnTo>
                    <a:pt x="668" y="3236"/>
                  </a:lnTo>
                  <a:cubicBezTo>
                    <a:pt x="268" y="3470"/>
                    <a:pt x="34" y="3903"/>
                    <a:pt x="1" y="4370"/>
                  </a:cubicBezTo>
                  <a:cubicBezTo>
                    <a:pt x="1" y="4647"/>
                    <a:pt x="144" y="4796"/>
                    <a:pt x="353" y="4796"/>
                  </a:cubicBezTo>
                  <a:cubicBezTo>
                    <a:pt x="447" y="4796"/>
                    <a:pt x="554" y="4766"/>
                    <a:pt x="668" y="4704"/>
                  </a:cubicBezTo>
                  <a:lnTo>
                    <a:pt x="6305" y="1435"/>
                  </a:lnTo>
                  <a:lnTo>
                    <a:pt x="63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2484223" y="3424632"/>
              <a:ext cx="200282" cy="133063"/>
            </a:xfrm>
            <a:custGeom>
              <a:avLst/>
              <a:gdLst/>
              <a:ahLst/>
              <a:cxnLst/>
              <a:rect l="l" t="t" r="r" b="b"/>
              <a:pathLst>
                <a:path w="13244" h="8799" extrusionOk="0">
                  <a:moveTo>
                    <a:pt x="12891" y="1"/>
                  </a:moveTo>
                  <a:cubicBezTo>
                    <a:pt x="12797" y="1"/>
                    <a:pt x="12690" y="31"/>
                    <a:pt x="12576" y="93"/>
                  </a:cubicBezTo>
                  <a:lnTo>
                    <a:pt x="0" y="7365"/>
                  </a:lnTo>
                  <a:lnTo>
                    <a:pt x="0" y="8799"/>
                  </a:lnTo>
                  <a:lnTo>
                    <a:pt x="12576" y="1560"/>
                  </a:lnTo>
                  <a:cubicBezTo>
                    <a:pt x="12976" y="1294"/>
                    <a:pt x="13210" y="893"/>
                    <a:pt x="13243" y="426"/>
                  </a:cubicBezTo>
                  <a:cubicBezTo>
                    <a:pt x="13243" y="150"/>
                    <a:pt x="13100" y="1"/>
                    <a:pt x="128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1893009" y="3514429"/>
              <a:ext cx="385911" cy="539162"/>
            </a:xfrm>
            <a:custGeom>
              <a:avLst/>
              <a:gdLst/>
              <a:ahLst/>
              <a:cxnLst/>
              <a:rect l="l" t="t" r="r" b="b"/>
              <a:pathLst>
                <a:path w="25519" h="35653" extrusionOk="0">
                  <a:moveTo>
                    <a:pt x="1454" y="1"/>
                  </a:moveTo>
                  <a:cubicBezTo>
                    <a:pt x="1358" y="1"/>
                    <a:pt x="1260" y="19"/>
                    <a:pt x="1168" y="59"/>
                  </a:cubicBezTo>
                  <a:lnTo>
                    <a:pt x="334" y="593"/>
                  </a:lnTo>
                  <a:cubicBezTo>
                    <a:pt x="134" y="726"/>
                    <a:pt x="1" y="960"/>
                    <a:pt x="34" y="1193"/>
                  </a:cubicBezTo>
                  <a:lnTo>
                    <a:pt x="34" y="20807"/>
                  </a:lnTo>
                  <a:cubicBezTo>
                    <a:pt x="67" y="21474"/>
                    <a:pt x="434" y="22108"/>
                    <a:pt x="1001" y="22475"/>
                  </a:cubicBezTo>
                  <a:lnTo>
                    <a:pt x="23651" y="35518"/>
                  </a:lnTo>
                  <a:cubicBezTo>
                    <a:pt x="23764" y="35612"/>
                    <a:pt x="23898" y="35653"/>
                    <a:pt x="24035" y="35653"/>
                  </a:cubicBezTo>
                  <a:cubicBezTo>
                    <a:pt x="24141" y="35653"/>
                    <a:pt x="24249" y="35628"/>
                    <a:pt x="24351" y="35584"/>
                  </a:cubicBezTo>
                  <a:lnTo>
                    <a:pt x="25219" y="35084"/>
                  </a:lnTo>
                  <a:cubicBezTo>
                    <a:pt x="25419" y="34951"/>
                    <a:pt x="25519" y="34717"/>
                    <a:pt x="25486" y="34484"/>
                  </a:cubicBezTo>
                  <a:lnTo>
                    <a:pt x="25486" y="14869"/>
                  </a:lnTo>
                  <a:cubicBezTo>
                    <a:pt x="25452" y="14202"/>
                    <a:pt x="25085" y="13569"/>
                    <a:pt x="24518" y="13202"/>
                  </a:cubicBezTo>
                  <a:lnTo>
                    <a:pt x="1869" y="126"/>
                  </a:lnTo>
                  <a:cubicBezTo>
                    <a:pt x="1747" y="45"/>
                    <a:pt x="1602"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8"/>
            <p:cNvSpPr/>
            <p:nvPr/>
          </p:nvSpPr>
          <p:spPr>
            <a:xfrm>
              <a:off x="1893523" y="3521930"/>
              <a:ext cx="371787" cy="531813"/>
            </a:xfrm>
            <a:custGeom>
              <a:avLst/>
              <a:gdLst/>
              <a:ahLst/>
              <a:cxnLst/>
              <a:rect l="l" t="t" r="r" b="b"/>
              <a:pathLst>
                <a:path w="24585" h="35167" extrusionOk="0">
                  <a:moveTo>
                    <a:pt x="534" y="0"/>
                  </a:moveTo>
                  <a:cubicBezTo>
                    <a:pt x="217" y="0"/>
                    <a:pt x="0" y="248"/>
                    <a:pt x="0" y="697"/>
                  </a:cubicBezTo>
                  <a:lnTo>
                    <a:pt x="0" y="20278"/>
                  </a:lnTo>
                  <a:cubicBezTo>
                    <a:pt x="33" y="20945"/>
                    <a:pt x="400" y="21579"/>
                    <a:pt x="967" y="21946"/>
                  </a:cubicBezTo>
                  <a:lnTo>
                    <a:pt x="23617" y="35022"/>
                  </a:lnTo>
                  <a:cubicBezTo>
                    <a:pt x="23776" y="35121"/>
                    <a:pt x="23926" y="35167"/>
                    <a:pt x="24058" y="35167"/>
                  </a:cubicBezTo>
                  <a:cubicBezTo>
                    <a:pt x="24370" y="35167"/>
                    <a:pt x="24584" y="34910"/>
                    <a:pt x="24584" y="34488"/>
                  </a:cubicBezTo>
                  <a:lnTo>
                    <a:pt x="24584" y="14874"/>
                  </a:lnTo>
                  <a:cubicBezTo>
                    <a:pt x="24551" y="14207"/>
                    <a:pt x="24184" y="13573"/>
                    <a:pt x="23617" y="13206"/>
                  </a:cubicBezTo>
                  <a:lnTo>
                    <a:pt x="967" y="130"/>
                  </a:lnTo>
                  <a:cubicBezTo>
                    <a:pt x="812" y="42"/>
                    <a:pt x="66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8"/>
            <p:cNvSpPr/>
            <p:nvPr/>
          </p:nvSpPr>
          <p:spPr>
            <a:xfrm>
              <a:off x="2261756" y="3725161"/>
              <a:ext cx="17164" cy="327402"/>
            </a:xfrm>
            <a:custGeom>
              <a:avLst/>
              <a:gdLst/>
              <a:ahLst/>
              <a:cxnLst/>
              <a:rect l="l" t="t" r="r" b="b"/>
              <a:pathLst>
                <a:path w="1135" h="21650" extrusionOk="0">
                  <a:moveTo>
                    <a:pt x="835" y="0"/>
                  </a:moveTo>
                  <a:lnTo>
                    <a:pt x="1" y="501"/>
                  </a:lnTo>
                  <a:cubicBezTo>
                    <a:pt x="168" y="801"/>
                    <a:pt x="268" y="1135"/>
                    <a:pt x="268" y="1468"/>
                  </a:cubicBezTo>
                  <a:lnTo>
                    <a:pt x="268" y="21049"/>
                  </a:lnTo>
                  <a:cubicBezTo>
                    <a:pt x="268" y="21282"/>
                    <a:pt x="168" y="21483"/>
                    <a:pt x="34" y="21649"/>
                  </a:cubicBezTo>
                  <a:lnTo>
                    <a:pt x="835" y="21182"/>
                  </a:lnTo>
                  <a:cubicBezTo>
                    <a:pt x="1035" y="21049"/>
                    <a:pt x="1135" y="20815"/>
                    <a:pt x="1102" y="20549"/>
                  </a:cubicBezTo>
                  <a:lnTo>
                    <a:pt x="1102" y="968"/>
                  </a:lnTo>
                  <a:cubicBezTo>
                    <a:pt x="1102" y="634"/>
                    <a:pt x="1001" y="301"/>
                    <a:pt x="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1961620" y="3632143"/>
              <a:ext cx="238104" cy="299350"/>
            </a:xfrm>
            <a:custGeom>
              <a:avLst/>
              <a:gdLst/>
              <a:ahLst/>
              <a:cxnLst/>
              <a:rect l="l" t="t" r="r" b="b"/>
              <a:pathLst>
                <a:path w="15745" h="19795" extrusionOk="0">
                  <a:moveTo>
                    <a:pt x="4737" y="1782"/>
                  </a:moveTo>
                  <a:cubicBezTo>
                    <a:pt x="5704" y="1848"/>
                    <a:pt x="6605" y="2115"/>
                    <a:pt x="7406" y="2649"/>
                  </a:cubicBezTo>
                  <a:lnTo>
                    <a:pt x="7472" y="2682"/>
                  </a:lnTo>
                  <a:cubicBezTo>
                    <a:pt x="7772" y="4484"/>
                    <a:pt x="7806" y="6352"/>
                    <a:pt x="7572" y="8186"/>
                  </a:cubicBezTo>
                  <a:cubicBezTo>
                    <a:pt x="6338" y="6051"/>
                    <a:pt x="4804" y="4083"/>
                    <a:pt x="3069" y="2349"/>
                  </a:cubicBezTo>
                  <a:cubicBezTo>
                    <a:pt x="3169" y="2282"/>
                    <a:pt x="3269" y="2182"/>
                    <a:pt x="3369" y="2149"/>
                  </a:cubicBezTo>
                  <a:cubicBezTo>
                    <a:pt x="3803" y="1882"/>
                    <a:pt x="4270" y="1782"/>
                    <a:pt x="4737" y="1782"/>
                  </a:cubicBezTo>
                  <a:close/>
                  <a:moveTo>
                    <a:pt x="8706" y="3516"/>
                  </a:moveTo>
                  <a:lnTo>
                    <a:pt x="8706" y="3516"/>
                  </a:lnTo>
                  <a:cubicBezTo>
                    <a:pt x="10074" y="4650"/>
                    <a:pt x="11208" y="6051"/>
                    <a:pt x="12076" y="7619"/>
                  </a:cubicBezTo>
                  <a:cubicBezTo>
                    <a:pt x="11041" y="8420"/>
                    <a:pt x="9807" y="8987"/>
                    <a:pt x="8506" y="9287"/>
                  </a:cubicBezTo>
                  <a:cubicBezTo>
                    <a:pt x="8840" y="7386"/>
                    <a:pt x="8907" y="5451"/>
                    <a:pt x="8706" y="3516"/>
                  </a:cubicBezTo>
                  <a:close/>
                  <a:moveTo>
                    <a:pt x="2369" y="3216"/>
                  </a:moveTo>
                  <a:cubicBezTo>
                    <a:pt x="4303" y="5117"/>
                    <a:pt x="5904" y="7319"/>
                    <a:pt x="7172" y="9721"/>
                  </a:cubicBezTo>
                  <a:cubicBezTo>
                    <a:pt x="6406" y="10129"/>
                    <a:pt x="4974" y="10401"/>
                    <a:pt x="3761" y="10401"/>
                  </a:cubicBezTo>
                  <a:cubicBezTo>
                    <a:pt x="3391" y="10401"/>
                    <a:pt x="3040" y="10376"/>
                    <a:pt x="2736" y="10321"/>
                  </a:cubicBezTo>
                  <a:cubicBezTo>
                    <a:pt x="2135" y="8920"/>
                    <a:pt x="1835" y="7419"/>
                    <a:pt x="1802" y="5885"/>
                  </a:cubicBezTo>
                  <a:cubicBezTo>
                    <a:pt x="1768" y="4951"/>
                    <a:pt x="1968" y="4050"/>
                    <a:pt x="2369" y="3216"/>
                  </a:cubicBezTo>
                  <a:close/>
                  <a:moveTo>
                    <a:pt x="12576" y="8587"/>
                  </a:moveTo>
                  <a:cubicBezTo>
                    <a:pt x="13410" y="10254"/>
                    <a:pt x="13877" y="12056"/>
                    <a:pt x="13944" y="13924"/>
                  </a:cubicBezTo>
                  <a:lnTo>
                    <a:pt x="13910" y="13924"/>
                  </a:lnTo>
                  <a:cubicBezTo>
                    <a:pt x="13944" y="14658"/>
                    <a:pt x="13810" y="15391"/>
                    <a:pt x="13577" y="16092"/>
                  </a:cubicBezTo>
                  <a:cubicBezTo>
                    <a:pt x="12276" y="13990"/>
                    <a:pt x="10741" y="12056"/>
                    <a:pt x="9040" y="10288"/>
                  </a:cubicBezTo>
                  <a:cubicBezTo>
                    <a:pt x="10308" y="9954"/>
                    <a:pt x="11508" y="9387"/>
                    <a:pt x="12576" y="8587"/>
                  </a:cubicBezTo>
                  <a:close/>
                  <a:moveTo>
                    <a:pt x="7439" y="10755"/>
                  </a:moveTo>
                  <a:cubicBezTo>
                    <a:pt x="7806" y="12690"/>
                    <a:pt x="7839" y="14691"/>
                    <a:pt x="7539" y="16659"/>
                  </a:cubicBezTo>
                  <a:cubicBezTo>
                    <a:pt x="5704" y="15291"/>
                    <a:pt x="4237" y="13523"/>
                    <a:pt x="3236" y="11455"/>
                  </a:cubicBezTo>
                  <a:lnTo>
                    <a:pt x="3770" y="11455"/>
                  </a:lnTo>
                  <a:cubicBezTo>
                    <a:pt x="5037" y="11455"/>
                    <a:pt x="6271" y="11222"/>
                    <a:pt x="7439" y="10755"/>
                  </a:cubicBezTo>
                  <a:close/>
                  <a:moveTo>
                    <a:pt x="8640" y="11455"/>
                  </a:moveTo>
                  <a:cubicBezTo>
                    <a:pt x="10274" y="13190"/>
                    <a:pt x="11709" y="15091"/>
                    <a:pt x="12943" y="17159"/>
                  </a:cubicBezTo>
                  <a:cubicBezTo>
                    <a:pt x="12776" y="17360"/>
                    <a:pt x="12543" y="17526"/>
                    <a:pt x="12342" y="17660"/>
                  </a:cubicBezTo>
                  <a:cubicBezTo>
                    <a:pt x="11947" y="17892"/>
                    <a:pt x="11485" y="18006"/>
                    <a:pt x="10976" y="18006"/>
                  </a:cubicBezTo>
                  <a:cubicBezTo>
                    <a:pt x="10240" y="18006"/>
                    <a:pt x="9407" y="17766"/>
                    <a:pt x="8540" y="17293"/>
                  </a:cubicBezTo>
                  <a:cubicBezTo>
                    <a:pt x="8873" y="15358"/>
                    <a:pt x="8907" y="13390"/>
                    <a:pt x="8640" y="11455"/>
                  </a:cubicBezTo>
                  <a:close/>
                  <a:moveTo>
                    <a:pt x="4778" y="1"/>
                  </a:moveTo>
                  <a:cubicBezTo>
                    <a:pt x="3953" y="1"/>
                    <a:pt x="3185" y="197"/>
                    <a:pt x="2502" y="581"/>
                  </a:cubicBezTo>
                  <a:cubicBezTo>
                    <a:pt x="868" y="1515"/>
                    <a:pt x="0" y="3383"/>
                    <a:pt x="0" y="5885"/>
                  </a:cubicBezTo>
                  <a:cubicBezTo>
                    <a:pt x="0" y="10688"/>
                    <a:pt x="3236" y="16292"/>
                    <a:pt x="7406" y="18727"/>
                  </a:cubicBezTo>
                  <a:cubicBezTo>
                    <a:pt x="8473" y="19394"/>
                    <a:pt x="9707" y="19761"/>
                    <a:pt x="10975" y="19795"/>
                  </a:cubicBezTo>
                  <a:cubicBezTo>
                    <a:pt x="11775" y="19795"/>
                    <a:pt x="12543" y="19594"/>
                    <a:pt x="13243" y="19194"/>
                  </a:cubicBezTo>
                  <a:cubicBezTo>
                    <a:pt x="14844" y="18260"/>
                    <a:pt x="15745" y="16392"/>
                    <a:pt x="15745" y="13924"/>
                  </a:cubicBezTo>
                  <a:cubicBezTo>
                    <a:pt x="15745" y="9120"/>
                    <a:pt x="12476" y="3483"/>
                    <a:pt x="8340" y="1081"/>
                  </a:cubicBezTo>
                  <a:cubicBezTo>
                    <a:pt x="7096" y="354"/>
                    <a:pt x="5886" y="1"/>
                    <a:pt x="4778"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2059977" y="3750885"/>
              <a:ext cx="83764" cy="50464"/>
            </a:xfrm>
            <a:custGeom>
              <a:avLst/>
              <a:gdLst/>
              <a:ahLst/>
              <a:cxnLst/>
              <a:rect l="l" t="t" r="r" b="b"/>
              <a:pathLst>
                <a:path w="5539" h="3337" extrusionOk="0">
                  <a:moveTo>
                    <a:pt x="4771" y="1"/>
                  </a:moveTo>
                  <a:cubicBezTo>
                    <a:pt x="3503" y="1335"/>
                    <a:pt x="1235" y="2236"/>
                    <a:pt x="1" y="2236"/>
                  </a:cubicBezTo>
                  <a:lnTo>
                    <a:pt x="1" y="3336"/>
                  </a:lnTo>
                  <a:cubicBezTo>
                    <a:pt x="1669" y="3336"/>
                    <a:pt x="4204" y="2136"/>
                    <a:pt x="5538" y="735"/>
                  </a:cubicBezTo>
                  <a:lnTo>
                    <a:pt x="4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2053928" y="3787209"/>
              <a:ext cx="102924" cy="125124"/>
            </a:xfrm>
            <a:custGeom>
              <a:avLst/>
              <a:gdLst/>
              <a:ahLst/>
              <a:cxnLst/>
              <a:rect l="l" t="t" r="r" b="b"/>
              <a:pathLst>
                <a:path w="6806" h="8274" extrusionOk="0">
                  <a:moveTo>
                    <a:pt x="768" y="0"/>
                  </a:moveTo>
                  <a:lnTo>
                    <a:pt x="1" y="768"/>
                  </a:lnTo>
                  <a:cubicBezTo>
                    <a:pt x="2336" y="2969"/>
                    <a:pt x="4304" y="5504"/>
                    <a:pt x="5871" y="8273"/>
                  </a:cubicBezTo>
                  <a:lnTo>
                    <a:pt x="6805" y="7739"/>
                  </a:lnTo>
                  <a:cubicBezTo>
                    <a:pt x="5171" y="4871"/>
                    <a:pt x="3136" y="2269"/>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8"/>
            <p:cNvSpPr/>
            <p:nvPr/>
          </p:nvSpPr>
          <p:spPr>
            <a:xfrm>
              <a:off x="2051916" y="3791746"/>
              <a:ext cx="24725" cy="125124"/>
            </a:xfrm>
            <a:custGeom>
              <a:avLst/>
              <a:gdLst/>
              <a:ahLst/>
              <a:cxnLst/>
              <a:rect l="l" t="t" r="r" b="b"/>
              <a:pathLst>
                <a:path w="1635" h="8274" extrusionOk="0">
                  <a:moveTo>
                    <a:pt x="1034" y="1"/>
                  </a:moveTo>
                  <a:lnTo>
                    <a:pt x="0" y="201"/>
                  </a:lnTo>
                  <a:cubicBezTo>
                    <a:pt x="534" y="3236"/>
                    <a:pt x="534" y="5771"/>
                    <a:pt x="0" y="8006"/>
                  </a:cubicBezTo>
                  <a:lnTo>
                    <a:pt x="1034" y="8273"/>
                  </a:lnTo>
                  <a:cubicBezTo>
                    <a:pt x="1635" y="5905"/>
                    <a:pt x="1635" y="3203"/>
                    <a:pt x="10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8"/>
            <p:cNvSpPr/>
            <p:nvPr/>
          </p:nvSpPr>
          <p:spPr>
            <a:xfrm>
              <a:off x="1966656" y="3787209"/>
              <a:ext cx="98387" cy="29852"/>
            </a:xfrm>
            <a:custGeom>
              <a:avLst/>
              <a:gdLst/>
              <a:ahLst/>
              <a:cxnLst/>
              <a:rect l="l" t="t" r="r" b="b"/>
              <a:pathLst>
                <a:path w="6506" h="1974" extrusionOk="0">
                  <a:moveTo>
                    <a:pt x="5805" y="0"/>
                  </a:moveTo>
                  <a:cubicBezTo>
                    <a:pt x="5203" y="533"/>
                    <a:pt x="3425" y="889"/>
                    <a:pt x="1994" y="889"/>
                  </a:cubicBezTo>
                  <a:cubicBezTo>
                    <a:pt x="1364" y="889"/>
                    <a:pt x="801" y="820"/>
                    <a:pt x="434" y="668"/>
                  </a:cubicBezTo>
                  <a:lnTo>
                    <a:pt x="1" y="1635"/>
                  </a:lnTo>
                  <a:cubicBezTo>
                    <a:pt x="600" y="1845"/>
                    <a:pt x="1226" y="1974"/>
                    <a:pt x="1854" y="1974"/>
                  </a:cubicBezTo>
                  <a:cubicBezTo>
                    <a:pt x="1926" y="1974"/>
                    <a:pt x="1997" y="1972"/>
                    <a:pt x="2069" y="1969"/>
                  </a:cubicBezTo>
                  <a:cubicBezTo>
                    <a:pt x="3703" y="1969"/>
                    <a:pt x="5672" y="1568"/>
                    <a:pt x="6505" y="801"/>
                  </a:cubicBezTo>
                  <a:lnTo>
                    <a:pt x="58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8"/>
            <p:cNvSpPr/>
            <p:nvPr/>
          </p:nvSpPr>
          <p:spPr>
            <a:xfrm>
              <a:off x="1965658" y="3669163"/>
              <a:ext cx="101396" cy="127649"/>
            </a:xfrm>
            <a:custGeom>
              <a:avLst/>
              <a:gdLst/>
              <a:ahLst/>
              <a:cxnLst/>
              <a:rect l="l" t="t" r="r" b="b"/>
              <a:pathLst>
                <a:path w="6705" h="8441" extrusionOk="0">
                  <a:moveTo>
                    <a:pt x="701" y="1"/>
                  </a:moveTo>
                  <a:lnTo>
                    <a:pt x="0" y="835"/>
                  </a:lnTo>
                  <a:cubicBezTo>
                    <a:pt x="2368" y="2970"/>
                    <a:pt x="4303" y="5571"/>
                    <a:pt x="5738" y="8440"/>
                  </a:cubicBezTo>
                  <a:lnTo>
                    <a:pt x="6705" y="7973"/>
                  </a:lnTo>
                  <a:cubicBezTo>
                    <a:pt x="5237" y="4971"/>
                    <a:pt x="3169" y="2269"/>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8"/>
            <p:cNvSpPr/>
            <p:nvPr/>
          </p:nvSpPr>
          <p:spPr>
            <a:xfrm>
              <a:off x="2051916" y="3669677"/>
              <a:ext cx="24725" cy="125108"/>
            </a:xfrm>
            <a:custGeom>
              <a:avLst/>
              <a:gdLst/>
              <a:ahLst/>
              <a:cxnLst/>
              <a:rect l="l" t="t" r="r" b="b"/>
              <a:pathLst>
                <a:path w="1635" h="8273" extrusionOk="0">
                  <a:moveTo>
                    <a:pt x="1068" y="0"/>
                  </a:moveTo>
                  <a:lnTo>
                    <a:pt x="0" y="234"/>
                  </a:lnTo>
                  <a:cubicBezTo>
                    <a:pt x="567" y="2535"/>
                    <a:pt x="534" y="5104"/>
                    <a:pt x="0" y="8073"/>
                  </a:cubicBezTo>
                  <a:lnTo>
                    <a:pt x="1068" y="8273"/>
                  </a:lnTo>
                  <a:cubicBezTo>
                    <a:pt x="1635" y="5137"/>
                    <a:pt x="1635" y="2435"/>
                    <a:pt x="10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8"/>
            <p:cNvSpPr/>
            <p:nvPr/>
          </p:nvSpPr>
          <p:spPr>
            <a:xfrm>
              <a:off x="1940932" y="3643500"/>
              <a:ext cx="238119" cy="299093"/>
            </a:xfrm>
            <a:custGeom>
              <a:avLst/>
              <a:gdLst/>
              <a:ahLst/>
              <a:cxnLst/>
              <a:rect l="l" t="t" r="r" b="b"/>
              <a:pathLst>
                <a:path w="15746" h="19778" extrusionOk="0">
                  <a:moveTo>
                    <a:pt x="4737" y="1798"/>
                  </a:moveTo>
                  <a:cubicBezTo>
                    <a:pt x="5705" y="1831"/>
                    <a:pt x="6605" y="2131"/>
                    <a:pt x="7406" y="2632"/>
                  </a:cubicBezTo>
                  <a:cubicBezTo>
                    <a:pt x="11008" y="4700"/>
                    <a:pt x="13944" y="9737"/>
                    <a:pt x="13944" y="13907"/>
                  </a:cubicBezTo>
                  <a:cubicBezTo>
                    <a:pt x="13944" y="15741"/>
                    <a:pt x="13377" y="17076"/>
                    <a:pt x="12343" y="17676"/>
                  </a:cubicBezTo>
                  <a:cubicBezTo>
                    <a:pt x="11943" y="17895"/>
                    <a:pt x="11484" y="18005"/>
                    <a:pt x="10980" y="18005"/>
                  </a:cubicBezTo>
                  <a:cubicBezTo>
                    <a:pt x="10180" y="18005"/>
                    <a:pt x="9269" y="17728"/>
                    <a:pt x="8307" y="17176"/>
                  </a:cubicBezTo>
                  <a:cubicBezTo>
                    <a:pt x="4704" y="15107"/>
                    <a:pt x="1802" y="10037"/>
                    <a:pt x="1802" y="5901"/>
                  </a:cubicBezTo>
                  <a:cubicBezTo>
                    <a:pt x="1802" y="4066"/>
                    <a:pt x="2369" y="2732"/>
                    <a:pt x="3370" y="2131"/>
                  </a:cubicBezTo>
                  <a:cubicBezTo>
                    <a:pt x="3803" y="1898"/>
                    <a:pt x="4270" y="1798"/>
                    <a:pt x="4737" y="1798"/>
                  </a:cubicBezTo>
                  <a:close/>
                  <a:moveTo>
                    <a:pt x="4794" y="0"/>
                  </a:moveTo>
                  <a:cubicBezTo>
                    <a:pt x="3971" y="0"/>
                    <a:pt x="3200" y="198"/>
                    <a:pt x="2502" y="597"/>
                  </a:cubicBezTo>
                  <a:cubicBezTo>
                    <a:pt x="901" y="1531"/>
                    <a:pt x="1" y="3399"/>
                    <a:pt x="1" y="5867"/>
                  </a:cubicBezTo>
                  <a:cubicBezTo>
                    <a:pt x="1" y="10671"/>
                    <a:pt x="3236" y="16308"/>
                    <a:pt x="7406" y="18710"/>
                  </a:cubicBezTo>
                  <a:cubicBezTo>
                    <a:pt x="8473" y="19377"/>
                    <a:pt x="9708" y="19744"/>
                    <a:pt x="10975" y="19777"/>
                  </a:cubicBezTo>
                  <a:cubicBezTo>
                    <a:pt x="11776" y="19777"/>
                    <a:pt x="12576" y="19577"/>
                    <a:pt x="13243" y="19210"/>
                  </a:cubicBezTo>
                  <a:cubicBezTo>
                    <a:pt x="14878" y="18276"/>
                    <a:pt x="15745" y="16408"/>
                    <a:pt x="15745" y="13907"/>
                  </a:cubicBezTo>
                  <a:cubicBezTo>
                    <a:pt x="15745" y="9103"/>
                    <a:pt x="12510" y="3466"/>
                    <a:pt x="8340" y="1064"/>
                  </a:cubicBezTo>
                  <a:cubicBezTo>
                    <a:pt x="7098" y="357"/>
                    <a:pt x="5899" y="0"/>
                    <a:pt x="4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8"/>
            <p:cNvSpPr/>
            <p:nvPr/>
          </p:nvSpPr>
          <p:spPr>
            <a:xfrm>
              <a:off x="2015093" y="3764313"/>
              <a:ext cx="65586" cy="67809"/>
            </a:xfrm>
            <a:custGeom>
              <a:avLst/>
              <a:gdLst/>
              <a:ahLst/>
              <a:cxnLst/>
              <a:rect l="l" t="t" r="r" b="b"/>
              <a:pathLst>
                <a:path w="4337" h="4484" extrusionOk="0">
                  <a:moveTo>
                    <a:pt x="2440" y="0"/>
                  </a:moveTo>
                  <a:cubicBezTo>
                    <a:pt x="2314" y="0"/>
                    <a:pt x="2188" y="27"/>
                    <a:pt x="2068" y="80"/>
                  </a:cubicBezTo>
                  <a:lnTo>
                    <a:pt x="0" y="1281"/>
                  </a:lnTo>
                  <a:lnTo>
                    <a:pt x="134" y="1514"/>
                  </a:lnTo>
                  <a:cubicBezTo>
                    <a:pt x="100" y="1615"/>
                    <a:pt x="100" y="1715"/>
                    <a:pt x="100" y="1848"/>
                  </a:cubicBezTo>
                  <a:cubicBezTo>
                    <a:pt x="134" y="2782"/>
                    <a:pt x="634" y="3649"/>
                    <a:pt x="1434" y="4150"/>
                  </a:cubicBezTo>
                  <a:cubicBezTo>
                    <a:pt x="1535" y="4216"/>
                    <a:pt x="1668" y="4250"/>
                    <a:pt x="1801" y="4283"/>
                  </a:cubicBezTo>
                  <a:lnTo>
                    <a:pt x="1935" y="4483"/>
                  </a:lnTo>
                  <a:lnTo>
                    <a:pt x="3936" y="3349"/>
                  </a:lnTo>
                  <a:cubicBezTo>
                    <a:pt x="4203" y="3149"/>
                    <a:pt x="4337" y="2815"/>
                    <a:pt x="4303" y="2482"/>
                  </a:cubicBezTo>
                  <a:cubicBezTo>
                    <a:pt x="4270" y="1548"/>
                    <a:pt x="3769" y="680"/>
                    <a:pt x="3002" y="180"/>
                  </a:cubicBezTo>
                  <a:cubicBezTo>
                    <a:pt x="2822" y="60"/>
                    <a:pt x="2630" y="0"/>
                    <a:pt x="24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2009543" y="3781825"/>
              <a:ext cx="40362" cy="51840"/>
            </a:xfrm>
            <a:custGeom>
              <a:avLst/>
              <a:gdLst/>
              <a:ahLst/>
              <a:cxnLst/>
              <a:rect l="l" t="t" r="r" b="b"/>
              <a:pathLst>
                <a:path w="2669" h="3428" extrusionOk="0">
                  <a:moveTo>
                    <a:pt x="730" y="0"/>
                  </a:moveTo>
                  <a:cubicBezTo>
                    <a:pt x="298" y="0"/>
                    <a:pt x="0" y="346"/>
                    <a:pt x="0" y="957"/>
                  </a:cubicBezTo>
                  <a:cubicBezTo>
                    <a:pt x="67" y="1891"/>
                    <a:pt x="567" y="2725"/>
                    <a:pt x="1334" y="3259"/>
                  </a:cubicBezTo>
                  <a:cubicBezTo>
                    <a:pt x="1544" y="3373"/>
                    <a:pt x="1743" y="3427"/>
                    <a:pt x="1920" y="3427"/>
                  </a:cubicBezTo>
                  <a:cubicBezTo>
                    <a:pt x="2362" y="3427"/>
                    <a:pt x="2669" y="3087"/>
                    <a:pt x="2669" y="2491"/>
                  </a:cubicBezTo>
                  <a:cubicBezTo>
                    <a:pt x="2602" y="1557"/>
                    <a:pt x="2135" y="690"/>
                    <a:pt x="1334" y="190"/>
                  </a:cubicBezTo>
                  <a:cubicBezTo>
                    <a:pt x="1117" y="61"/>
                    <a:pt x="912" y="0"/>
                    <a:pt x="7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a:off x="2108414" y="3073170"/>
              <a:ext cx="697147" cy="401548"/>
            </a:xfrm>
            <a:custGeom>
              <a:avLst/>
              <a:gdLst/>
              <a:ahLst/>
              <a:cxnLst/>
              <a:rect l="l" t="t" r="r" b="b"/>
              <a:pathLst>
                <a:path w="46100" h="26553" extrusionOk="0">
                  <a:moveTo>
                    <a:pt x="33557" y="0"/>
                  </a:moveTo>
                  <a:cubicBezTo>
                    <a:pt x="33341" y="0"/>
                    <a:pt x="33124" y="50"/>
                    <a:pt x="32924" y="150"/>
                  </a:cubicBezTo>
                  <a:lnTo>
                    <a:pt x="334" y="18964"/>
                  </a:lnTo>
                  <a:cubicBezTo>
                    <a:pt x="0" y="19064"/>
                    <a:pt x="0" y="19564"/>
                    <a:pt x="334" y="19664"/>
                  </a:cubicBezTo>
                  <a:lnTo>
                    <a:pt x="11942" y="26403"/>
                  </a:lnTo>
                  <a:cubicBezTo>
                    <a:pt x="12126" y="26503"/>
                    <a:pt x="12334" y="26553"/>
                    <a:pt x="12547" y="26553"/>
                  </a:cubicBezTo>
                  <a:cubicBezTo>
                    <a:pt x="12759" y="26553"/>
                    <a:pt x="12976" y="26503"/>
                    <a:pt x="13176" y="26403"/>
                  </a:cubicBezTo>
                  <a:lnTo>
                    <a:pt x="45766" y="7622"/>
                  </a:lnTo>
                  <a:cubicBezTo>
                    <a:pt x="46100" y="7522"/>
                    <a:pt x="46100" y="7022"/>
                    <a:pt x="45766" y="6922"/>
                  </a:cubicBezTo>
                  <a:lnTo>
                    <a:pt x="34191" y="150"/>
                  </a:lnTo>
                  <a:cubicBezTo>
                    <a:pt x="33991" y="50"/>
                    <a:pt x="33774" y="0"/>
                    <a:pt x="3355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8"/>
            <p:cNvSpPr/>
            <p:nvPr/>
          </p:nvSpPr>
          <p:spPr>
            <a:xfrm>
              <a:off x="2128588" y="3059045"/>
              <a:ext cx="658313" cy="397011"/>
            </a:xfrm>
            <a:custGeom>
              <a:avLst/>
              <a:gdLst/>
              <a:ahLst/>
              <a:cxnLst/>
              <a:rect l="l" t="t" r="r" b="b"/>
              <a:pathLst>
                <a:path w="43532" h="26253" extrusionOk="0">
                  <a:moveTo>
                    <a:pt x="32353" y="0"/>
                  </a:moveTo>
                  <a:cubicBezTo>
                    <a:pt x="32140" y="0"/>
                    <a:pt x="31923" y="50"/>
                    <a:pt x="31723" y="150"/>
                  </a:cubicBezTo>
                  <a:lnTo>
                    <a:pt x="267" y="18363"/>
                  </a:lnTo>
                  <a:cubicBezTo>
                    <a:pt x="134" y="18397"/>
                    <a:pt x="34" y="18564"/>
                    <a:pt x="0" y="18697"/>
                  </a:cubicBezTo>
                  <a:lnTo>
                    <a:pt x="0" y="19798"/>
                  </a:lnTo>
                  <a:cubicBezTo>
                    <a:pt x="34" y="19931"/>
                    <a:pt x="134" y="20098"/>
                    <a:pt x="267" y="20131"/>
                  </a:cubicBezTo>
                  <a:lnTo>
                    <a:pt x="10575" y="26102"/>
                  </a:lnTo>
                  <a:cubicBezTo>
                    <a:pt x="10775" y="26202"/>
                    <a:pt x="10983" y="26252"/>
                    <a:pt x="11192" y="26252"/>
                  </a:cubicBezTo>
                  <a:cubicBezTo>
                    <a:pt x="11400" y="26252"/>
                    <a:pt x="11609" y="26202"/>
                    <a:pt x="11809" y="26102"/>
                  </a:cubicBezTo>
                  <a:lnTo>
                    <a:pt x="43298" y="7923"/>
                  </a:lnTo>
                  <a:cubicBezTo>
                    <a:pt x="43431" y="7856"/>
                    <a:pt x="43532" y="7722"/>
                    <a:pt x="43532" y="7589"/>
                  </a:cubicBezTo>
                  <a:lnTo>
                    <a:pt x="43532" y="6455"/>
                  </a:lnTo>
                  <a:cubicBezTo>
                    <a:pt x="43532" y="6288"/>
                    <a:pt x="43431" y="6155"/>
                    <a:pt x="43298" y="6121"/>
                  </a:cubicBezTo>
                  <a:lnTo>
                    <a:pt x="32957" y="150"/>
                  </a:lnTo>
                  <a:cubicBezTo>
                    <a:pt x="32774" y="50"/>
                    <a:pt x="32565" y="0"/>
                    <a:pt x="32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2127574" y="3059045"/>
              <a:ext cx="660339" cy="379983"/>
            </a:xfrm>
            <a:custGeom>
              <a:avLst/>
              <a:gdLst/>
              <a:ahLst/>
              <a:cxnLst/>
              <a:rect l="l" t="t" r="r" b="b"/>
              <a:pathLst>
                <a:path w="43666" h="25127" extrusionOk="0">
                  <a:moveTo>
                    <a:pt x="32420" y="0"/>
                  </a:moveTo>
                  <a:cubicBezTo>
                    <a:pt x="32207" y="0"/>
                    <a:pt x="31990" y="50"/>
                    <a:pt x="31790" y="150"/>
                  </a:cubicBezTo>
                  <a:lnTo>
                    <a:pt x="334" y="18363"/>
                  </a:lnTo>
                  <a:cubicBezTo>
                    <a:pt x="1" y="18464"/>
                    <a:pt x="1" y="18964"/>
                    <a:pt x="334" y="19064"/>
                  </a:cubicBezTo>
                  <a:lnTo>
                    <a:pt x="10642" y="25002"/>
                  </a:lnTo>
                  <a:cubicBezTo>
                    <a:pt x="10825" y="25085"/>
                    <a:pt x="11034" y="25127"/>
                    <a:pt x="11246" y="25127"/>
                  </a:cubicBezTo>
                  <a:cubicBezTo>
                    <a:pt x="11459" y="25127"/>
                    <a:pt x="11676" y="25085"/>
                    <a:pt x="11876" y="25002"/>
                  </a:cubicBezTo>
                  <a:lnTo>
                    <a:pt x="43365" y="6822"/>
                  </a:lnTo>
                  <a:cubicBezTo>
                    <a:pt x="43665" y="6688"/>
                    <a:pt x="43665" y="6221"/>
                    <a:pt x="43365" y="6121"/>
                  </a:cubicBezTo>
                  <a:lnTo>
                    <a:pt x="33024" y="150"/>
                  </a:lnTo>
                  <a:cubicBezTo>
                    <a:pt x="32841" y="50"/>
                    <a:pt x="32632" y="0"/>
                    <a:pt x="3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2128588" y="3341791"/>
              <a:ext cx="168495" cy="114009"/>
            </a:xfrm>
            <a:custGeom>
              <a:avLst/>
              <a:gdLst/>
              <a:ahLst/>
              <a:cxnLst/>
              <a:rect l="l" t="t" r="r" b="b"/>
              <a:pathLst>
                <a:path w="11142" h="7539" extrusionOk="0">
                  <a:moveTo>
                    <a:pt x="0" y="0"/>
                  </a:moveTo>
                  <a:lnTo>
                    <a:pt x="0" y="1101"/>
                  </a:lnTo>
                  <a:cubicBezTo>
                    <a:pt x="34" y="1234"/>
                    <a:pt x="134" y="1401"/>
                    <a:pt x="267" y="1434"/>
                  </a:cubicBezTo>
                  <a:lnTo>
                    <a:pt x="10575" y="7405"/>
                  </a:lnTo>
                  <a:cubicBezTo>
                    <a:pt x="10741" y="7505"/>
                    <a:pt x="10942" y="7539"/>
                    <a:pt x="11142" y="7539"/>
                  </a:cubicBezTo>
                  <a:lnTo>
                    <a:pt x="11142" y="6438"/>
                  </a:lnTo>
                  <a:cubicBezTo>
                    <a:pt x="10942" y="6438"/>
                    <a:pt x="10741" y="6371"/>
                    <a:pt x="10575" y="6305"/>
                  </a:cubicBezTo>
                  <a:lnTo>
                    <a:pt x="267" y="367"/>
                  </a:lnTo>
                  <a:cubicBezTo>
                    <a:pt x="134" y="300"/>
                    <a:pt x="34" y="16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2156337" y="3076950"/>
              <a:ext cx="602314" cy="346063"/>
            </a:xfrm>
            <a:custGeom>
              <a:avLst/>
              <a:gdLst/>
              <a:ahLst/>
              <a:cxnLst/>
              <a:rect l="l" t="t" r="r" b="b"/>
              <a:pathLst>
                <a:path w="39829" h="22884" extrusionOk="0">
                  <a:moveTo>
                    <a:pt x="30622" y="0"/>
                  </a:moveTo>
                  <a:lnTo>
                    <a:pt x="29755" y="501"/>
                  </a:lnTo>
                  <a:lnTo>
                    <a:pt x="30222" y="734"/>
                  </a:lnTo>
                  <a:lnTo>
                    <a:pt x="30255" y="734"/>
                  </a:lnTo>
                  <a:lnTo>
                    <a:pt x="31089" y="267"/>
                  </a:lnTo>
                  <a:lnTo>
                    <a:pt x="30622" y="0"/>
                  </a:lnTo>
                  <a:close/>
                  <a:moveTo>
                    <a:pt x="29221" y="834"/>
                  </a:moveTo>
                  <a:lnTo>
                    <a:pt x="28354" y="1335"/>
                  </a:lnTo>
                  <a:lnTo>
                    <a:pt x="28787" y="1568"/>
                  </a:lnTo>
                  <a:lnTo>
                    <a:pt x="28821" y="1568"/>
                  </a:lnTo>
                  <a:lnTo>
                    <a:pt x="29688" y="1068"/>
                  </a:lnTo>
                  <a:lnTo>
                    <a:pt x="29221" y="834"/>
                  </a:lnTo>
                  <a:close/>
                  <a:moveTo>
                    <a:pt x="32390" y="1035"/>
                  </a:moveTo>
                  <a:lnTo>
                    <a:pt x="31523" y="1535"/>
                  </a:lnTo>
                  <a:lnTo>
                    <a:pt x="32557" y="2102"/>
                  </a:lnTo>
                  <a:lnTo>
                    <a:pt x="32590" y="2135"/>
                  </a:lnTo>
                  <a:lnTo>
                    <a:pt x="33457" y="1635"/>
                  </a:lnTo>
                  <a:lnTo>
                    <a:pt x="32390" y="1035"/>
                  </a:lnTo>
                  <a:close/>
                  <a:moveTo>
                    <a:pt x="27787" y="1635"/>
                  </a:moveTo>
                  <a:lnTo>
                    <a:pt x="26919" y="2135"/>
                  </a:lnTo>
                  <a:lnTo>
                    <a:pt x="27353" y="2402"/>
                  </a:lnTo>
                  <a:lnTo>
                    <a:pt x="27386" y="2402"/>
                  </a:lnTo>
                  <a:lnTo>
                    <a:pt x="28254" y="1902"/>
                  </a:lnTo>
                  <a:lnTo>
                    <a:pt x="27787" y="1635"/>
                  </a:lnTo>
                  <a:close/>
                  <a:moveTo>
                    <a:pt x="30956" y="1835"/>
                  </a:moveTo>
                  <a:lnTo>
                    <a:pt x="30088" y="2335"/>
                  </a:lnTo>
                  <a:lnTo>
                    <a:pt x="31122" y="2936"/>
                  </a:lnTo>
                  <a:lnTo>
                    <a:pt x="31156" y="2936"/>
                  </a:lnTo>
                  <a:lnTo>
                    <a:pt x="32023" y="2436"/>
                  </a:lnTo>
                  <a:lnTo>
                    <a:pt x="30956" y="1835"/>
                  </a:lnTo>
                  <a:close/>
                  <a:moveTo>
                    <a:pt x="26352" y="2469"/>
                  </a:moveTo>
                  <a:lnTo>
                    <a:pt x="25485" y="2969"/>
                  </a:lnTo>
                  <a:lnTo>
                    <a:pt x="25952" y="3203"/>
                  </a:lnTo>
                  <a:lnTo>
                    <a:pt x="25985" y="3203"/>
                  </a:lnTo>
                  <a:lnTo>
                    <a:pt x="26819" y="2736"/>
                  </a:lnTo>
                  <a:lnTo>
                    <a:pt x="26352" y="2469"/>
                  </a:lnTo>
                  <a:close/>
                  <a:moveTo>
                    <a:pt x="29555" y="2669"/>
                  </a:moveTo>
                  <a:lnTo>
                    <a:pt x="28687" y="3169"/>
                  </a:lnTo>
                  <a:lnTo>
                    <a:pt x="29688" y="3770"/>
                  </a:lnTo>
                  <a:lnTo>
                    <a:pt x="29721" y="3770"/>
                  </a:lnTo>
                  <a:lnTo>
                    <a:pt x="29755" y="3736"/>
                  </a:lnTo>
                  <a:lnTo>
                    <a:pt x="30622" y="3236"/>
                  </a:lnTo>
                  <a:lnTo>
                    <a:pt x="29555" y="2669"/>
                  </a:lnTo>
                  <a:close/>
                  <a:moveTo>
                    <a:pt x="32557" y="2769"/>
                  </a:moveTo>
                  <a:lnTo>
                    <a:pt x="31689" y="3269"/>
                  </a:lnTo>
                  <a:lnTo>
                    <a:pt x="32723" y="3870"/>
                  </a:lnTo>
                  <a:lnTo>
                    <a:pt x="32757" y="3870"/>
                  </a:lnTo>
                  <a:lnTo>
                    <a:pt x="33591" y="3370"/>
                  </a:lnTo>
                  <a:lnTo>
                    <a:pt x="32557" y="2769"/>
                  </a:lnTo>
                  <a:close/>
                  <a:moveTo>
                    <a:pt x="33991" y="1969"/>
                  </a:moveTo>
                  <a:lnTo>
                    <a:pt x="33124" y="2469"/>
                  </a:lnTo>
                  <a:lnTo>
                    <a:pt x="35759" y="3970"/>
                  </a:lnTo>
                  <a:lnTo>
                    <a:pt x="35792" y="3970"/>
                  </a:lnTo>
                  <a:lnTo>
                    <a:pt x="36626" y="3470"/>
                  </a:lnTo>
                  <a:lnTo>
                    <a:pt x="33991" y="1969"/>
                  </a:lnTo>
                  <a:close/>
                  <a:moveTo>
                    <a:pt x="24484" y="3336"/>
                  </a:moveTo>
                  <a:lnTo>
                    <a:pt x="23617" y="3837"/>
                  </a:lnTo>
                  <a:lnTo>
                    <a:pt x="24618" y="4437"/>
                  </a:lnTo>
                  <a:lnTo>
                    <a:pt x="24684" y="4437"/>
                  </a:lnTo>
                  <a:lnTo>
                    <a:pt x="25518" y="3937"/>
                  </a:lnTo>
                  <a:lnTo>
                    <a:pt x="24484" y="3336"/>
                  </a:lnTo>
                  <a:close/>
                  <a:moveTo>
                    <a:pt x="28154" y="3470"/>
                  </a:moveTo>
                  <a:lnTo>
                    <a:pt x="27286" y="3970"/>
                  </a:lnTo>
                  <a:lnTo>
                    <a:pt x="28320" y="4570"/>
                  </a:lnTo>
                  <a:lnTo>
                    <a:pt x="29188" y="4070"/>
                  </a:lnTo>
                  <a:lnTo>
                    <a:pt x="28154" y="3470"/>
                  </a:lnTo>
                  <a:close/>
                  <a:moveTo>
                    <a:pt x="31122" y="3603"/>
                  </a:moveTo>
                  <a:lnTo>
                    <a:pt x="30255" y="4103"/>
                  </a:lnTo>
                  <a:lnTo>
                    <a:pt x="31289" y="4704"/>
                  </a:lnTo>
                  <a:lnTo>
                    <a:pt x="31322" y="4704"/>
                  </a:lnTo>
                  <a:lnTo>
                    <a:pt x="32190" y="4203"/>
                  </a:lnTo>
                  <a:lnTo>
                    <a:pt x="31122" y="3603"/>
                  </a:lnTo>
                  <a:close/>
                  <a:moveTo>
                    <a:pt x="34158" y="3703"/>
                  </a:moveTo>
                  <a:lnTo>
                    <a:pt x="33324" y="4203"/>
                  </a:lnTo>
                  <a:lnTo>
                    <a:pt x="34291" y="4804"/>
                  </a:lnTo>
                  <a:lnTo>
                    <a:pt x="34325" y="4804"/>
                  </a:lnTo>
                  <a:lnTo>
                    <a:pt x="34358" y="4771"/>
                  </a:lnTo>
                  <a:lnTo>
                    <a:pt x="35225" y="4270"/>
                  </a:lnTo>
                  <a:lnTo>
                    <a:pt x="34158" y="3703"/>
                  </a:lnTo>
                  <a:close/>
                  <a:moveTo>
                    <a:pt x="23050" y="4170"/>
                  </a:moveTo>
                  <a:lnTo>
                    <a:pt x="22183" y="4670"/>
                  </a:lnTo>
                  <a:lnTo>
                    <a:pt x="23217" y="5271"/>
                  </a:lnTo>
                  <a:lnTo>
                    <a:pt x="23250" y="5271"/>
                  </a:lnTo>
                  <a:lnTo>
                    <a:pt x="23283" y="5238"/>
                  </a:lnTo>
                  <a:lnTo>
                    <a:pt x="24151" y="4737"/>
                  </a:lnTo>
                  <a:lnTo>
                    <a:pt x="23050" y="4170"/>
                  </a:lnTo>
                  <a:close/>
                  <a:moveTo>
                    <a:pt x="29721" y="4437"/>
                  </a:moveTo>
                  <a:lnTo>
                    <a:pt x="28854" y="4904"/>
                  </a:lnTo>
                  <a:lnTo>
                    <a:pt x="29888" y="5504"/>
                  </a:lnTo>
                  <a:lnTo>
                    <a:pt x="29921" y="5504"/>
                  </a:lnTo>
                  <a:lnTo>
                    <a:pt x="30789" y="5004"/>
                  </a:lnTo>
                  <a:lnTo>
                    <a:pt x="29721" y="4437"/>
                  </a:lnTo>
                  <a:close/>
                  <a:moveTo>
                    <a:pt x="26419" y="4470"/>
                  </a:moveTo>
                  <a:lnTo>
                    <a:pt x="25552" y="4971"/>
                  </a:lnTo>
                  <a:lnTo>
                    <a:pt x="26586" y="5571"/>
                  </a:lnTo>
                  <a:lnTo>
                    <a:pt x="26619" y="5571"/>
                  </a:lnTo>
                  <a:lnTo>
                    <a:pt x="27453" y="5071"/>
                  </a:lnTo>
                  <a:lnTo>
                    <a:pt x="26419" y="4470"/>
                  </a:lnTo>
                  <a:close/>
                  <a:moveTo>
                    <a:pt x="32723" y="4504"/>
                  </a:moveTo>
                  <a:lnTo>
                    <a:pt x="31856" y="5004"/>
                  </a:lnTo>
                  <a:lnTo>
                    <a:pt x="32890" y="5604"/>
                  </a:lnTo>
                  <a:lnTo>
                    <a:pt x="32924" y="5604"/>
                  </a:lnTo>
                  <a:lnTo>
                    <a:pt x="33791" y="5104"/>
                  </a:lnTo>
                  <a:lnTo>
                    <a:pt x="32723" y="4504"/>
                  </a:lnTo>
                  <a:close/>
                  <a:moveTo>
                    <a:pt x="35792" y="4604"/>
                  </a:moveTo>
                  <a:lnTo>
                    <a:pt x="34925" y="5104"/>
                  </a:lnTo>
                  <a:lnTo>
                    <a:pt x="35959" y="5705"/>
                  </a:lnTo>
                  <a:lnTo>
                    <a:pt x="35992" y="5705"/>
                  </a:lnTo>
                  <a:lnTo>
                    <a:pt x="36860" y="5204"/>
                  </a:lnTo>
                  <a:lnTo>
                    <a:pt x="35792" y="4604"/>
                  </a:lnTo>
                  <a:close/>
                  <a:moveTo>
                    <a:pt x="37193" y="3803"/>
                  </a:moveTo>
                  <a:lnTo>
                    <a:pt x="36326" y="4304"/>
                  </a:lnTo>
                  <a:lnTo>
                    <a:pt x="38928" y="5805"/>
                  </a:lnTo>
                  <a:lnTo>
                    <a:pt x="38961" y="5805"/>
                  </a:lnTo>
                  <a:lnTo>
                    <a:pt x="39829" y="5304"/>
                  </a:lnTo>
                  <a:lnTo>
                    <a:pt x="37193" y="3803"/>
                  </a:lnTo>
                  <a:close/>
                  <a:moveTo>
                    <a:pt x="21682" y="4971"/>
                  </a:moveTo>
                  <a:lnTo>
                    <a:pt x="20815" y="5471"/>
                  </a:lnTo>
                  <a:lnTo>
                    <a:pt x="21849" y="6071"/>
                  </a:lnTo>
                  <a:lnTo>
                    <a:pt x="22716" y="5571"/>
                  </a:lnTo>
                  <a:lnTo>
                    <a:pt x="21682" y="4971"/>
                  </a:lnTo>
                  <a:close/>
                  <a:moveTo>
                    <a:pt x="24985" y="5271"/>
                  </a:moveTo>
                  <a:lnTo>
                    <a:pt x="24151" y="5771"/>
                  </a:lnTo>
                  <a:lnTo>
                    <a:pt x="25185" y="6372"/>
                  </a:lnTo>
                  <a:lnTo>
                    <a:pt x="26052" y="5871"/>
                  </a:lnTo>
                  <a:lnTo>
                    <a:pt x="24985" y="5271"/>
                  </a:lnTo>
                  <a:close/>
                  <a:moveTo>
                    <a:pt x="31356" y="5338"/>
                  </a:moveTo>
                  <a:lnTo>
                    <a:pt x="30489" y="5838"/>
                  </a:lnTo>
                  <a:lnTo>
                    <a:pt x="31489" y="6405"/>
                  </a:lnTo>
                  <a:lnTo>
                    <a:pt x="31523" y="6405"/>
                  </a:lnTo>
                  <a:lnTo>
                    <a:pt x="32390" y="5905"/>
                  </a:lnTo>
                  <a:lnTo>
                    <a:pt x="31356" y="5338"/>
                  </a:lnTo>
                  <a:close/>
                  <a:moveTo>
                    <a:pt x="28020" y="5404"/>
                  </a:moveTo>
                  <a:lnTo>
                    <a:pt x="27186" y="5871"/>
                  </a:lnTo>
                  <a:lnTo>
                    <a:pt x="28187" y="6472"/>
                  </a:lnTo>
                  <a:lnTo>
                    <a:pt x="28220" y="6472"/>
                  </a:lnTo>
                  <a:lnTo>
                    <a:pt x="29088" y="5971"/>
                  </a:lnTo>
                  <a:lnTo>
                    <a:pt x="28020" y="5404"/>
                  </a:lnTo>
                  <a:close/>
                  <a:moveTo>
                    <a:pt x="34358" y="5438"/>
                  </a:moveTo>
                  <a:lnTo>
                    <a:pt x="33491" y="5938"/>
                  </a:lnTo>
                  <a:lnTo>
                    <a:pt x="34525" y="6505"/>
                  </a:lnTo>
                  <a:lnTo>
                    <a:pt x="34558" y="6505"/>
                  </a:lnTo>
                  <a:lnTo>
                    <a:pt x="35425" y="6038"/>
                  </a:lnTo>
                  <a:lnTo>
                    <a:pt x="34358" y="5438"/>
                  </a:lnTo>
                  <a:close/>
                  <a:moveTo>
                    <a:pt x="37360" y="5538"/>
                  </a:moveTo>
                  <a:lnTo>
                    <a:pt x="36493" y="6038"/>
                  </a:lnTo>
                  <a:lnTo>
                    <a:pt x="37527" y="6639"/>
                  </a:lnTo>
                  <a:lnTo>
                    <a:pt x="37560" y="6639"/>
                  </a:lnTo>
                  <a:lnTo>
                    <a:pt x="38428" y="6138"/>
                  </a:lnTo>
                  <a:lnTo>
                    <a:pt x="37360" y="5538"/>
                  </a:lnTo>
                  <a:close/>
                  <a:moveTo>
                    <a:pt x="19948" y="5971"/>
                  </a:moveTo>
                  <a:lnTo>
                    <a:pt x="19080" y="6472"/>
                  </a:lnTo>
                  <a:lnTo>
                    <a:pt x="20114" y="7072"/>
                  </a:lnTo>
                  <a:lnTo>
                    <a:pt x="20148" y="7072"/>
                  </a:lnTo>
                  <a:lnTo>
                    <a:pt x="21015" y="6572"/>
                  </a:lnTo>
                  <a:lnTo>
                    <a:pt x="19948" y="5971"/>
                  </a:lnTo>
                  <a:close/>
                  <a:moveTo>
                    <a:pt x="23617" y="6105"/>
                  </a:moveTo>
                  <a:lnTo>
                    <a:pt x="22750" y="6605"/>
                  </a:lnTo>
                  <a:lnTo>
                    <a:pt x="23750" y="7206"/>
                  </a:lnTo>
                  <a:lnTo>
                    <a:pt x="23817" y="7206"/>
                  </a:lnTo>
                  <a:lnTo>
                    <a:pt x="24651" y="6705"/>
                  </a:lnTo>
                  <a:lnTo>
                    <a:pt x="23617" y="6105"/>
                  </a:lnTo>
                  <a:close/>
                  <a:moveTo>
                    <a:pt x="26619" y="6205"/>
                  </a:moveTo>
                  <a:lnTo>
                    <a:pt x="25752" y="6705"/>
                  </a:lnTo>
                  <a:lnTo>
                    <a:pt x="26786" y="7306"/>
                  </a:lnTo>
                  <a:lnTo>
                    <a:pt x="26819" y="7306"/>
                  </a:lnTo>
                  <a:lnTo>
                    <a:pt x="27687" y="6805"/>
                  </a:lnTo>
                  <a:lnTo>
                    <a:pt x="26619" y="6205"/>
                  </a:lnTo>
                  <a:close/>
                  <a:moveTo>
                    <a:pt x="32924" y="6238"/>
                  </a:moveTo>
                  <a:lnTo>
                    <a:pt x="32056" y="6739"/>
                  </a:lnTo>
                  <a:lnTo>
                    <a:pt x="33090" y="7339"/>
                  </a:lnTo>
                  <a:lnTo>
                    <a:pt x="33124" y="7339"/>
                  </a:lnTo>
                  <a:lnTo>
                    <a:pt x="33991" y="6839"/>
                  </a:lnTo>
                  <a:lnTo>
                    <a:pt x="32924" y="6238"/>
                  </a:lnTo>
                  <a:close/>
                  <a:moveTo>
                    <a:pt x="18547" y="6805"/>
                  </a:moveTo>
                  <a:lnTo>
                    <a:pt x="17679" y="7306"/>
                  </a:lnTo>
                  <a:lnTo>
                    <a:pt x="18680" y="7873"/>
                  </a:lnTo>
                  <a:lnTo>
                    <a:pt x="18713" y="7873"/>
                  </a:lnTo>
                  <a:lnTo>
                    <a:pt x="19581" y="7372"/>
                  </a:lnTo>
                  <a:lnTo>
                    <a:pt x="18547" y="6805"/>
                  </a:lnTo>
                  <a:close/>
                  <a:moveTo>
                    <a:pt x="25218" y="7005"/>
                  </a:moveTo>
                  <a:lnTo>
                    <a:pt x="24351" y="7506"/>
                  </a:lnTo>
                  <a:lnTo>
                    <a:pt x="25352" y="8106"/>
                  </a:lnTo>
                  <a:lnTo>
                    <a:pt x="25385" y="8106"/>
                  </a:lnTo>
                  <a:lnTo>
                    <a:pt x="26252" y="7606"/>
                  </a:lnTo>
                  <a:lnTo>
                    <a:pt x="25218" y="7005"/>
                  </a:lnTo>
                  <a:close/>
                  <a:moveTo>
                    <a:pt x="35926" y="6338"/>
                  </a:moveTo>
                  <a:lnTo>
                    <a:pt x="33657" y="7673"/>
                  </a:lnTo>
                  <a:lnTo>
                    <a:pt x="34658" y="8273"/>
                  </a:lnTo>
                  <a:lnTo>
                    <a:pt x="34725" y="8240"/>
                  </a:lnTo>
                  <a:lnTo>
                    <a:pt x="36993" y="6939"/>
                  </a:lnTo>
                  <a:lnTo>
                    <a:pt x="35926" y="6338"/>
                  </a:lnTo>
                  <a:close/>
                  <a:moveTo>
                    <a:pt x="21849" y="7106"/>
                  </a:moveTo>
                  <a:lnTo>
                    <a:pt x="20315" y="8006"/>
                  </a:lnTo>
                  <a:lnTo>
                    <a:pt x="21349" y="8573"/>
                  </a:lnTo>
                  <a:lnTo>
                    <a:pt x="21382" y="8573"/>
                  </a:lnTo>
                  <a:lnTo>
                    <a:pt x="22916" y="7706"/>
                  </a:lnTo>
                  <a:lnTo>
                    <a:pt x="21849" y="7106"/>
                  </a:lnTo>
                  <a:close/>
                  <a:moveTo>
                    <a:pt x="17079" y="7606"/>
                  </a:moveTo>
                  <a:lnTo>
                    <a:pt x="16212" y="8106"/>
                  </a:lnTo>
                  <a:lnTo>
                    <a:pt x="17212" y="8707"/>
                  </a:lnTo>
                  <a:lnTo>
                    <a:pt x="17279" y="8707"/>
                  </a:lnTo>
                  <a:lnTo>
                    <a:pt x="18113" y="8206"/>
                  </a:lnTo>
                  <a:lnTo>
                    <a:pt x="17079" y="7606"/>
                  </a:lnTo>
                  <a:close/>
                  <a:moveTo>
                    <a:pt x="29821" y="8073"/>
                  </a:moveTo>
                  <a:lnTo>
                    <a:pt x="28954" y="8573"/>
                  </a:lnTo>
                  <a:lnTo>
                    <a:pt x="29988" y="9174"/>
                  </a:lnTo>
                  <a:lnTo>
                    <a:pt x="30022" y="9174"/>
                  </a:lnTo>
                  <a:lnTo>
                    <a:pt x="30889" y="8673"/>
                  </a:lnTo>
                  <a:lnTo>
                    <a:pt x="29821" y="8073"/>
                  </a:lnTo>
                  <a:close/>
                  <a:moveTo>
                    <a:pt x="32790" y="8173"/>
                  </a:moveTo>
                  <a:lnTo>
                    <a:pt x="31923" y="8673"/>
                  </a:lnTo>
                  <a:lnTo>
                    <a:pt x="32924" y="9274"/>
                  </a:lnTo>
                  <a:lnTo>
                    <a:pt x="32990" y="9274"/>
                  </a:lnTo>
                  <a:lnTo>
                    <a:pt x="33824" y="8773"/>
                  </a:lnTo>
                  <a:lnTo>
                    <a:pt x="32790" y="8173"/>
                  </a:lnTo>
                  <a:close/>
                  <a:moveTo>
                    <a:pt x="19814" y="8306"/>
                  </a:moveTo>
                  <a:lnTo>
                    <a:pt x="18947" y="8807"/>
                  </a:lnTo>
                  <a:lnTo>
                    <a:pt x="19981" y="9407"/>
                  </a:lnTo>
                  <a:lnTo>
                    <a:pt x="20014" y="9407"/>
                  </a:lnTo>
                  <a:lnTo>
                    <a:pt x="20882" y="8907"/>
                  </a:lnTo>
                  <a:lnTo>
                    <a:pt x="19814" y="8306"/>
                  </a:lnTo>
                  <a:close/>
                  <a:moveTo>
                    <a:pt x="15678" y="8406"/>
                  </a:moveTo>
                  <a:lnTo>
                    <a:pt x="14811" y="8907"/>
                  </a:lnTo>
                  <a:lnTo>
                    <a:pt x="15845" y="9541"/>
                  </a:lnTo>
                  <a:lnTo>
                    <a:pt x="15878" y="9507"/>
                  </a:lnTo>
                  <a:lnTo>
                    <a:pt x="16745" y="9007"/>
                  </a:lnTo>
                  <a:lnTo>
                    <a:pt x="15678" y="8406"/>
                  </a:lnTo>
                  <a:close/>
                  <a:moveTo>
                    <a:pt x="21882" y="8940"/>
                  </a:moveTo>
                  <a:lnTo>
                    <a:pt x="21015" y="9441"/>
                  </a:lnTo>
                  <a:lnTo>
                    <a:pt x="22049" y="10008"/>
                  </a:lnTo>
                  <a:lnTo>
                    <a:pt x="22083" y="10008"/>
                  </a:lnTo>
                  <a:lnTo>
                    <a:pt x="22950" y="9541"/>
                  </a:lnTo>
                  <a:lnTo>
                    <a:pt x="21882" y="8940"/>
                  </a:lnTo>
                  <a:close/>
                  <a:moveTo>
                    <a:pt x="31389" y="9007"/>
                  </a:moveTo>
                  <a:lnTo>
                    <a:pt x="30522" y="9474"/>
                  </a:lnTo>
                  <a:lnTo>
                    <a:pt x="31556" y="10074"/>
                  </a:lnTo>
                  <a:lnTo>
                    <a:pt x="31589" y="10074"/>
                  </a:lnTo>
                  <a:lnTo>
                    <a:pt x="32457" y="9574"/>
                  </a:lnTo>
                  <a:lnTo>
                    <a:pt x="31389" y="9007"/>
                  </a:lnTo>
                  <a:close/>
                  <a:moveTo>
                    <a:pt x="18380" y="9140"/>
                  </a:moveTo>
                  <a:lnTo>
                    <a:pt x="17513" y="9607"/>
                  </a:lnTo>
                  <a:lnTo>
                    <a:pt x="18547" y="10208"/>
                  </a:lnTo>
                  <a:lnTo>
                    <a:pt x="18580" y="10208"/>
                  </a:lnTo>
                  <a:lnTo>
                    <a:pt x="19447" y="9707"/>
                  </a:lnTo>
                  <a:lnTo>
                    <a:pt x="18380" y="9140"/>
                  </a:lnTo>
                  <a:close/>
                  <a:moveTo>
                    <a:pt x="13643" y="9607"/>
                  </a:moveTo>
                  <a:lnTo>
                    <a:pt x="12776" y="10108"/>
                  </a:lnTo>
                  <a:lnTo>
                    <a:pt x="13810" y="10708"/>
                  </a:lnTo>
                  <a:lnTo>
                    <a:pt x="13843" y="10708"/>
                  </a:lnTo>
                  <a:lnTo>
                    <a:pt x="14711" y="10208"/>
                  </a:lnTo>
                  <a:lnTo>
                    <a:pt x="13643" y="9607"/>
                  </a:lnTo>
                  <a:close/>
                  <a:moveTo>
                    <a:pt x="23484" y="8006"/>
                  </a:moveTo>
                  <a:lnTo>
                    <a:pt x="22483" y="8607"/>
                  </a:lnTo>
                  <a:lnTo>
                    <a:pt x="23784" y="9374"/>
                  </a:lnTo>
                  <a:cubicBezTo>
                    <a:pt x="23850" y="9407"/>
                    <a:pt x="23884" y="9474"/>
                    <a:pt x="23884" y="9541"/>
                  </a:cubicBezTo>
                  <a:cubicBezTo>
                    <a:pt x="23884" y="9607"/>
                    <a:pt x="23850" y="9641"/>
                    <a:pt x="23817" y="9674"/>
                  </a:cubicBezTo>
                  <a:lnTo>
                    <a:pt x="23017" y="10141"/>
                  </a:lnTo>
                  <a:lnTo>
                    <a:pt x="24051" y="10741"/>
                  </a:lnTo>
                  <a:lnTo>
                    <a:pt x="24084" y="10708"/>
                  </a:lnTo>
                  <a:lnTo>
                    <a:pt x="26152" y="9507"/>
                  </a:lnTo>
                  <a:lnTo>
                    <a:pt x="23484" y="8006"/>
                  </a:lnTo>
                  <a:close/>
                  <a:moveTo>
                    <a:pt x="20481" y="9741"/>
                  </a:moveTo>
                  <a:lnTo>
                    <a:pt x="19614" y="10241"/>
                  </a:lnTo>
                  <a:lnTo>
                    <a:pt x="20648" y="10842"/>
                  </a:lnTo>
                  <a:lnTo>
                    <a:pt x="20682" y="10842"/>
                  </a:lnTo>
                  <a:lnTo>
                    <a:pt x="21549" y="10341"/>
                  </a:lnTo>
                  <a:lnTo>
                    <a:pt x="20481" y="9741"/>
                  </a:lnTo>
                  <a:close/>
                  <a:moveTo>
                    <a:pt x="29988" y="9807"/>
                  </a:moveTo>
                  <a:lnTo>
                    <a:pt x="29121" y="10308"/>
                  </a:lnTo>
                  <a:lnTo>
                    <a:pt x="30122" y="10908"/>
                  </a:lnTo>
                  <a:lnTo>
                    <a:pt x="30155" y="10908"/>
                  </a:lnTo>
                  <a:lnTo>
                    <a:pt x="31022" y="10408"/>
                  </a:lnTo>
                  <a:lnTo>
                    <a:pt x="29988" y="9807"/>
                  </a:lnTo>
                  <a:close/>
                  <a:moveTo>
                    <a:pt x="16946" y="9941"/>
                  </a:moveTo>
                  <a:lnTo>
                    <a:pt x="16112" y="10441"/>
                  </a:lnTo>
                  <a:lnTo>
                    <a:pt x="17112" y="11042"/>
                  </a:lnTo>
                  <a:lnTo>
                    <a:pt x="17146" y="11042"/>
                  </a:lnTo>
                  <a:lnTo>
                    <a:pt x="18013" y="10541"/>
                  </a:lnTo>
                  <a:lnTo>
                    <a:pt x="16946" y="9941"/>
                  </a:lnTo>
                  <a:close/>
                  <a:moveTo>
                    <a:pt x="12242" y="10441"/>
                  </a:moveTo>
                  <a:lnTo>
                    <a:pt x="11375" y="10942"/>
                  </a:lnTo>
                  <a:lnTo>
                    <a:pt x="12376" y="11509"/>
                  </a:lnTo>
                  <a:lnTo>
                    <a:pt x="12409" y="11509"/>
                  </a:lnTo>
                  <a:lnTo>
                    <a:pt x="12442" y="11475"/>
                  </a:lnTo>
                  <a:lnTo>
                    <a:pt x="13310" y="11008"/>
                  </a:lnTo>
                  <a:lnTo>
                    <a:pt x="12242" y="10441"/>
                  </a:lnTo>
                  <a:close/>
                  <a:moveTo>
                    <a:pt x="22483" y="10441"/>
                  </a:moveTo>
                  <a:lnTo>
                    <a:pt x="21616" y="10942"/>
                  </a:lnTo>
                  <a:lnTo>
                    <a:pt x="22616" y="11509"/>
                  </a:lnTo>
                  <a:lnTo>
                    <a:pt x="22650" y="11509"/>
                  </a:lnTo>
                  <a:lnTo>
                    <a:pt x="23517" y="11042"/>
                  </a:lnTo>
                  <a:lnTo>
                    <a:pt x="22483" y="10441"/>
                  </a:lnTo>
                  <a:close/>
                  <a:moveTo>
                    <a:pt x="19080" y="10541"/>
                  </a:moveTo>
                  <a:lnTo>
                    <a:pt x="18213" y="11042"/>
                  </a:lnTo>
                  <a:lnTo>
                    <a:pt x="19247" y="11642"/>
                  </a:lnTo>
                  <a:lnTo>
                    <a:pt x="19281" y="11642"/>
                  </a:lnTo>
                  <a:lnTo>
                    <a:pt x="20148" y="11142"/>
                  </a:lnTo>
                  <a:lnTo>
                    <a:pt x="19080" y="10541"/>
                  </a:lnTo>
                  <a:close/>
                  <a:moveTo>
                    <a:pt x="15578" y="10741"/>
                  </a:moveTo>
                  <a:lnTo>
                    <a:pt x="14711" y="11242"/>
                  </a:lnTo>
                  <a:lnTo>
                    <a:pt x="15711" y="11842"/>
                  </a:lnTo>
                  <a:lnTo>
                    <a:pt x="15745" y="11842"/>
                  </a:lnTo>
                  <a:lnTo>
                    <a:pt x="16612" y="11342"/>
                  </a:lnTo>
                  <a:lnTo>
                    <a:pt x="15578" y="10741"/>
                  </a:lnTo>
                  <a:close/>
                  <a:moveTo>
                    <a:pt x="26686" y="9841"/>
                  </a:moveTo>
                  <a:lnTo>
                    <a:pt x="23951" y="11409"/>
                  </a:lnTo>
                  <a:lnTo>
                    <a:pt x="24985" y="12042"/>
                  </a:lnTo>
                  <a:lnTo>
                    <a:pt x="25018" y="12042"/>
                  </a:lnTo>
                  <a:lnTo>
                    <a:pt x="25018" y="12009"/>
                  </a:lnTo>
                  <a:lnTo>
                    <a:pt x="27720" y="10441"/>
                  </a:lnTo>
                  <a:lnTo>
                    <a:pt x="26686" y="9841"/>
                  </a:lnTo>
                  <a:close/>
                  <a:moveTo>
                    <a:pt x="28287" y="10775"/>
                  </a:moveTo>
                  <a:lnTo>
                    <a:pt x="26919" y="11575"/>
                  </a:lnTo>
                  <a:lnTo>
                    <a:pt x="27920" y="12176"/>
                  </a:lnTo>
                  <a:lnTo>
                    <a:pt x="27953" y="12176"/>
                  </a:lnTo>
                  <a:lnTo>
                    <a:pt x="29354" y="11375"/>
                  </a:lnTo>
                  <a:lnTo>
                    <a:pt x="28287" y="10775"/>
                  </a:lnTo>
                  <a:close/>
                  <a:moveTo>
                    <a:pt x="10808" y="11242"/>
                  </a:moveTo>
                  <a:lnTo>
                    <a:pt x="9974" y="11742"/>
                  </a:lnTo>
                  <a:lnTo>
                    <a:pt x="10975" y="12343"/>
                  </a:lnTo>
                  <a:lnTo>
                    <a:pt x="11008" y="12343"/>
                  </a:lnTo>
                  <a:lnTo>
                    <a:pt x="11008" y="12309"/>
                  </a:lnTo>
                  <a:lnTo>
                    <a:pt x="11875" y="11842"/>
                  </a:lnTo>
                  <a:lnTo>
                    <a:pt x="10808" y="11242"/>
                  </a:lnTo>
                  <a:close/>
                  <a:moveTo>
                    <a:pt x="21048" y="11275"/>
                  </a:moveTo>
                  <a:lnTo>
                    <a:pt x="20181" y="11776"/>
                  </a:lnTo>
                  <a:lnTo>
                    <a:pt x="21215" y="12343"/>
                  </a:lnTo>
                  <a:lnTo>
                    <a:pt x="21249" y="12343"/>
                  </a:lnTo>
                  <a:lnTo>
                    <a:pt x="21249" y="12376"/>
                  </a:lnTo>
                  <a:lnTo>
                    <a:pt x="22116" y="11876"/>
                  </a:lnTo>
                  <a:lnTo>
                    <a:pt x="21048" y="11275"/>
                  </a:lnTo>
                  <a:close/>
                  <a:moveTo>
                    <a:pt x="17679" y="11375"/>
                  </a:moveTo>
                  <a:lnTo>
                    <a:pt x="16812" y="11876"/>
                  </a:lnTo>
                  <a:lnTo>
                    <a:pt x="17813" y="12476"/>
                  </a:lnTo>
                  <a:lnTo>
                    <a:pt x="17846" y="12476"/>
                  </a:lnTo>
                  <a:lnTo>
                    <a:pt x="17880" y="12443"/>
                  </a:lnTo>
                  <a:lnTo>
                    <a:pt x="18713" y="11942"/>
                  </a:lnTo>
                  <a:lnTo>
                    <a:pt x="17679" y="11375"/>
                  </a:lnTo>
                  <a:close/>
                  <a:moveTo>
                    <a:pt x="14144" y="11542"/>
                  </a:moveTo>
                  <a:lnTo>
                    <a:pt x="13310" y="12042"/>
                  </a:lnTo>
                  <a:lnTo>
                    <a:pt x="14277" y="12676"/>
                  </a:lnTo>
                  <a:lnTo>
                    <a:pt x="14344" y="12676"/>
                  </a:lnTo>
                  <a:lnTo>
                    <a:pt x="15211" y="12143"/>
                  </a:lnTo>
                  <a:lnTo>
                    <a:pt x="14144" y="11542"/>
                  </a:lnTo>
                  <a:close/>
                  <a:moveTo>
                    <a:pt x="23383" y="11742"/>
                  </a:moveTo>
                  <a:lnTo>
                    <a:pt x="22516" y="12243"/>
                  </a:lnTo>
                  <a:lnTo>
                    <a:pt x="23550" y="12843"/>
                  </a:lnTo>
                  <a:lnTo>
                    <a:pt x="23584" y="12843"/>
                  </a:lnTo>
                  <a:lnTo>
                    <a:pt x="24451" y="12343"/>
                  </a:lnTo>
                  <a:lnTo>
                    <a:pt x="23383" y="11742"/>
                  </a:lnTo>
                  <a:close/>
                  <a:moveTo>
                    <a:pt x="26319" y="11909"/>
                  </a:moveTo>
                  <a:lnTo>
                    <a:pt x="25218" y="12543"/>
                  </a:lnTo>
                  <a:lnTo>
                    <a:pt x="26252" y="13143"/>
                  </a:lnTo>
                  <a:lnTo>
                    <a:pt x="26286" y="13143"/>
                  </a:lnTo>
                  <a:lnTo>
                    <a:pt x="27386" y="12509"/>
                  </a:lnTo>
                  <a:lnTo>
                    <a:pt x="26319" y="11909"/>
                  </a:lnTo>
                  <a:close/>
                  <a:moveTo>
                    <a:pt x="9407" y="12076"/>
                  </a:moveTo>
                  <a:lnTo>
                    <a:pt x="8540" y="12576"/>
                  </a:lnTo>
                  <a:lnTo>
                    <a:pt x="9540" y="13143"/>
                  </a:lnTo>
                  <a:lnTo>
                    <a:pt x="9574" y="13143"/>
                  </a:lnTo>
                  <a:lnTo>
                    <a:pt x="9574" y="13177"/>
                  </a:lnTo>
                  <a:lnTo>
                    <a:pt x="10441" y="12676"/>
                  </a:lnTo>
                  <a:lnTo>
                    <a:pt x="9407" y="12076"/>
                  </a:lnTo>
                  <a:close/>
                  <a:moveTo>
                    <a:pt x="19647" y="12109"/>
                  </a:moveTo>
                  <a:lnTo>
                    <a:pt x="18780" y="12576"/>
                  </a:lnTo>
                  <a:lnTo>
                    <a:pt x="19814" y="13177"/>
                  </a:lnTo>
                  <a:lnTo>
                    <a:pt x="19848" y="13177"/>
                  </a:lnTo>
                  <a:lnTo>
                    <a:pt x="20715" y="12676"/>
                  </a:lnTo>
                  <a:lnTo>
                    <a:pt x="19647" y="12109"/>
                  </a:lnTo>
                  <a:close/>
                  <a:moveTo>
                    <a:pt x="16245" y="12176"/>
                  </a:moveTo>
                  <a:lnTo>
                    <a:pt x="15378" y="12676"/>
                  </a:lnTo>
                  <a:lnTo>
                    <a:pt x="16412" y="13277"/>
                  </a:lnTo>
                  <a:lnTo>
                    <a:pt x="16445" y="13243"/>
                  </a:lnTo>
                  <a:lnTo>
                    <a:pt x="17279" y="12743"/>
                  </a:lnTo>
                  <a:lnTo>
                    <a:pt x="16245" y="12176"/>
                  </a:lnTo>
                  <a:close/>
                  <a:moveTo>
                    <a:pt x="12709" y="12409"/>
                  </a:moveTo>
                  <a:lnTo>
                    <a:pt x="11842" y="12910"/>
                  </a:lnTo>
                  <a:lnTo>
                    <a:pt x="12876" y="13477"/>
                  </a:lnTo>
                  <a:lnTo>
                    <a:pt x="12909" y="13477"/>
                  </a:lnTo>
                  <a:lnTo>
                    <a:pt x="13777" y="12976"/>
                  </a:lnTo>
                  <a:lnTo>
                    <a:pt x="12709" y="12409"/>
                  </a:lnTo>
                  <a:close/>
                  <a:moveTo>
                    <a:pt x="21982" y="12576"/>
                  </a:moveTo>
                  <a:lnTo>
                    <a:pt x="21115" y="13077"/>
                  </a:lnTo>
                  <a:lnTo>
                    <a:pt x="22116" y="13677"/>
                  </a:lnTo>
                  <a:lnTo>
                    <a:pt x="22183" y="13677"/>
                  </a:lnTo>
                  <a:lnTo>
                    <a:pt x="23050" y="13177"/>
                  </a:lnTo>
                  <a:lnTo>
                    <a:pt x="21982" y="12576"/>
                  </a:lnTo>
                  <a:close/>
                  <a:moveTo>
                    <a:pt x="18213" y="12910"/>
                  </a:moveTo>
                  <a:lnTo>
                    <a:pt x="17346" y="13410"/>
                  </a:lnTo>
                  <a:lnTo>
                    <a:pt x="18380" y="14011"/>
                  </a:lnTo>
                  <a:lnTo>
                    <a:pt x="18413" y="14011"/>
                  </a:lnTo>
                  <a:lnTo>
                    <a:pt x="19281" y="13510"/>
                  </a:lnTo>
                  <a:lnTo>
                    <a:pt x="18213" y="12910"/>
                  </a:lnTo>
                  <a:close/>
                  <a:moveTo>
                    <a:pt x="24684" y="12876"/>
                  </a:moveTo>
                  <a:lnTo>
                    <a:pt x="23617" y="13477"/>
                  </a:lnTo>
                  <a:lnTo>
                    <a:pt x="24618" y="14077"/>
                  </a:lnTo>
                  <a:lnTo>
                    <a:pt x="24651" y="14077"/>
                  </a:lnTo>
                  <a:lnTo>
                    <a:pt x="25752" y="13443"/>
                  </a:lnTo>
                  <a:lnTo>
                    <a:pt x="24684" y="12876"/>
                  </a:lnTo>
                  <a:close/>
                  <a:moveTo>
                    <a:pt x="14844" y="13010"/>
                  </a:moveTo>
                  <a:lnTo>
                    <a:pt x="13977" y="13510"/>
                  </a:lnTo>
                  <a:lnTo>
                    <a:pt x="15011" y="14111"/>
                  </a:lnTo>
                  <a:lnTo>
                    <a:pt x="15044" y="14077"/>
                  </a:lnTo>
                  <a:lnTo>
                    <a:pt x="15878" y="13577"/>
                  </a:lnTo>
                  <a:lnTo>
                    <a:pt x="14844" y="13010"/>
                  </a:lnTo>
                  <a:close/>
                  <a:moveTo>
                    <a:pt x="11308" y="13210"/>
                  </a:moveTo>
                  <a:lnTo>
                    <a:pt x="10441" y="13710"/>
                  </a:lnTo>
                  <a:lnTo>
                    <a:pt x="11475" y="14311"/>
                  </a:lnTo>
                  <a:lnTo>
                    <a:pt x="11508" y="14311"/>
                  </a:lnTo>
                  <a:lnTo>
                    <a:pt x="12376" y="13810"/>
                  </a:lnTo>
                  <a:lnTo>
                    <a:pt x="11308" y="13210"/>
                  </a:lnTo>
                  <a:close/>
                  <a:moveTo>
                    <a:pt x="7372" y="13243"/>
                  </a:moveTo>
                  <a:lnTo>
                    <a:pt x="6505" y="13744"/>
                  </a:lnTo>
                  <a:lnTo>
                    <a:pt x="7539" y="14344"/>
                  </a:lnTo>
                  <a:lnTo>
                    <a:pt x="7572" y="14344"/>
                  </a:lnTo>
                  <a:lnTo>
                    <a:pt x="8439" y="13844"/>
                  </a:lnTo>
                  <a:lnTo>
                    <a:pt x="7372" y="13243"/>
                  </a:lnTo>
                  <a:close/>
                  <a:moveTo>
                    <a:pt x="20515" y="13377"/>
                  </a:moveTo>
                  <a:lnTo>
                    <a:pt x="19681" y="13877"/>
                  </a:lnTo>
                  <a:lnTo>
                    <a:pt x="20682" y="14444"/>
                  </a:lnTo>
                  <a:lnTo>
                    <a:pt x="20715" y="14444"/>
                  </a:lnTo>
                  <a:lnTo>
                    <a:pt x="21582" y="13944"/>
                  </a:lnTo>
                  <a:lnTo>
                    <a:pt x="20515" y="13377"/>
                  </a:lnTo>
                  <a:close/>
                  <a:moveTo>
                    <a:pt x="16779" y="13677"/>
                  </a:moveTo>
                  <a:lnTo>
                    <a:pt x="15911" y="14177"/>
                  </a:lnTo>
                  <a:lnTo>
                    <a:pt x="16946" y="14778"/>
                  </a:lnTo>
                  <a:lnTo>
                    <a:pt x="16979" y="14778"/>
                  </a:lnTo>
                  <a:lnTo>
                    <a:pt x="17846" y="14277"/>
                  </a:lnTo>
                  <a:lnTo>
                    <a:pt x="16779" y="13677"/>
                  </a:lnTo>
                  <a:close/>
                  <a:moveTo>
                    <a:pt x="13443" y="13844"/>
                  </a:moveTo>
                  <a:lnTo>
                    <a:pt x="12576" y="14344"/>
                  </a:lnTo>
                  <a:lnTo>
                    <a:pt x="13543" y="14878"/>
                  </a:lnTo>
                  <a:lnTo>
                    <a:pt x="13576" y="14878"/>
                  </a:lnTo>
                  <a:lnTo>
                    <a:pt x="13610" y="14911"/>
                  </a:lnTo>
                  <a:lnTo>
                    <a:pt x="14477" y="14411"/>
                  </a:lnTo>
                  <a:lnTo>
                    <a:pt x="13443" y="13844"/>
                  </a:lnTo>
                  <a:close/>
                  <a:moveTo>
                    <a:pt x="23017" y="13777"/>
                  </a:moveTo>
                  <a:lnTo>
                    <a:pt x="21949" y="14411"/>
                  </a:lnTo>
                  <a:lnTo>
                    <a:pt x="22950" y="14978"/>
                  </a:lnTo>
                  <a:lnTo>
                    <a:pt x="22983" y="14978"/>
                  </a:lnTo>
                  <a:lnTo>
                    <a:pt x="24084" y="14377"/>
                  </a:lnTo>
                  <a:lnTo>
                    <a:pt x="23017" y="13777"/>
                  </a:lnTo>
                  <a:close/>
                  <a:moveTo>
                    <a:pt x="9874" y="13977"/>
                  </a:moveTo>
                  <a:lnTo>
                    <a:pt x="9007" y="14478"/>
                  </a:lnTo>
                  <a:lnTo>
                    <a:pt x="10041" y="15078"/>
                  </a:lnTo>
                  <a:lnTo>
                    <a:pt x="10074" y="15078"/>
                  </a:lnTo>
                  <a:lnTo>
                    <a:pt x="10941" y="14578"/>
                  </a:lnTo>
                  <a:lnTo>
                    <a:pt x="9874" y="13977"/>
                  </a:lnTo>
                  <a:close/>
                  <a:moveTo>
                    <a:pt x="5938" y="14011"/>
                  </a:moveTo>
                  <a:lnTo>
                    <a:pt x="5070" y="14511"/>
                  </a:lnTo>
                  <a:lnTo>
                    <a:pt x="6104" y="15111"/>
                  </a:lnTo>
                  <a:lnTo>
                    <a:pt x="6138" y="15111"/>
                  </a:lnTo>
                  <a:lnTo>
                    <a:pt x="7005" y="14611"/>
                  </a:lnTo>
                  <a:lnTo>
                    <a:pt x="5938" y="14011"/>
                  </a:lnTo>
                  <a:close/>
                  <a:moveTo>
                    <a:pt x="19147" y="14211"/>
                  </a:moveTo>
                  <a:lnTo>
                    <a:pt x="18313" y="14678"/>
                  </a:lnTo>
                  <a:lnTo>
                    <a:pt x="19281" y="15278"/>
                  </a:lnTo>
                  <a:lnTo>
                    <a:pt x="19347" y="15278"/>
                  </a:lnTo>
                  <a:lnTo>
                    <a:pt x="20215" y="14778"/>
                  </a:lnTo>
                  <a:lnTo>
                    <a:pt x="19147" y="14211"/>
                  </a:lnTo>
                  <a:close/>
                  <a:moveTo>
                    <a:pt x="15411" y="14511"/>
                  </a:moveTo>
                  <a:lnTo>
                    <a:pt x="14544" y="15011"/>
                  </a:lnTo>
                  <a:lnTo>
                    <a:pt x="15545" y="15578"/>
                  </a:lnTo>
                  <a:lnTo>
                    <a:pt x="15578" y="15578"/>
                  </a:lnTo>
                  <a:lnTo>
                    <a:pt x="15611" y="15612"/>
                  </a:lnTo>
                  <a:lnTo>
                    <a:pt x="16479" y="15111"/>
                  </a:lnTo>
                  <a:lnTo>
                    <a:pt x="15411" y="14511"/>
                  </a:lnTo>
                  <a:close/>
                  <a:moveTo>
                    <a:pt x="12009" y="14611"/>
                  </a:moveTo>
                  <a:lnTo>
                    <a:pt x="11141" y="15111"/>
                  </a:lnTo>
                  <a:lnTo>
                    <a:pt x="12142" y="15712"/>
                  </a:lnTo>
                  <a:lnTo>
                    <a:pt x="12175" y="15712"/>
                  </a:lnTo>
                  <a:lnTo>
                    <a:pt x="13043" y="15211"/>
                  </a:lnTo>
                  <a:lnTo>
                    <a:pt x="12009" y="14611"/>
                  </a:lnTo>
                  <a:close/>
                  <a:moveTo>
                    <a:pt x="8473" y="14811"/>
                  </a:moveTo>
                  <a:lnTo>
                    <a:pt x="7606" y="15311"/>
                  </a:lnTo>
                  <a:lnTo>
                    <a:pt x="8606" y="15912"/>
                  </a:lnTo>
                  <a:lnTo>
                    <a:pt x="8673" y="15912"/>
                  </a:lnTo>
                  <a:lnTo>
                    <a:pt x="9540" y="15412"/>
                  </a:lnTo>
                  <a:lnTo>
                    <a:pt x="8473" y="14811"/>
                  </a:lnTo>
                  <a:close/>
                  <a:moveTo>
                    <a:pt x="4570" y="14844"/>
                  </a:moveTo>
                  <a:lnTo>
                    <a:pt x="3703" y="15345"/>
                  </a:lnTo>
                  <a:lnTo>
                    <a:pt x="4703" y="15912"/>
                  </a:lnTo>
                  <a:lnTo>
                    <a:pt x="4770" y="15945"/>
                  </a:lnTo>
                  <a:lnTo>
                    <a:pt x="5637" y="15445"/>
                  </a:lnTo>
                  <a:lnTo>
                    <a:pt x="4570" y="14844"/>
                  </a:lnTo>
                  <a:close/>
                  <a:moveTo>
                    <a:pt x="17746" y="15011"/>
                  </a:moveTo>
                  <a:lnTo>
                    <a:pt x="16879" y="15512"/>
                  </a:lnTo>
                  <a:lnTo>
                    <a:pt x="17913" y="16079"/>
                  </a:lnTo>
                  <a:lnTo>
                    <a:pt x="17946" y="16079"/>
                  </a:lnTo>
                  <a:lnTo>
                    <a:pt x="18814" y="15578"/>
                  </a:lnTo>
                  <a:lnTo>
                    <a:pt x="17746" y="15011"/>
                  </a:lnTo>
                  <a:close/>
                  <a:moveTo>
                    <a:pt x="13977" y="15311"/>
                  </a:moveTo>
                  <a:lnTo>
                    <a:pt x="13109" y="15812"/>
                  </a:lnTo>
                  <a:lnTo>
                    <a:pt x="14144" y="16412"/>
                  </a:lnTo>
                  <a:lnTo>
                    <a:pt x="14177" y="16412"/>
                  </a:lnTo>
                  <a:lnTo>
                    <a:pt x="15011" y="15912"/>
                  </a:lnTo>
                  <a:lnTo>
                    <a:pt x="13977" y="15311"/>
                  </a:lnTo>
                  <a:close/>
                  <a:moveTo>
                    <a:pt x="10574" y="15445"/>
                  </a:moveTo>
                  <a:lnTo>
                    <a:pt x="9707" y="15945"/>
                  </a:lnTo>
                  <a:lnTo>
                    <a:pt x="10741" y="16512"/>
                  </a:lnTo>
                  <a:lnTo>
                    <a:pt x="10774" y="16512"/>
                  </a:lnTo>
                  <a:lnTo>
                    <a:pt x="11642" y="16012"/>
                  </a:lnTo>
                  <a:lnTo>
                    <a:pt x="10574" y="15445"/>
                  </a:lnTo>
                  <a:close/>
                  <a:moveTo>
                    <a:pt x="7072" y="15645"/>
                  </a:moveTo>
                  <a:lnTo>
                    <a:pt x="6205" y="16145"/>
                  </a:lnTo>
                  <a:lnTo>
                    <a:pt x="7205" y="16712"/>
                  </a:lnTo>
                  <a:lnTo>
                    <a:pt x="7272" y="16712"/>
                  </a:lnTo>
                  <a:lnTo>
                    <a:pt x="8139" y="16245"/>
                  </a:lnTo>
                  <a:lnTo>
                    <a:pt x="7072" y="15645"/>
                  </a:lnTo>
                  <a:close/>
                  <a:moveTo>
                    <a:pt x="3136" y="15645"/>
                  </a:moveTo>
                  <a:lnTo>
                    <a:pt x="2268" y="16145"/>
                  </a:lnTo>
                  <a:lnTo>
                    <a:pt x="3302" y="16746"/>
                  </a:lnTo>
                  <a:lnTo>
                    <a:pt x="3336" y="16746"/>
                  </a:lnTo>
                  <a:lnTo>
                    <a:pt x="4203" y="16245"/>
                  </a:lnTo>
                  <a:lnTo>
                    <a:pt x="3136" y="15645"/>
                  </a:lnTo>
                  <a:close/>
                  <a:moveTo>
                    <a:pt x="16312" y="15812"/>
                  </a:moveTo>
                  <a:lnTo>
                    <a:pt x="15444" y="16312"/>
                  </a:lnTo>
                  <a:lnTo>
                    <a:pt x="16479" y="16913"/>
                  </a:lnTo>
                  <a:lnTo>
                    <a:pt x="16512" y="16913"/>
                  </a:lnTo>
                  <a:lnTo>
                    <a:pt x="17379" y="16412"/>
                  </a:lnTo>
                  <a:lnTo>
                    <a:pt x="16312" y="15812"/>
                  </a:lnTo>
                  <a:close/>
                  <a:moveTo>
                    <a:pt x="12542" y="16145"/>
                  </a:moveTo>
                  <a:lnTo>
                    <a:pt x="11708" y="16646"/>
                  </a:lnTo>
                  <a:lnTo>
                    <a:pt x="12709" y="17213"/>
                  </a:lnTo>
                  <a:lnTo>
                    <a:pt x="12743" y="17213"/>
                  </a:lnTo>
                  <a:lnTo>
                    <a:pt x="12776" y="17246"/>
                  </a:lnTo>
                  <a:lnTo>
                    <a:pt x="13610" y="16746"/>
                  </a:lnTo>
                  <a:lnTo>
                    <a:pt x="12542" y="16145"/>
                  </a:lnTo>
                  <a:close/>
                  <a:moveTo>
                    <a:pt x="9173" y="16245"/>
                  </a:moveTo>
                  <a:lnTo>
                    <a:pt x="8306" y="16746"/>
                  </a:lnTo>
                  <a:lnTo>
                    <a:pt x="9340" y="17346"/>
                  </a:lnTo>
                  <a:lnTo>
                    <a:pt x="9373" y="17346"/>
                  </a:lnTo>
                  <a:lnTo>
                    <a:pt x="10241" y="16846"/>
                  </a:lnTo>
                  <a:lnTo>
                    <a:pt x="9173" y="16245"/>
                  </a:lnTo>
                  <a:close/>
                  <a:moveTo>
                    <a:pt x="5637" y="16446"/>
                  </a:moveTo>
                  <a:lnTo>
                    <a:pt x="4770" y="16946"/>
                  </a:lnTo>
                  <a:lnTo>
                    <a:pt x="5804" y="17513"/>
                  </a:lnTo>
                  <a:lnTo>
                    <a:pt x="5838" y="17513"/>
                  </a:lnTo>
                  <a:lnTo>
                    <a:pt x="5838" y="17546"/>
                  </a:lnTo>
                  <a:lnTo>
                    <a:pt x="6705" y="17046"/>
                  </a:lnTo>
                  <a:lnTo>
                    <a:pt x="5637" y="16446"/>
                  </a:lnTo>
                  <a:close/>
                  <a:moveTo>
                    <a:pt x="14911" y="16646"/>
                  </a:moveTo>
                  <a:lnTo>
                    <a:pt x="14043" y="17146"/>
                  </a:lnTo>
                  <a:lnTo>
                    <a:pt x="15044" y="17713"/>
                  </a:lnTo>
                  <a:lnTo>
                    <a:pt x="15078" y="17713"/>
                  </a:lnTo>
                  <a:lnTo>
                    <a:pt x="15945" y="17213"/>
                  </a:lnTo>
                  <a:lnTo>
                    <a:pt x="14911" y="16646"/>
                  </a:lnTo>
                  <a:close/>
                  <a:moveTo>
                    <a:pt x="1101" y="16813"/>
                  </a:moveTo>
                  <a:lnTo>
                    <a:pt x="0" y="17446"/>
                  </a:lnTo>
                  <a:lnTo>
                    <a:pt x="1034" y="18047"/>
                  </a:lnTo>
                  <a:lnTo>
                    <a:pt x="1068" y="18047"/>
                  </a:lnTo>
                  <a:lnTo>
                    <a:pt x="2168" y="17413"/>
                  </a:lnTo>
                  <a:lnTo>
                    <a:pt x="1101" y="16813"/>
                  </a:lnTo>
                  <a:close/>
                  <a:moveTo>
                    <a:pt x="11141" y="16946"/>
                  </a:moveTo>
                  <a:lnTo>
                    <a:pt x="10274" y="17446"/>
                  </a:lnTo>
                  <a:lnTo>
                    <a:pt x="11308" y="18047"/>
                  </a:lnTo>
                  <a:lnTo>
                    <a:pt x="11342" y="18047"/>
                  </a:lnTo>
                  <a:lnTo>
                    <a:pt x="12209" y="17546"/>
                  </a:lnTo>
                  <a:lnTo>
                    <a:pt x="11141" y="16946"/>
                  </a:lnTo>
                  <a:close/>
                  <a:moveTo>
                    <a:pt x="7772" y="17046"/>
                  </a:moveTo>
                  <a:lnTo>
                    <a:pt x="6905" y="17546"/>
                  </a:lnTo>
                  <a:lnTo>
                    <a:pt x="7906" y="18147"/>
                  </a:lnTo>
                  <a:lnTo>
                    <a:pt x="7939" y="18147"/>
                  </a:lnTo>
                  <a:lnTo>
                    <a:pt x="8806" y="17646"/>
                  </a:lnTo>
                  <a:lnTo>
                    <a:pt x="7772" y="17046"/>
                  </a:lnTo>
                  <a:close/>
                  <a:moveTo>
                    <a:pt x="4236" y="17246"/>
                  </a:moveTo>
                  <a:lnTo>
                    <a:pt x="3369" y="17747"/>
                  </a:lnTo>
                  <a:lnTo>
                    <a:pt x="4370" y="18347"/>
                  </a:lnTo>
                  <a:lnTo>
                    <a:pt x="4437" y="18347"/>
                  </a:lnTo>
                  <a:lnTo>
                    <a:pt x="5271" y="17847"/>
                  </a:lnTo>
                  <a:lnTo>
                    <a:pt x="4236" y="17246"/>
                  </a:lnTo>
                  <a:close/>
                  <a:moveTo>
                    <a:pt x="13476" y="17446"/>
                  </a:moveTo>
                  <a:lnTo>
                    <a:pt x="12609" y="17947"/>
                  </a:lnTo>
                  <a:lnTo>
                    <a:pt x="13643" y="18547"/>
                  </a:lnTo>
                  <a:lnTo>
                    <a:pt x="13710" y="18547"/>
                  </a:lnTo>
                  <a:lnTo>
                    <a:pt x="14544" y="18047"/>
                  </a:lnTo>
                  <a:lnTo>
                    <a:pt x="13476" y="17446"/>
                  </a:lnTo>
                  <a:close/>
                  <a:moveTo>
                    <a:pt x="9740" y="17780"/>
                  </a:moveTo>
                  <a:lnTo>
                    <a:pt x="8873" y="18280"/>
                  </a:lnTo>
                  <a:lnTo>
                    <a:pt x="9907" y="18847"/>
                  </a:lnTo>
                  <a:lnTo>
                    <a:pt x="9941" y="18847"/>
                  </a:lnTo>
                  <a:lnTo>
                    <a:pt x="10774" y="18380"/>
                  </a:lnTo>
                  <a:lnTo>
                    <a:pt x="9740" y="17780"/>
                  </a:lnTo>
                  <a:close/>
                  <a:moveTo>
                    <a:pt x="6338" y="17880"/>
                  </a:moveTo>
                  <a:lnTo>
                    <a:pt x="5471" y="18380"/>
                  </a:lnTo>
                  <a:lnTo>
                    <a:pt x="6505" y="18981"/>
                  </a:lnTo>
                  <a:lnTo>
                    <a:pt x="6538" y="18981"/>
                  </a:lnTo>
                  <a:lnTo>
                    <a:pt x="7405" y="18514"/>
                  </a:lnTo>
                  <a:lnTo>
                    <a:pt x="6338" y="17880"/>
                  </a:lnTo>
                  <a:close/>
                  <a:moveTo>
                    <a:pt x="2802" y="18080"/>
                  </a:moveTo>
                  <a:lnTo>
                    <a:pt x="1968" y="18580"/>
                  </a:lnTo>
                  <a:lnTo>
                    <a:pt x="2969" y="19148"/>
                  </a:lnTo>
                  <a:lnTo>
                    <a:pt x="3002" y="19148"/>
                  </a:lnTo>
                  <a:lnTo>
                    <a:pt x="3002" y="19181"/>
                  </a:lnTo>
                  <a:lnTo>
                    <a:pt x="3870" y="18681"/>
                  </a:lnTo>
                  <a:lnTo>
                    <a:pt x="2802" y="18080"/>
                  </a:lnTo>
                  <a:close/>
                  <a:moveTo>
                    <a:pt x="12075" y="18280"/>
                  </a:moveTo>
                  <a:lnTo>
                    <a:pt x="11208" y="18781"/>
                  </a:lnTo>
                  <a:lnTo>
                    <a:pt x="12242" y="19348"/>
                  </a:lnTo>
                  <a:lnTo>
                    <a:pt x="12276" y="19381"/>
                  </a:lnTo>
                  <a:lnTo>
                    <a:pt x="13109" y="18881"/>
                  </a:lnTo>
                  <a:lnTo>
                    <a:pt x="12075" y="18280"/>
                  </a:lnTo>
                  <a:close/>
                  <a:moveTo>
                    <a:pt x="8306" y="18614"/>
                  </a:moveTo>
                  <a:lnTo>
                    <a:pt x="7472" y="19114"/>
                  </a:lnTo>
                  <a:lnTo>
                    <a:pt x="8506" y="19681"/>
                  </a:lnTo>
                  <a:lnTo>
                    <a:pt x="9373" y="19181"/>
                  </a:lnTo>
                  <a:lnTo>
                    <a:pt x="8306" y="18614"/>
                  </a:lnTo>
                  <a:close/>
                  <a:moveTo>
                    <a:pt x="21415" y="14744"/>
                  </a:moveTo>
                  <a:lnTo>
                    <a:pt x="13543" y="19248"/>
                  </a:lnTo>
                  <a:lnTo>
                    <a:pt x="14577" y="19848"/>
                  </a:lnTo>
                  <a:lnTo>
                    <a:pt x="14611" y="19848"/>
                  </a:lnTo>
                  <a:lnTo>
                    <a:pt x="14611" y="19881"/>
                  </a:lnTo>
                  <a:lnTo>
                    <a:pt x="22483" y="15345"/>
                  </a:lnTo>
                  <a:lnTo>
                    <a:pt x="21415" y="14744"/>
                  </a:lnTo>
                  <a:close/>
                  <a:moveTo>
                    <a:pt x="4970" y="18714"/>
                  </a:moveTo>
                  <a:lnTo>
                    <a:pt x="3536" y="19481"/>
                  </a:lnTo>
                  <a:lnTo>
                    <a:pt x="4570" y="20082"/>
                  </a:lnTo>
                  <a:lnTo>
                    <a:pt x="4603" y="20082"/>
                  </a:lnTo>
                  <a:lnTo>
                    <a:pt x="4637" y="20115"/>
                  </a:lnTo>
                  <a:lnTo>
                    <a:pt x="6004" y="19314"/>
                  </a:lnTo>
                  <a:lnTo>
                    <a:pt x="4970" y="18714"/>
                  </a:lnTo>
                  <a:close/>
                  <a:moveTo>
                    <a:pt x="10674" y="19081"/>
                  </a:moveTo>
                  <a:lnTo>
                    <a:pt x="9807" y="19581"/>
                  </a:lnTo>
                  <a:lnTo>
                    <a:pt x="10841" y="20182"/>
                  </a:lnTo>
                  <a:lnTo>
                    <a:pt x="10875" y="20182"/>
                  </a:lnTo>
                  <a:lnTo>
                    <a:pt x="11708" y="19681"/>
                  </a:lnTo>
                  <a:lnTo>
                    <a:pt x="10674" y="19081"/>
                  </a:lnTo>
                  <a:close/>
                  <a:moveTo>
                    <a:pt x="13009" y="19581"/>
                  </a:moveTo>
                  <a:lnTo>
                    <a:pt x="11942" y="20215"/>
                  </a:lnTo>
                  <a:lnTo>
                    <a:pt x="12943" y="20815"/>
                  </a:lnTo>
                  <a:lnTo>
                    <a:pt x="12976" y="20815"/>
                  </a:lnTo>
                  <a:lnTo>
                    <a:pt x="14077" y="20182"/>
                  </a:lnTo>
                  <a:lnTo>
                    <a:pt x="13009" y="19581"/>
                  </a:lnTo>
                  <a:close/>
                  <a:moveTo>
                    <a:pt x="6905" y="19414"/>
                  </a:moveTo>
                  <a:lnTo>
                    <a:pt x="5170" y="20448"/>
                  </a:lnTo>
                  <a:lnTo>
                    <a:pt x="6171" y="21016"/>
                  </a:lnTo>
                  <a:lnTo>
                    <a:pt x="6205" y="21016"/>
                  </a:lnTo>
                  <a:lnTo>
                    <a:pt x="7972" y="20015"/>
                  </a:lnTo>
                  <a:lnTo>
                    <a:pt x="6905" y="19414"/>
                  </a:lnTo>
                  <a:close/>
                  <a:moveTo>
                    <a:pt x="9273" y="19915"/>
                  </a:moveTo>
                  <a:lnTo>
                    <a:pt x="8406" y="20415"/>
                  </a:lnTo>
                  <a:lnTo>
                    <a:pt x="9407" y="21016"/>
                  </a:lnTo>
                  <a:lnTo>
                    <a:pt x="9440" y="21016"/>
                  </a:lnTo>
                  <a:lnTo>
                    <a:pt x="10307" y="20515"/>
                  </a:lnTo>
                  <a:lnTo>
                    <a:pt x="9273" y="19915"/>
                  </a:lnTo>
                  <a:close/>
                  <a:moveTo>
                    <a:pt x="11375" y="20549"/>
                  </a:moveTo>
                  <a:lnTo>
                    <a:pt x="10274" y="21149"/>
                  </a:lnTo>
                  <a:lnTo>
                    <a:pt x="11308" y="21749"/>
                  </a:lnTo>
                  <a:lnTo>
                    <a:pt x="11342" y="21749"/>
                  </a:lnTo>
                  <a:lnTo>
                    <a:pt x="12442" y="21116"/>
                  </a:lnTo>
                  <a:lnTo>
                    <a:pt x="11375" y="20549"/>
                  </a:lnTo>
                  <a:close/>
                  <a:moveTo>
                    <a:pt x="7839" y="20715"/>
                  </a:moveTo>
                  <a:lnTo>
                    <a:pt x="6772" y="21349"/>
                  </a:lnTo>
                  <a:lnTo>
                    <a:pt x="7772" y="21950"/>
                  </a:lnTo>
                  <a:lnTo>
                    <a:pt x="7806" y="21950"/>
                  </a:lnTo>
                  <a:lnTo>
                    <a:pt x="8906" y="21316"/>
                  </a:lnTo>
                  <a:lnTo>
                    <a:pt x="7839" y="20715"/>
                  </a:lnTo>
                  <a:close/>
                  <a:moveTo>
                    <a:pt x="9774" y="21483"/>
                  </a:moveTo>
                  <a:lnTo>
                    <a:pt x="8373" y="22283"/>
                  </a:lnTo>
                  <a:lnTo>
                    <a:pt x="9407" y="22884"/>
                  </a:lnTo>
                  <a:lnTo>
                    <a:pt x="9440" y="22884"/>
                  </a:lnTo>
                  <a:lnTo>
                    <a:pt x="10808" y="22083"/>
                  </a:lnTo>
                  <a:lnTo>
                    <a:pt x="9774" y="2148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2347516" y="3406349"/>
              <a:ext cx="522119" cy="628491"/>
            </a:xfrm>
            <a:custGeom>
              <a:avLst/>
              <a:gdLst/>
              <a:ahLst/>
              <a:cxnLst/>
              <a:rect l="l" t="t" r="r" b="b"/>
              <a:pathLst>
                <a:path w="34526" h="41560" extrusionOk="0">
                  <a:moveTo>
                    <a:pt x="33009" y="0"/>
                  </a:moveTo>
                  <a:cubicBezTo>
                    <a:pt x="32727" y="0"/>
                    <a:pt x="32444" y="76"/>
                    <a:pt x="32190" y="234"/>
                  </a:cubicBezTo>
                  <a:lnTo>
                    <a:pt x="934" y="18280"/>
                  </a:lnTo>
                  <a:cubicBezTo>
                    <a:pt x="401" y="18614"/>
                    <a:pt x="67" y="19214"/>
                    <a:pt x="0" y="19882"/>
                  </a:cubicBezTo>
                  <a:lnTo>
                    <a:pt x="0" y="39996"/>
                  </a:lnTo>
                  <a:cubicBezTo>
                    <a:pt x="0" y="40596"/>
                    <a:pt x="0" y="41063"/>
                    <a:pt x="467" y="41364"/>
                  </a:cubicBezTo>
                  <a:cubicBezTo>
                    <a:pt x="743" y="41493"/>
                    <a:pt x="1049" y="41560"/>
                    <a:pt x="1357" y="41560"/>
                  </a:cubicBezTo>
                  <a:cubicBezTo>
                    <a:pt x="1683" y="41560"/>
                    <a:pt x="2010" y="41485"/>
                    <a:pt x="2302" y="41330"/>
                  </a:cubicBezTo>
                  <a:lnTo>
                    <a:pt x="33524" y="23284"/>
                  </a:lnTo>
                  <a:cubicBezTo>
                    <a:pt x="34091" y="22917"/>
                    <a:pt x="34425" y="22317"/>
                    <a:pt x="34458" y="21650"/>
                  </a:cubicBezTo>
                  <a:lnTo>
                    <a:pt x="34458" y="1535"/>
                  </a:lnTo>
                  <a:cubicBezTo>
                    <a:pt x="34525" y="1035"/>
                    <a:pt x="34292" y="568"/>
                    <a:pt x="33891" y="268"/>
                  </a:cubicBezTo>
                  <a:cubicBezTo>
                    <a:pt x="33629" y="92"/>
                    <a:pt x="33320" y="0"/>
                    <a:pt x="3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2352053" y="3406349"/>
              <a:ext cx="517583" cy="298654"/>
            </a:xfrm>
            <a:custGeom>
              <a:avLst/>
              <a:gdLst/>
              <a:ahLst/>
              <a:cxnLst/>
              <a:rect l="l" t="t" r="r" b="b"/>
              <a:pathLst>
                <a:path w="34226" h="19749" extrusionOk="0">
                  <a:moveTo>
                    <a:pt x="32709" y="0"/>
                  </a:moveTo>
                  <a:cubicBezTo>
                    <a:pt x="32427" y="0"/>
                    <a:pt x="32144" y="76"/>
                    <a:pt x="31890" y="234"/>
                  </a:cubicBezTo>
                  <a:lnTo>
                    <a:pt x="634" y="18280"/>
                  </a:lnTo>
                  <a:cubicBezTo>
                    <a:pt x="368" y="18447"/>
                    <a:pt x="134" y="18681"/>
                    <a:pt x="1" y="18948"/>
                  </a:cubicBezTo>
                  <a:lnTo>
                    <a:pt x="1335" y="19748"/>
                  </a:lnTo>
                  <a:cubicBezTo>
                    <a:pt x="1468" y="19448"/>
                    <a:pt x="1702" y="19214"/>
                    <a:pt x="1969" y="19048"/>
                  </a:cubicBezTo>
                  <a:lnTo>
                    <a:pt x="33224" y="1001"/>
                  </a:lnTo>
                  <a:cubicBezTo>
                    <a:pt x="33382" y="913"/>
                    <a:pt x="33528" y="871"/>
                    <a:pt x="33655" y="871"/>
                  </a:cubicBezTo>
                  <a:cubicBezTo>
                    <a:pt x="33959" y="871"/>
                    <a:pt x="34158" y="1112"/>
                    <a:pt x="34158" y="1535"/>
                  </a:cubicBezTo>
                  <a:cubicBezTo>
                    <a:pt x="34225" y="1035"/>
                    <a:pt x="33992" y="568"/>
                    <a:pt x="33591" y="268"/>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2347516" y="3693374"/>
              <a:ext cx="32801" cy="341345"/>
            </a:xfrm>
            <a:custGeom>
              <a:avLst/>
              <a:gdLst/>
              <a:ahLst/>
              <a:cxnLst/>
              <a:rect l="l" t="t" r="r" b="b"/>
              <a:pathLst>
                <a:path w="2169" h="22572" extrusionOk="0">
                  <a:moveTo>
                    <a:pt x="301" y="1"/>
                  </a:moveTo>
                  <a:cubicBezTo>
                    <a:pt x="134" y="268"/>
                    <a:pt x="34" y="568"/>
                    <a:pt x="34" y="902"/>
                  </a:cubicBezTo>
                  <a:lnTo>
                    <a:pt x="34" y="21016"/>
                  </a:lnTo>
                  <a:cubicBezTo>
                    <a:pt x="34" y="21616"/>
                    <a:pt x="0" y="22083"/>
                    <a:pt x="467" y="22384"/>
                  </a:cubicBezTo>
                  <a:cubicBezTo>
                    <a:pt x="743" y="22504"/>
                    <a:pt x="1046" y="22572"/>
                    <a:pt x="1347" y="22572"/>
                  </a:cubicBezTo>
                  <a:cubicBezTo>
                    <a:pt x="1629" y="22572"/>
                    <a:pt x="1911" y="22513"/>
                    <a:pt x="2169" y="22384"/>
                  </a:cubicBezTo>
                  <a:lnTo>
                    <a:pt x="2169" y="22384"/>
                  </a:lnTo>
                  <a:cubicBezTo>
                    <a:pt x="2054" y="22441"/>
                    <a:pt x="1947" y="22468"/>
                    <a:pt x="1852" y="22468"/>
                  </a:cubicBezTo>
                  <a:cubicBezTo>
                    <a:pt x="1558" y="22468"/>
                    <a:pt x="1368" y="22211"/>
                    <a:pt x="1368" y="21783"/>
                  </a:cubicBezTo>
                  <a:lnTo>
                    <a:pt x="1368" y="1669"/>
                  </a:lnTo>
                  <a:cubicBezTo>
                    <a:pt x="1368" y="1335"/>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2381315" y="3447920"/>
              <a:ext cx="470159" cy="559306"/>
            </a:xfrm>
            <a:custGeom>
              <a:avLst/>
              <a:gdLst/>
              <a:ahLst/>
              <a:cxnLst/>
              <a:rect l="l" t="t" r="r" b="b"/>
              <a:pathLst>
                <a:path w="31090" h="36985" extrusionOk="0">
                  <a:moveTo>
                    <a:pt x="30775" y="1"/>
                  </a:moveTo>
                  <a:cubicBezTo>
                    <a:pt x="30697" y="1"/>
                    <a:pt x="30611" y="28"/>
                    <a:pt x="30522" y="87"/>
                  </a:cubicBezTo>
                  <a:lnTo>
                    <a:pt x="567" y="17366"/>
                  </a:lnTo>
                  <a:cubicBezTo>
                    <a:pt x="234" y="17600"/>
                    <a:pt x="0" y="17933"/>
                    <a:pt x="0" y="18333"/>
                  </a:cubicBezTo>
                  <a:lnTo>
                    <a:pt x="0" y="36580"/>
                  </a:lnTo>
                  <a:cubicBezTo>
                    <a:pt x="0" y="36842"/>
                    <a:pt x="119" y="36984"/>
                    <a:pt x="308" y="36984"/>
                  </a:cubicBezTo>
                  <a:cubicBezTo>
                    <a:pt x="384" y="36984"/>
                    <a:pt x="472" y="36961"/>
                    <a:pt x="567" y="36913"/>
                  </a:cubicBezTo>
                  <a:lnTo>
                    <a:pt x="30522" y="19634"/>
                  </a:lnTo>
                  <a:cubicBezTo>
                    <a:pt x="30856" y="19401"/>
                    <a:pt x="31056" y="19034"/>
                    <a:pt x="31089" y="18667"/>
                  </a:cubicBezTo>
                  <a:lnTo>
                    <a:pt x="31089" y="387"/>
                  </a:lnTo>
                  <a:cubicBezTo>
                    <a:pt x="31089" y="153"/>
                    <a:pt x="30957" y="1"/>
                    <a:pt x="307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2381315" y="3452261"/>
              <a:ext cx="456034" cy="542293"/>
            </a:xfrm>
            <a:custGeom>
              <a:avLst/>
              <a:gdLst/>
              <a:ahLst/>
              <a:cxnLst/>
              <a:rect l="l" t="t" r="r" b="b"/>
              <a:pathLst>
                <a:path w="30156" h="35860" extrusionOk="0">
                  <a:moveTo>
                    <a:pt x="30155" y="0"/>
                  </a:moveTo>
                  <a:lnTo>
                    <a:pt x="567" y="17079"/>
                  </a:lnTo>
                  <a:cubicBezTo>
                    <a:pt x="234" y="17313"/>
                    <a:pt x="0" y="17646"/>
                    <a:pt x="0" y="18046"/>
                  </a:cubicBezTo>
                  <a:lnTo>
                    <a:pt x="0" y="35859"/>
                  </a:lnTo>
                  <a:lnTo>
                    <a:pt x="29588" y="18780"/>
                  </a:lnTo>
                  <a:cubicBezTo>
                    <a:pt x="29922" y="18547"/>
                    <a:pt x="30122" y="18213"/>
                    <a:pt x="30155" y="17813"/>
                  </a:cubicBezTo>
                  <a:lnTo>
                    <a:pt x="301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2554331" y="3645360"/>
              <a:ext cx="109986" cy="160117"/>
            </a:xfrm>
            <a:custGeom>
              <a:avLst/>
              <a:gdLst/>
              <a:ahLst/>
              <a:cxnLst/>
              <a:rect l="l" t="t" r="r" b="b"/>
              <a:pathLst>
                <a:path w="7273" h="10588" extrusionOk="0">
                  <a:moveTo>
                    <a:pt x="4849" y="845"/>
                  </a:moveTo>
                  <a:cubicBezTo>
                    <a:pt x="5931" y="845"/>
                    <a:pt x="6672" y="1844"/>
                    <a:pt x="6672" y="3510"/>
                  </a:cubicBezTo>
                  <a:cubicBezTo>
                    <a:pt x="6672" y="5778"/>
                    <a:pt x="5305" y="8380"/>
                    <a:pt x="3637" y="9347"/>
                  </a:cubicBezTo>
                  <a:cubicBezTo>
                    <a:pt x="3201" y="9603"/>
                    <a:pt x="2787" y="9724"/>
                    <a:pt x="2412" y="9724"/>
                  </a:cubicBezTo>
                  <a:cubicBezTo>
                    <a:pt x="1325" y="9724"/>
                    <a:pt x="568" y="8708"/>
                    <a:pt x="568" y="7045"/>
                  </a:cubicBezTo>
                  <a:cubicBezTo>
                    <a:pt x="568" y="4810"/>
                    <a:pt x="1936" y="2175"/>
                    <a:pt x="3637" y="1208"/>
                  </a:cubicBezTo>
                  <a:cubicBezTo>
                    <a:pt x="4070" y="962"/>
                    <a:pt x="4479" y="845"/>
                    <a:pt x="4849"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78"/>
                    <a:pt x="7273" y="3176"/>
                  </a:cubicBezTo>
                  <a:cubicBezTo>
                    <a:pt x="7273" y="1191"/>
                    <a:pt x="6369" y="0"/>
                    <a:pt x="5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2583094" y="3731120"/>
              <a:ext cx="51976" cy="38018"/>
            </a:xfrm>
            <a:custGeom>
              <a:avLst/>
              <a:gdLst/>
              <a:ahLst/>
              <a:cxnLst/>
              <a:rect l="l" t="t" r="r" b="b"/>
              <a:pathLst>
                <a:path w="3437" h="2514" extrusionOk="0">
                  <a:moveTo>
                    <a:pt x="3288" y="1"/>
                  </a:moveTo>
                  <a:cubicBezTo>
                    <a:pt x="3254" y="1"/>
                    <a:pt x="3214" y="13"/>
                    <a:pt x="3169" y="40"/>
                  </a:cubicBezTo>
                  <a:lnTo>
                    <a:pt x="300" y="1708"/>
                  </a:lnTo>
                  <a:cubicBezTo>
                    <a:pt x="100" y="1808"/>
                    <a:pt x="0" y="2042"/>
                    <a:pt x="0" y="2242"/>
                  </a:cubicBezTo>
                  <a:cubicBezTo>
                    <a:pt x="0" y="2414"/>
                    <a:pt x="73" y="2514"/>
                    <a:pt x="178" y="2514"/>
                  </a:cubicBezTo>
                  <a:cubicBezTo>
                    <a:pt x="216" y="2514"/>
                    <a:pt x="257" y="2501"/>
                    <a:pt x="300" y="2475"/>
                  </a:cubicBezTo>
                  <a:lnTo>
                    <a:pt x="3169" y="807"/>
                  </a:lnTo>
                  <a:cubicBezTo>
                    <a:pt x="3336" y="674"/>
                    <a:pt x="3436" y="474"/>
                    <a:pt x="3436" y="240"/>
                  </a:cubicBezTo>
                  <a:cubicBezTo>
                    <a:pt x="3436" y="94"/>
                    <a:pt x="3382" y="1"/>
                    <a:pt x="3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2620931" y="3688656"/>
              <a:ext cx="15138" cy="22139"/>
            </a:xfrm>
            <a:custGeom>
              <a:avLst/>
              <a:gdLst/>
              <a:ahLst/>
              <a:cxnLst/>
              <a:rect l="l" t="t" r="r" b="b"/>
              <a:pathLst>
                <a:path w="1001" h="1464" extrusionOk="0">
                  <a:moveTo>
                    <a:pt x="691" y="0"/>
                  </a:moveTo>
                  <a:cubicBezTo>
                    <a:pt x="634" y="0"/>
                    <a:pt x="570" y="15"/>
                    <a:pt x="500" y="46"/>
                  </a:cubicBezTo>
                  <a:cubicBezTo>
                    <a:pt x="200" y="280"/>
                    <a:pt x="0" y="647"/>
                    <a:pt x="0" y="1013"/>
                  </a:cubicBezTo>
                  <a:cubicBezTo>
                    <a:pt x="0" y="1314"/>
                    <a:pt x="131" y="1464"/>
                    <a:pt x="310" y="1464"/>
                  </a:cubicBezTo>
                  <a:cubicBezTo>
                    <a:pt x="369" y="1464"/>
                    <a:pt x="434" y="1447"/>
                    <a:pt x="500" y="1414"/>
                  </a:cubicBezTo>
                  <a:cubicBezTo>
                    <a:pt x="801" y="1180"/>
                    <a:pt x="1001" y="813"/>
                    <a:pt x="1001" y="446"/>
                  </a:cubicBezTo>
                  <a:cubicBezTo>
                    <a:pt x="1001" y="164"/>
                    <a:pt x="88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2582081" y="3711143"/>
              <a:ext cx="15153" cy="22079"/>
            </a:xfrm>
            <a:custGeom>
              <a:avLst/>
              <a:gdLst/>
              <a:ahLst/>
              <a:cxnLst/>
              <a:rect l="l" t="t" r="r" b="b"/>
              <a:pathLst>
                <a:path w="1002" h="1460" extrusionOk="0">
                  <a:moveTo>
                    <a:pt x="687" y="1"/>
                  </a:moveTo>
                  <a:cubicBezTo>
                    <a:pt x="629" y="1"/>
                    <a:pt x="566" y="20"/>
                    <a:pt x="501" y="60"/>
                  </a:cubicBezTo>
                  <a:cubicBezTo>
                    <a:pt x="201" y="294"/>
                    <a:pt x="1" y="627"/>
                    <a:pt x="1" y="1028"/>
                  </a:cubicBezTo>
                  <a:cubicBezTo>
                    <a:pt x="1" y="1298"/>
                    <a:pt x="127" y="1459"/>
                    <a:pt x="300" y="1459"/>
                  </a:cubicBezTo>
                  <a:cubicBezTo>
                    <a:pt x="362" y="1459"/>
                    <a:pt x="430" y="1439"/>
                    <a:pt x="501" y="1394"/>
                  </a:cubicBezTo>
                  <a:cubicBezTo>
                    <a:pt x="801" y="1194"/>
                    <a:pt x="1001" y="827"/>
                    <a:pt x="1001" y="460"/>
                  </a:cubicBezTo>
                  <a:cubicBezTo>
                    <a:pt x="1001" y="183"/>
                    <a:pt x="868"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2701125" y="3560613"/>
              <a:ext cx="109986" cy="160117"/>
            </a:xfrm>
            <a:custGeom>
              <a:avLst/>
              <a:gdLst/>
              <a:ahLst/>
              <a:cxnLst/>
              <a:rect l="l" t="t" r="r" b="b"/>
              <a:pathLst>
                <a:path w="7273" h="10588" extrusionOk="0">
                  <a:moveTo>
                    <a:pt x="4840" y="845"/>
                  </a:moveTo>
                  <a:cubicBezTo>
                    <a:pt x="5927" y="845"/>
                    <a:pt x="6706" y="1844"/>
                    <a:pt x="6706" y="3510"/>
                  </a:cubicBezTo>
                  <a:cubicBezTo>
                    <a:pt x="6706" y="5778"/>
                    <a:pt x="5305" y="8380"/>
                    <a:pt x="3637" y="9347"/>
                  </a:cubicBezTo>
                  <a:cubicBezTo>
                    <a:pt x="3201" y="9603"/>
                    <a:pt x="2787" y="9724"/>
                    <a:pt x="2412" y="9724"/>
                  </a:cubicBezTo>
                  <a:cubicBezTo>
                    <a:pt x="1324" y="9724"/>
                    <a:pt x="568" y="8708"/>
                    <a:pt x="568" y="7045"/>
                  </a:cubicBezTo>
                  <a:cubicBezTo>
                    <a:pt x="568" y="4810"/>
                    <a:pt x="1969" y="2175"/>
                    <a:pt x="3637" y="1208"/>
                  </a:cubicBezTo>
                  <a:cubicBezTo>
                    <a:pt x="4061" y="962"/>
                    <a:pt x="4469" y="845"/>
                    <a:pt x="4840" y="845"/>
                  </a:cubicBezTo>
                  <a:close/>
                  <a:moveTo>
                    <a:pt x="5082" y="0"/>
                  </a:moveTo>
                  <a:cubicBezTo>
                    <a:pt x="4639" y="0"/>
                    <a:pt x="4150" y="141"/>
                    <a:pt x="3637" y="441"/>
                  </a:cubicBezTo>
                  <a:cubicBezTo>
                    <a:pt x="1635" y="1608"/>
                    <a:pt x="1" y="4710"/>
                    <a:pt x="1" y="7379"/>
                  </a:cubicBezTo>
                  <a:cubicBezTo>
                    <a:pt x="1" y="9390"/>
                    <a:pt x="906" y="10588"/>
                    <a:pt x="2194" y="10588"/>
                  </a:cubicBezTo>
                  <a:cubicBezTo>
                    <a:pt x="2637" y="10588"/>
                    <a:pt x="3125" y="10446"/>
                    <a:pt x="3637" y="10148"/>
                  </a:cubicBezTo>
                  <a:cubicBezTo>
                    <a:pt x="5638" y="8980"/>
                    <a:pt x="7273" y="5845"/>
                    <a:pt x="7273" y="3176"/>
                  </a:cubicBezTo>
                  <a:cubicBezTo>
                    <a:pt x="7273" y="1191"/>
                    <a:pt x="6369" y="0"/>
                    <a:pt x="50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2725337" y="3636317"/>
              <a:ext cx="61564" cy="51810"/>
            </a:xfrm>
            <a:custGeom>
              <a:avLst/>
              <a:gdLst/>
              <a:ahLst/>
              <a:cxnLst/>
              <a:rect l="l" t="t" r="r" b="b"/>
              <a:pathLst>
                <a:path w="4071" h="3426" extrusionOk="0">
                  <a:moveTo>
                    <a:pt x="3835" y="0"/>
                  </a:moveTo>
                  <a:cubicBezTo>
                    <a:pt x="3709" y="0"/>
                    <a:pt x="3562" y="158"/>
                    <a:pt x="3470" y="372"/>
                  </a:cubicBezTo>
                  <a:cubicBezTo>
                    <a:pt x="3237" y="1205"/>
                    <a:pt x="2736" y="1906"/>
                    <a:pt x="2036" y="2373"/>
                  </a:cubicBezTo>
                  <a:cubicBezTo>
                    <a:pt x="1794" y="2513"/>
                    <a:pt x="1567" y="2580"/>
                    <a:pt x="1362" y="2580"/>
                  </a:cubicBezTo>
                  <a:cubicBezTo>
                    <a:pt x="1029" y="2580"/>
                    <a:pt x="754" y="2403"/>
                    <a:pt x="568" y="2073"/>
                  </a:cubicBezTo>
                  <a:cubicBezTo>
                    <a:pt x="539" y="2001"/>
                    <a:pt x="492" y="1966"/>
                    <a:pt x="436" y="1966"/>
                  </a:cubicBezTo>
                  <a:cubicBezTo>
                    <a:pt x="363" y="1966"/>
                    <a:pt x="277" y="2026"/>
                    <a:pt x="201" y="2139"/>
                  </a:cubicBezTo>
                  <a:cubicBezTo>
                    <a:pt x="34" y="2273"/>
                    <a:pt x="1" y="2506"/>
                    <a:pt x="68" y="2707"/>
                  </a:cubicBezTo>
                  <a:cubicBezTo>
                    <a:pt x="315" y="3180"/>
                    <a:pt x="689" y="3425"/>
                    <a:pt x="1136" y="3425"/>
                  </a:cubicBezTo>
                  <a:cubicBezTo>
                    <a:pt x="1413" y="3425"/>
                    <a:pt x="1717" y="3331"/>
                    <a:pt x="2036" y="3140"/>
                  </a:cubicBezTo>
                  <a:cubicBezTo>
                    <a:pt x="2970" y="2506"/>
                    <a:pt x="3670" y="1539"/>
                    <a:pt x="4004" y="438"/>
                  </a:cubicBezTo>
                  <a:cubicBezTo>
                    <a:pt x="4071" y="205"/>
                    <a:pt x="4004" y="38"/>
                    <a:pt x="3870" y="5"/>
                  </a:cubicBezTo>
                  <a:cubicBezTo>
                    <a:pt x="3859" y="2"/>
                    <a:pt x="3847" y="0"/>
                    <a:pt x="3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2767710" y="3604121"/>
              <a:ext cx="15153" cy="21928"/>
            </a:xfrm>
            <a:custGeom>
              <a:avLst/>
              <a:gdLst/>
              <a:ahLst/>
              <a:cxnLst/>
              <a:rect l="l" t="t" r="r" b="b"/>
              <a:pathLst>
                <a:path w="1002" h="1450" extrusionOk="0">
                  <a:moveTo>
                    <a:pt x="716" y="1"/>
                  </a:moveTo>
                  <a:cubicBezTo>
                    <a:pt x="653" y="1"/>
                    <a:pt x="581" y="21"/>
                    <a:pt x="501" y="65"/>
                  </a:cubicBezTo>
                  <a:cubicBezTo>
                    <a:pt x="201" y="266"/>
                    <a:pt x="34" y="633"/>
                    <a:pt x="1" y="999"/>
                  </a:cubicBezTo>
                  <a:cubicBezTo>
                    <a:pt x="1" y="1300"/>
                    <a:pt x="132" y="1450"/>
                    <a:pt x="311" y="1450"/>
                  </a:cubicBezTo>
                  <a:cubicBezTo>
                    <a:pt x="370" y="1450"/>
                    <a:pt x="435" y="1433"/>
                    <a:pt x="501" y="1400"/>
                  </a:cubicBezTo>
                  <a:cubicBezTo>
                    <a:pt x="835" y="1166"/>
                    <a:pt x="1002" y="799"/>
                    <a:pt x="1002" y="432"/>
                  </a:cubicBezTo>
                  <a:cubicBezTo>
                    <a:pt x="1002" y="162"/>
                    <a:pt x="893" y="1"/>
                    <a:pt x="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2728875" y="3626321"/>
              <a:ext cx="15153" cy="22154"/>
            </a:xfrm>
            <a:custGeom>
              <a:avLst/>
              <a:gdLst/>
              <a:ahLst/>
              <a:cxnLst/>
              <a:rect l="l" t="t" r="r" b="b"/>
              <a:pathLst>
                <a:path w="1002" h="1465" extrusionOk="0">
                  <a:moveTo>
                    <a:pt x="699" y="1"/>
                  </a:moveTo>
                  <a:cubicBezTo>
                    <a:pt x="637" y="1"/>
                    <a:pt x="570" y="22"/>
                    <a:pt x="501" y="65"/>
                  </a:cubicBezTo>
                  <a:cubicBezTo>
                    <a:pt x="201" y="299"/>
                    <a:pt x="0" y="632"/>
                    <a:pt x="0" y="1033"/>
                  </a:cubicBezTo>
                  <a:cubicBezTo>
                    <a:pt x="0" y="1303"/>
                    <a:pt x="127" y="1464"/>
                    <a:pt x="300" y="1464"/>
                  </a:cubicBezTo>
                  <a:cubicBezTo>
                    <a:pt x="362" y="1464"/>
                    <a:pt x="430" y="1444"/>
                    <a:pt x="501" y="1399"/>
                  </a:cubicBezTo>
                  <a:cubicBezTo>
                    <a:pt x="801" y="1166"/>
                    <a:pt x="1001" y="832"/>
                    <a:pt x="1001" y="465"/>
                  </a:cubicBezTo>
                  <a:cubicBezTo>
                    <a:pt x="1001" y="169"/>
                    <a:pt x="873" y="1"/>
                    <a:pt x="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2407038" y="3730106"/>
              <a:ext cx="110485" cy="160132"/>
            </a:xfrm>
            <a:custGeom>
              <a:avLst/>
              <a:gdLst/>
              <a:ahLst/>
              <a:cxnLst/>
              <a:rect l="l" t="t" r="r" b="b"/>
              <a:pathLst>
                <a:path w="7306" h="10589" extrusionOk="0">
                  <a:moveTo>
                    <a:pt x="4839" y="850"/>
                  </a:moveTo>
                  <a:cubicBezTo>
                    <a:pt x="5938" y="850"/>
                    <a:pt x="6705" y="1869"/>
                    <a:pt x="6705" y="3543"/>
                  </a:cubicBezTo>
                  <a:cubicBezTo>
                    <a:pt x="6705" y="5778"/>
                    <a:pt x="5338" y="8413"/>
                    <a:pt x="3637" y="9380"/>
                  </a:cubicBezTo>
                  <a:cubicBezTo>
                    <a:pt x="3213" y="9626"/>
                    <a:pt x="2809" y="9743"/>
                    <a:pt x="2441" y="9743"/>
                  </a:cubicBezTo>
                  <a:cubicBezTo>
                    <a:pt x="1362" y="9743"/>
                    <a:pt x="601" y="8738"/>
                    <a:pt x="601" y="7045"/>
                  </a:cubicBezTo>
                  <a:cubicBezTo>
                    <a:pt x="601" y="4811"/>
                    <a:pt x="1969" y="2175"/>
                    <a:pt x="3637" y="1208"/>
                  </a:cubicBezTo>
                  <a:cubicBezTo>
                    <a:pt x="4064" y="965"/>
                    <a:pt x="4470" y="850"/>
                    <a:pt x="4839" y="850"/>
                  </a:cubicBezTo>
                  <a:close/>
                  <a:moveTo>
                    <a:pt x="5101" y="0"/>
                  </a:moveTo>
                  <a:cubicBezTo>
                    <a:pt x="4653" y="0"/>
                    <a:pt x="4158" y="141"/>
                    <a:pt x="3637" y="441"/>
                  </a:cubicBezTo>
                  <a:cubicBezTo>
                    <a:pt x="1635" y="1608"/>
                    <a:pt x="1" y="4710"/>
                    <a:pt x="1" y="7412"/>
                  </a:cubicBezTo>
                  <a:cubicBezTo>
                    <a:pt x="1" y="9397"/>
                    <a:pt x="905" y="10588"/>
                    <a:pt x="2191" y="10588"/>
                  </a:cubicBezTo>
                  <a:cubicBezTo>
                    <a:pt x="2635" y="10588"/>
                    <a:pt x="3124" y="10447"/>
                    <a:pt x="3637" y="10148"/>
                  </a:cubicBezTo>
                  <a:cubicBezTo>
                    <a:pt x="5671" y="8980"/>
                    <a:pt x="7306" y="5878"/>
                    <a:pt x="7306" y="3176"/>
                  </a:cubicBezTo>
                  <a:cubicBezTo>
                    <a:pt x="7306" y="1191"/>
                    <a:pt x="6402" y="0"/>
                    <a:pt x="5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2431249" y="3810513"/>
              <a:ext cx="61564" cy="51870"/>
            </a:xfrm>
            <a:custGeom>
              <a:avLst/>
              <a:gdLst/>
              <a:ahLst/>
              <a:cxnLst/>
              <a:rect l="l" t="t" r="r" b="b"/>
              <a:pathLst>
                <a:path w="4071" h="3430" extrusionOk="0">
                  <a:moveTo>
                    <a:pt x="2921" y="1"/>
                  </a:moveTo>
                  <a:cubicBezTo>
                    <a:pt x="2647" y="1"/>
                    <a:pt x="2346" y="87"/>
                    <a:pt x="2036" y="261"/>
                  </a:cubicBezTo>
                  <a:cubicBezTo>
                    <a:pt x="1102" y="928"/>
                    <a:pt x="401" y="1862"/>
                    <a:pt x="101" y="2963"/>
                  </a:cubicBezTo>
                  <a:cubicBezTo>
                    <a:pt x="1" y="3196"/>
                    <a:pt x="67" y="3430"/>
                    <a:pt x="201" y="3430"/>
                  </a:cubicBezTo>
                  <a:cubicBezTo>
                    <a:pt x="268" y="3430"/>
                    <a:pt x="301" y="3430"/>
                    <a:pt x="334" y="3396"/>
                  </a:cubicBezTo>
                  <a:cubicBezTo>
                    <a:pt x="468" y="3296"/>
                    <a:pt x="568" y="3196"/>
                    <a:pt x="601" y="3029"/>
                  </a:cubicBezTo>
                  <a:cubicBezTo>
                    <a:pt x="835" y="2229"/>
                    <a:pt x="1335" y="1528"/>
                    <a:pt x="2036" y="1061"/>
                  </a:cubicBezTo>
                  <a:cubicBezTo>
                    <a:pt x="2277" y="921"/>
                    <a:pt x="2504" y="854"/>
                    <a:pt x="2709" y="854"/>
                  </a:cubicBezTo>
                  <a:cubicBezTo>
                    <a:pt x="3042" y="854"/>
                    <a:pt x="3317" y="1031"/>
                    <a:pt x="3503" y="1362"/>
                  </a:cubicBezTo>
                  <a:cubicBezTo>
                    <a:pt x="3532" y="1434"/>
                    <a:pt x="3580" y="1468"/>
                    <a:pt x="3638" y="1468"/>
                  </a:cubicBezTo>
                  <a:cubicBezTo>
                    <a:pt x="3714" y="1468"/>
                    <a:pt x="3809" y="1408"/>
                    <a:pt x="3904" y="1295"/>
                  </a:cubicBezTo>
                  <a:cubicBezTo>
                    <a:pt x="4037" y="1128"/>
                    <a:pt x="4070" y="928"/>
                    <a:pt x="4004" y="728"/>
                  </a:cubicBezTo>
                  <a:cubicBezTo>
                    <a:pt x="3773" y="246"/>
                    <a:pt x="3385" y="1"/>
                    <a:pt x="29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2435287" y="3796101"/>
              <a:ext cx="15153" cy="22079"/>
            </a:xfrm>
            <a:custGeom>
              <a:avLst/>
              <a:gdLst/>
              <a:ahLst/>
              <a:cxnLst/>
              <a:rect l="l" t="t" r="r" b="b"/>
              <a:pathLst>
                <a:path w="1002" h="1460" extrusionOk="0">
                  <a:moveTo>
                    <a:pt x="678" y="1"/>
                  </a:moveTo>
                  <a:cubicBezTo>
                    <a:pt x="623" y="1"/>
                    <a:pt x="563" y="15"/>
                    <a:pt x="501" y="46"/>
                  </a:cubicBezTo>
                  <a:cubicBezTo>
                    <a:pt x="201" y="280"/>
                    <a:pt x="1" y="647"/>
                    <a:pt x="1" y="1014"/>
                  </a:cubicBezTo>
                  <a:cubicBezTo>
                    <a:pt x="1" y="1296"/>
                    <a:pt x="139" y="1460"/>
                    <a:pt x="324" y="1460"/>
                  </a:cubicBezTo>
                  <a:cubicBezTo>
                    <a:pt x="379" y="1460"/>
                    <a:pt x="439" y="1445"/>
                    <a:pt x="501" y="1414"/>
                  </a:cubicBezTo>
                  <a:cubicBezTo>
                    <a:pt x="801" y="1180"/>
                    <a:pt x="1001" y="813"/>
                    <a:pt x="1001" y="447"/>
                  </a:cubicBezTo>
                  <a:cubicBezTo>
                    <a:pt x="1001" y="164"/>
                    <a:pt x="863"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2474137" y="3773614"/>
              <a:ext cx="15138" cy="22154"/>
            </a:xfrm>
            <a:custGeom>
              <a:avLst/>
              <a:gdLst/>
              <a:ahLst/>
              <a:cxnLst/>
              <a:rect l="l" t="t" r="r" b="b"/>
              <a:pathLst>
                <a:path w="1001" h="1465" extrusionOk="0">
                  <a:moveTo>
                    <a:pt x="701" y="1"/>
                  </a:moveTo>
                  <a:cubicBezTo>
                    <a:pt x="639" y="1"/>
                    <a:pt x="571" y="21"/>
                    <a:pt x="500" y="65"/>
                  </a:cubicBezTo>
                  <a:cubicBezTo>
                    <a:pt x="200" y="266"/>
                    <a:pt x="0" y="633"/>
                    <a:pt x="0" y="1033"/>
                  </a:cubicBezTo>
                  <a:cubicBezTo>
                    <a:pt x="0" y="1303"/>
                    <a:pt x="127" y="1465"/>
                    <a:pt x="300" y="1465"/>
                  </a:cubicBezTo>
                  <a:cubicBezTo>
                    <a:pt x="362" y="1465"/>
                    <a:pt x="430" y="1444"/>
                    <a:pt x="500" y="1400"/>
                  </a:cubicBezTo>
                  <a:cubicBezTo>
                    <a:pt x="801" y="1166"/>
                    <a:pt x="1001" y="833"/>
                    <a:pt x="1001" y="432"/>
                  </a:cubicBezTo>
                  <a:cubicBezTo>
                    <a:pt x="1001" y="162"/>
                    <a:pt x="874" y="1"/>
                    <a:pt x="7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1980281" y="2665059"/>
              <a:ext cx="522119" cy="627947"/>
            </a:xfrm>
            <a:custGeom>
              <a:avLst/>
              <a:gdLst/>
              <a:ahLst/>
              <a:cxnLst/>
              <a:rect l="l" t="t" r="r" b="b"/>
              <a:pathLst>
                <a:path w="34526" h="41524" extrusionOk="0">
                  <a:moveTo>
                    <a:pt x="33012" y="1"/>
                  </a:moveTo>
                  <a:cubicBezTo>
                    <a:pt x="32727" y="1"/>
                    <a:pt x="32444" y="76"/>
                    <a:pt x="32190" y="218"/>
                  </a:cubicBezTo>
                  <a:lnTo>
                    <a:pt x="968" y="18264"/>
                  </a:lnTo>
                  <a:cubicBezTo>
                    <a:pt x="401" y="18631"/>
                    <a:pt x="67" y="19232"/>
                    <a:pt x="34" y="19899"/>
                  </a:cubicBezTo>
                  <a:lnTo>
                    <a:pt x="34" y="39980"/>
                  </a:lnTo>
                  <a:cubicBezTo>
                    <a:pt x="34" y="40580"/>
                    <a:pt x="0" y="41047"/>
                    <a:pt x="501" y="41314"/>
                  </a:cubicBezTo>
                  <a:cubicBezTo>
                    <a:pt x="769" y="41456"/>
                    <a:pt x="1059" y="41523"/>
                    <a:pt x="1350" y="41523"/>
                  </a:cubicBezTo>
                  <a:cubicBezTo>
                    <a:pt x="1676" y="41523"/>
                    <a:pt x="2003" y="41439"/>
                    <a:pt x="2302" y="41281"/>
                  </a:cubicBezTo>
                  <a:lnTo>
                    <a:pt x="33524" y="23268"/>
                  </a:lnTo>
                  <a:cubicBezTo>
                    <a:pt x="34091" y="22901"/>
                    <a:pt x="34425" y="22301"/>
                    <a:pt x="34458" y="21633"/>
                  </a:cubicBezTo>
                  <a:lnTo>
                    <a:pt x="34458" y="1519"/>
                  </a:lnTo>
                  <a:cubicBezTo>
                    <a:pt x="34525" y="1019"/>
                    <a:pt x="34325" y="552"/>
                    <a:pt x="33925" y="285"/>
                  </a:cubicBezTo>
                  <a:cubicBezTo>
                    <a:pt x="33644" y="92"/>
                    <a:pt x="33327" y="1"/>
                    <a:pt x="33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2014579" y="2688529"/>
              <a:ext cx="488820" cy="600802"/>
            </a:xfrm>
            <a:custGeom>
              <a:avLst/>
              <a:gdLst/>
              <a:ahLst/>
              <a:cxnLst/>
              <a:rect l="l" t="t" r="r" b="b"/>
              <a:pathLst>
                <a:path w="32324" h="39729" extrusionOk="0">
                  <a:moveTo>
                    <a:pt x="32190" y="0"/>
                  </a:moveTo>
                  <a:lnTo>
                    <a:pt x="32090" y="7239"/>
                  </a:lnTo>
                  <a:lnTo>
                    <a:pt x="32024" y="14511"/>
                  </a:lnTo>
                  <a:lnTo>
                    <a:pt x="32024" y="18147"/>
                  </a:lnTo>
                  <a:lnTo>
                    <a:pt x="32024" y="19948"/>
                  </a:lnTo>
                  <a:cubicBezTo>
                    <a:pt x="32057" y="20515"/>
                    <a:pt x="31790" y="21082"/>
                    <a:pt x="31356" y="21449"/>
                  </a:cubicBezTo>
                  <a:cubicBezTo>
                    <a:pt x="31123" y="21616"/>
                    <a:pt x="30856" y="21749"/>
                    <a:pt x="30623" y="21916"/>
                  </a:cubicBezTo>
                  <a:lnTo>
                    <a:pt x="29822" y="22350"/>
                  </a:lnTo>
                  <a:lnTo>
                    <a:pt x="28254" y="23250"/>
                  </a:lnTo>
                  <a:lnTo>
                    <a:pt x="25085" y="25085"/>
                  </a:lnTo>
                  <a:lnTo>
                    <a:pt x="12510" y="32357"/>
                  </a:lnTo>
                  <a:lnTo>
                    <a:pt x="6272" y="36060"/>
                  </a:lnTo>
                  <a:lnTo>
                    <a:pt x="1" y="39729"/>
                  </a:lnTo>
                  <a:lnTo>
                    <a:pt x="1" y="39729"/>
                  </a:lnTo>
                  <a:lnTo>
                    <a:pt x="6339" y="36193"/>
                  </a:lnTo>
                  <a:lnTo>
                    <a:pt x="12676" y="32590"/>
                  </a:lnTo>
                  <a:lnTo>
                    <a:pt x="25252" y="25352"/>
                  </a:lnTo>
                  <a:lnTo>
                    <a:pt x="28421" y="23551"/>
                  </a:lnTo>
                  <a:lnTo>
                    <a:pt x="29989" y="22617"/>
                  </a:lnTo>
                  <a:lnTo>
                    <a:pt x="30756" y="22183"/>
                  </a:lnTo>
                  <a:cubicBezTo>
                    <a:pt x="31023" y="22016"/>
                    <a:pt x="31290" y="21849"/>
                    <a:pt x="31557" y="21683"/>
                  </a:cubicBezTo>
                  <a:cubicBezTo>
                    <a:pt x="31790" y="21482"/>
                    <a:pt x="31990" y="21216"/>
                    <a:pt x="32124" y="20915"/>
                  </a:cubicBezTo>
                  <a:cubicBezTo>
                    <a:pt x="32257" y="20615"/>
                    <a:pt x="32324" y="20282"/>
                    <a:pt x="32324" y="19981"/>
                  </a:cubicBezTo>
                  <a:lnTo>
                    <a:pt x="32324" y="18147"/>
                  </a:lnTo>
                  <a:lnTo>
                    <a:pt x="32324" y="14511"/>
                  </a:lnTo>
                  <a:lnTo>
                    <a:pt x="32290" y="7239"/>
                  </a:lnTo>
                  <a:lnTo>
                    <a:pt x="321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1984818" y="2664817"/>
              <a:ext cx="517583" cy="298654"/>
            </a:xfrm>
            <a:custGeom>
              <a:avLst/>
              <a:gdLst/>
              <a:ahLst/>
              <a:cxnLst/>
              <a:rect l="l" t="t" r="r" b="b"/>
              <a:pathLst>
                <a:path w="34226" h="19749" extrusionOk="0">
                  <a:moveTo>
                    <a:pt x="32709" y="0"/>
                  </a:moveTo>
                  <a:cubicBezTo>
                    <a:pt x="32427" y="0"/>
                    <a:pt x="32144" y="76"/>
                    <a:pt x="31890" y="234"/>
                  </a:cubicBezTo>
                  <a:lnTo>
                    <a:pt x="668" y="18247"/>
                  </a:lnTo>
                  <a:cubicBezTo>
                    <a:pt x="368" y="18414"/>
                    <a:pt x="167" y="18681"/>
                    <a:pt x="1" y="18948"/>
                  </a:cubicBezTo>
                  <a:lnTo>
                    <a:pt x="1335" y="19748"/>
                  </a:lnTo>
                  <a:cubicBezTo>
                    <a:pt x="1502" y="19448"/>
                    <a:pt x="1702" y="19214"/>
                    <a:pt x="2002" y="19048"/>
                  </a:cubicBezTo>
                  <a:lnTo>
                    <a:pt x="33224" y="1001"/>
                  </a:lnTo>
                  <a:cubicBezTo>
                    <a:pt x="33372" y="927"/>
                    <a:pt x="33510" y="892"/>
                    <a:pt x="33631" y="892"/>
                  </a:cubicBezTo>
                  <a:cubicBezTo>
                    <a:pt x="33949" y="892"/>
                    <a:pt x="34158" y="1134"/>
                    <a:pt x="34158" y="1568"/>
                  </a:cubicBezTo>
                  <a:cubicBezTo>
                    <a:pt x="34225" y="1035"/>
                    <a:pt x="34025" y="568"/>
                    <a:pt x="33591" y="267"/>
                  </a:cubicBezTo>
                  <a:cubicBezTo>
                    <a:pt x="33329" y="92"/>
                    <a:pt x="33020" y="0"/>
                    <a:pt x="327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1980281" y="2951842"/>
              <a:ext cx="33315" cy="341088"/>
            </a:xfrm>
            <a:custGeom>
              <a:avLst/>
              <a:gdLst/>
              <a:ahLst/>
              <a:cxnLst/>
              <a:rect l="l" t="t" r="r" b="b"/>
              <a:pathLst>
                <a:path w="2203" h="22555" extrusionOk="0">
                  <a:moveTo>
                    <a:pt x="2202" y="22384"/>
                  </a:moveTo>
                  <a:cubicBezTo>
                    <a:pt x="2138" y="22410"/>
                    <a:pt x="2074" y="22433"/>
                    <a:pt x="2009" y="22454"/>
                  </a:cubicBezTo>
                  <a:lnTo>
                    <a:pt x="2009" y="22454"/>
                  </a:lnTo>
                  <a:cubicBezTo>
                    <a:pt x="2071" y="22440"/>
                    <a:pt x="2135" y="22417"/>
                    <a:pt x="2202" y="22384"/>
                  </a:cubicBezTo>
                  <a:close/>
                  <a:moveTo>
                    <a:pt x="301" y="1"/>
                  </a:moveTo>
                  <a:cubicBezTo>
                    <a:pt x="134" y="268"/>
                    <a:pt x="34" y="601"/>
                    <a:pt x="34" y="935"/>
                  </a:cubicBezTo>
                  <a:lnTo>
                    <a:pt x="34" y="21016"/>
                  </a:lnTo>
                  <a:cubicBezTo>
                    <a:pt x="34" y="21616"/>
                    <a:pt x="0" y="22083"/>
                    <a:pt x="501" y="22350"/>
                  </a:cubicBezTo>
                  <a:cubicBezTo>
                    <a:pt x="777" y="22488"/>
                    <a:pt x="1070" y="22555"/>
                    <a:pt x="1368" y="22555"/>
                  </a:cubicBezTo>
                  <a:cubicBezTo>
                    <a:pt x="1581" y="22555"/>
                    <a:pt x="1796" y="22520"/>
                    <a:pt x="2009" y="22454"/>
                  </a:cubicBezTo>
                  <a:lnTo>
                    <a:pt x="2009" y="22454"/>
                  </a:lnTo>
                  <a:cubicBezTo>
                    <a:pt x="1963" y="22464"/>
                    <a:pt x="1920" y="22469"/>
                    <a:pt x="1878" y="22469"/>
                  </a:cubicBezTo>
                  <a:cubicBezTo>
                    <a:pt x="1576" y="22469"/>
                    <a:pt x="1368" y="22218"/>
                    <a:pt x="1368" y="21817"/>
                  </a:cubicBezTo>
                  <a:lnTo>
                    <a:pt x="1368" y="1702"/>
                  </a:lnTo>
                  <a:cubicBezTo>
                    <a:pt x="1368" y="1369"/>
                    <a:pt x="1468" y="1035"/>
                    <a:pt x="1635" y="768"/>
                  </a:cubicBezTo>
                  <a:lnTo>
                    <a:pt x="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2014080" y="2706116"/>
              <a:ext cx="470159" cy="559306"/>
            </a:xfrm>
            <a:custGeom>
              <a:avLst/>
              <a:gdLst/>
              <a:ahLst/>
              <a:cxnLst/>
              <a:rect l="l" t="t" r="r" b="b"/>
              <a:pathLst>
                <a:path w="31090" h="36985" extrusionOk="0">
                  <a:moveTo>
                    <a:pt x="30767" y="1"/>
                  </a:moveTo>
                  <a:cubicBezTo>
                    <a:pt x="30692" y="1"/>
                    <a:pt x="30608" y="24"/>
                    <a:pt x="30522" y="72"/>
                  </a:cubicBezTo>
                  <a:lnTo>
                    <a:pt x="567" y="17384"/>
                  </a:lnTo>
                  <a:cubicBezTo>
                    <a:pt x="234" y="17584"/>
                    <a:pt x="34" y="17951"/>
                    <a:pt x="0" y="18351"/>
                  </a:cubicBezTo>
                  <a:lnTo>
                    <a:pt x="0" y="36598"/>
                  </a:lnTo>
                  <a:cubicBezTo>
                    <a:pt x="0" y="36832"/>
                    <a:pt x="116" y="36984"/>
                    <a:pt x="300" y="36984"/>
                  </a:cubicBezTo>
                  <a:cubicBezTo>
                    <a:pt x="378" y="36984"/>
                    <a:pt x="468" y="36957"/>
                    <a:pt x="567" y="36898"/>
                  </a:cubicBezTo>
                  <a:lnTo>
                    <a:pt x="30522" y="19619"/>
                  </a:lnTo>
                  <a:cubicBezTo>
                    <a:pt x="30856" y="19385"/>
                    <a:pt x="31056" y="19052"/>
                    <a:pt x="31089" y="18652"/>
                  </a:cubicBezTo>
                  <a:lnTo>
                    <a:pt x="31089" y="405"/>
                  </a:lnTo>
                  <a:cubicBezTo>
                    <a:pt x="31089" y="144"/>
                    <a:pt x="30954" y="1"/>
                    <a:pt x="30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2014080" y="2710729"/>
              <a:ext cx="456034" cy="542293"/>
            </a:xfrm>
            <a:custGeom>
              <a:avLst/>
              <a:gdLst/>
              <a:ahLst/>
              <a:cxnLst/>
              <a:rect l="l" t="t" r="r" b="b"/>
              <a:pathLst>
                <a:path w="30156" h="35860" extrusionOk="0">
                  <a:moveTo>
                    <a:pt x="30155" y="0"/>
                  </a:moveTo>
                  <a:lnTo>
                    <a:pt x="567" y="17079"/>
                  </a:lnTo>
                  <a:cubicBezTo>
                    <a:pt x="234" y="17279"/>
                    <a:pt x="34" y="17646"/>
                    <a:pt x="0" y="18046"/>
                  </a:cubicBezTo>
                  <a:lnTo>
                    <a:pt x="0" y="35859"/>
                  </a:lnTo>
                  <a:lnTo>
                    <a:pt x="29588" y="18780"/>
                  </a:lnTo>
                  <a:cubicBezTo>
                    <a:pt x="29922" y="18547"/>
                    <a:pt x="30122" y="18180"/>
                    <a:pt x="30155" y="17813"/>
                  </a:cubicBezTo>
                  <a:lnTo>
                    <a:pt x="301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2052416" y="2980605"/>
              <a:ext cx="19689" cy="52475"/>
            </a:xfrm>
            <a:custGeom>
              <a:avLst/>
              <a:gdLst/>
              <a:ahLst/>
              <a:cxnLst/>
              <a:rect l="l" t="t" r="r" b="b"/>
              <a:pathLst>
                <a:path w="1302" h="3470" extrusionOk="0">
                  <a:moveTo>
                    <a:pt x="1201" y="0"/>
                  </a:moveTo>
                  <a:lnTo>
                    <a:pt x="67" y="634"/>
                  </a:lnTo>
                  <a:cubicBezTo>
                    <a:pt x="34" y="667"/>
                    <a:pt x="34" y="701"/>
                    <a:pt x="34" y="701"/>
                  </a:cubicBezTo>
                  <a:cubicBezTo>
                    <a:pt x="1" y="734"/>
                    <a:pt x="1" y="767"/>
                    <a:pt x="1" y="801"/>
                  </a:cubicBezTo>
                  <a:lnTo>
                    <a:pt x="1" y="3403"/>
                  </a:lnTo>
                  <a:cubicBezTo>
                    <a:pt x="1" y="3436"/>
                    <a:pt x="1" y="3436"/>
                    <a:pt x="34" y="3469"/>
                  </a:cubicBezTo>
                  <a:lnTo>
                    <a:pt x="67" y="3469"/>
                  </a:lnTo>
                  <a:lnTo>
                    <a:pt x="1235" y="2802"/>
                  </a:lnTo>
                  <a:cubicBezTo>
                    <a:pt x="1235" y="2802"/>
                    <a:pt x="1268" y="2769"/>
                    <a:pt x="1268" y="2736"/>
                  </a:cubicBezTo>
                  <a:cubicBezTo>
                    <a:pt x="1268" y="2702"/>
                    <a:pt x="1301" y="2669"/>
                    <a:pt x="1301" y="2635"/>
                  </a:cubicBezTo>
                  <a:lnTo>
                    <a:pt x="1301" y="2369"/>
                  </a:lnTo>
                  <a:cubicBezTo>
                    <a:pt x="1301" y="2335"/>
                    <a:pt x="1268" y="2335"/>
                    <a:pt x="1268" y="2302"/>
                  </a:cubicBezTo>
                  <a:lnTo>
                    <a:pt x="1235" y="2302"/>
                  </a:lnTo>
                  <a:lnTo>
                    <a:pt x="367" y="2802"/>
                  </a:lnTo>
                  <a:lnTo>
                    <a:pt x="367" y="2135"/>
                  </a:lnTo>
                  <a:lnTo>
                    <a:pt x="1135" y="1668"/>
                  </a:lnTo>
                  <a:cubicBezTo>
                    <a:pt x="1168" y="1668"/>
                    <a:pt x="1201" y="1635"/>
                    <a:pt x="1201" y="1601"/>
                  </a:cubicBezTo>
                  <a:cubicBezTo>
                    <a:pt x="1201" y="1568"/>
                    <a:pt x="1235" y="1535"/>
                    <a:pt x="1235" y="1535"/>
                  </a:cubicBezTo>
                  <a:lnTo>
                    <a:pt x="1235" y="1234"/>
                  </a:lnTo>
                  <a:cubicBezTo>
                    <a:pt x="1235" y="1201"/>
                    <a:pt x="1201" y="1201"/>
                    <a:pt x="1201" y="1168"/>
                  </a:cubicBezTo>
                  <a:lnTo>
                    <a:pt x="1135" y="1168"/>
                  </a:lnTo>
                  <a:lnTo>
                    <a:pt x="367" y="1635"/>
                  </a:lnTo>
                  <a:lnTo>
                    <a:pt x="367" y="968"/>
                  </a:lnTo>
                  <a:lnTo>
                    <a:pt x="1201" y="501"/>
                  </a:lnTo>
                  <a:cubicBezTo>
                    <a:pt x="1235" y="467"/>
                    <a:pt x="1235" y="467"/>
                    <a:pt x="1235" y="434"/>
                  </a:cubicBezTo>
                  <a:cubicBezTo>
                    <a:pt x="1268" y="401"/>
                    <a:pt x="1268" y="367"/>
                    <a:pt x="1268" y="334"/>
                  </a:cubicBezTo>
                  <a:lnTo>
                    <a:pt x="1268" y="67"/>
                  </a:lnTo>
                  <a:cubicBezTo>
                    <a:pt x="1268" y="34"/>
                    <a:pt x="1268" y="0"/>
                    <a:pt x="1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2075613" y="2977580"/>
              <a:ext cx="21202" cy="42252"/>
            </a:xfrm>
            <a:custGeom>
              <a:avLst/>
              <a:gdLst/>
              <a:ahLst/>
              <a:cxnLst/>
              <a:rect l="l" t="t" r="r" b="b"/>
              <a:pathLst>
                <a:path w="1402" h="2794" extrusionOk="0">
                  <a:moveTo>
                    <a:pt x="1335" y="0"/>
                  </a:moveTo>
                  <a:lnTo>
                    <a:pt x="1135" y="100"/>
                  </a:lnTo>
                  <a:cubicBezTo>
                    <a:pt x="1102" y="134"/>
                    <a:pt x="1068" y="134"/>
                    <a:pt x="1068" y="167"/>
                  </a:cubicBezTo>
                  <a:cubicBezTo>
                    <a:pt x="1035" y="200"/>
                    <a:pt x="1035" y="234"/>
                    <a:pt x="1002" y="267"/>
                  </a:cubicBezTo>
                  <a:lnTo>
                    <a:pt x="735" y="1001"/>
                  </a:lnTo>
                  <a:lnTo>
                    <a:pt x="435" y="601"/>
                  </a:lnTo>
                  <a:cubicBezTo>
                    <a:pt x="401" y="567"/>
                    <a:pt x="401" y="567"/>
                    <a:pt x="368" y="567"/>
                  </a:cubicBezTo>
                  <a:lnTo>
                    <a:pt x="301" y="567"/>
                  </a:lnTo>
                  <a:lnTo>
                    <a:pt x="101" y="701"/>
                  </a:lnTo>
                  <a:cubicBezTo>
                    <a:pt x="68" y="701"/>
                    <a:pt x="68" y="734"/>
                    <a:pt x="68" y="734"/>
                  </a:cubicBezTo>
                  <a:cubicBezTo>
                    <a:pt x="34" y="767"/>
                    <a:pt x="34" y="801"/>
                    <a:pt x="34" y="834"/>
                  </a:cubicBezTo>
                  <a:cubicBezTo>
                    <a:pt x="34" y="834"/>
                    <a:pt x="34" y="867"/>
                    <a:pt x="34" y="901"/>
                  </a:cubicBezTo>
                  <a:lnTo>
                    <a:pt x="468" y="1468"/>
                  </a:lnTo>
                  <a:lnTo>
                    <a:pt x="1" y="2635"/>
                  </a:lnTo>
                  <a:cubicBezTo>
                    <a:pt x="1" y="2669"/>
                    <a:pt x="1" y="2702"/>
                    <a:pt x="1" y="2702"/>
                  </a:cubicBezTo>
                  <a:cubicBezTo>
                    <a:pt x="1" y="2735"/>
                    <a:pt x="34" y="2769"/>
                    <a:pt x="34" y="2769"/>
                  </a:cubicBezTo>
                  <a:cubicBezTo>
                    <a:pt x="34" y="2785"/>
                    <a:pt x="43" y="2794"/>
                    <a:pt x="51" y="2794"/>
                  </a:cubicBezTo>
                  <a:cubicBezTo>
                    <a:pt x="59" y="2794"/>
                    <a:pt x="68" y="2785"/>
                    <a:pt x="68" y="2769"/>
                  </a:cubicBezTo>
                  <a:lnTo>
                    <a:pt x="268" y="2669"/>
                  </a:lnTo>
                  <a:cubicBezTo>
                    <a:pt x="301" y="2635"/>
                    <a:pt x="335" y="2635"/>
                    <a:pt x="335" y="2602"/>
                  </a:cubicBezTo>
                  <a:cubicBezTo>
                    <a:pt x="368" y="2602"/>
                    <a:pt x="368" y="2569"/>
                    <a:pt x="401" y="2502"/>
                  </a:cubicBezTo>
                  <a:lnTo>
                    <a:pt x="701" y="1768"/>
                  </a:lnTo>
                  <a:lnTo>
                    <a:pt x="1035" y="2202"/>
                  </a:lnTo>
                  <a:cubicBezTo>
                    <a:pt x="1035" y="2202"/>
                    <a:pt x="1068" y="2235"/>
                    <a:pt x="1068" y="2235"/>
                  </a:cubicBezTo>
                  <a:cubicBezTo>
                    <a:pt x="1102" y="2235"/>
                    <a:pt x="1135" y="2202"/>
                    <a:pt x="1135" y="2202"/>
                  </a:cubicBezTo>
                  <a:lnTo>
                    <a:pt x="1335" y="2102"/>
                  </a:lnTo>
                  <a:cubicBezTo>
                    <a:pt x="1369" y="2068"/>
                    <a:pt x="1369" y="2035"/>
                    <a:pt x="1402" y="2035"/>
                  </a:cubicBezTo>
                  <a:cubicBezTo>
                    <a:pt x="1402" y="2002"/>
                    <a:pt x="1402" y="1968"/>
                    <a:pt x="1402" y="1935"/>
                  </a:cubicBezTo>
                  <a:cubicBezTo>
                    <a:pt x="1402" y="1901"/>
                    <a:pt x="1402" y="1901"/>
                    <a:pt x="1402" y="1868"/>
                  </a:cubicBezTo>
                  <a:lnTo>
                    <a:pt x="935" y="1268"/>
                  </a:lnTo>
                  <a:lnTo>
                    <a:pt x="1369" y="134"/>
                  </a:lnTo>
                  <a:cubicBezTo>
                    <a:pt x="1369" y="100"/>
                    <a:pt x="1369" y="100"/>
                    <a:pt x="1369" y="67"/>
                  </a:cubicBezTo>
                  <a:cubicBezTo>
                    <a:pt x="1369" y="33"/>
                    <a:pt x="1369" y="33"/>
                    <a:pt x="1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2099840" y="2966980"/>
              <a:ext cx="19689" cy="35326"/>
            </a:xfrm>
            <a:custGeom>
              <a:avLst/>
              <a:gdLst/>
              <a:ahLst/>
              <a:cxnLst/>
              <a:rect l="l" t="t" r="r" b="b"/>
              <a:pathLst>
                <a:path w="1302" h="2336" extrusionOk="0">
                  <a:moveTo>
                    <a:pt x="967" y="1"/>
                  </a:moveTo>
                  <a:cubicBezTo>
                    <a:pt x="834" y="1"/>
                    <a:pt x="734" y="34"/>
                    <a:pt x="667" y="67"/>
                  </a:cubicBezTo>
                  <a:cubicBezTo>
                    <a:pt x="567" y="134"/>
                    <a:pt x="467" y="234"/>
                    <a:pt x="400" y="301"/>
                  </a:cubicBezTo>
                  <a:cubicBezTo>
                    <a:pt x="334" y="401"/>
                    <a:pt x="267" y="501"/>
                    <a:pt x="200" y="634"/>
                  </a:cubicBezTo>
                  <a:cubicBezTo>
                    <a:pt x="134" y="734"/>
                    <a:pt x="100" y="868"/>
                    <a:pt x="67" y="1001"/>
                  </a:cubicBezTo>
                  <a:cubicBezTo>
                    <a:pt x="33" y="1135"/>
                    <a:pt x="33" y="1268"/>
                    <a:pt x="0" y="1402"/>
                  </a:cubicBezTo>
                  <a:lnTo>
                    <a:pt x="0" y="1568"/>
                  </a:lnTo>
                  <a:lnTo>
                    <a:pt x="0" y="1735"/>
                  </a:lnTo>
                  <a:cubicBezTo>
                    <a:pt x="33" y="1835"/>
                    <a:pt x="33" y="1935"/>
                    <a:pt x="67" y="2035"/>
                  </a:cubicBezTo>
                  <a:cubicBezTo>
                    <a:pt x="100" y="2102"/>
                    <a:pt x="134" y="2202"/>
                    <a:pt x="200" y="2236"/>
                  </a:cubicBezTo>
                  <a:cubicBezTo>
                    <a:pt x="267" y="2302"/>
                    <a:pt x="334" y="2336"/>
                    <a:pt x="400" y="2336"/>
                  </a:cubicBezTo>
                  <a:cubicBezTo>
                    <a:pt x="500" y="2336"/>
                    <a:pt x="601" y="2302"/>
                    <a:pt x="667" y="2269"/>
                  </a:cubicBezTo>
                  <a:cubicBezTo>
                    <a:pt x="767" y="2202"/>
                    <a:pt x="867" y="2102"/>
                    <a:pt x="967" y="2002"/>
                  </a:cubicBezTo>
                  <a:cubicBezTo>
                    <a:pt x="1034" y="1935"/>
                    <a:pt x="1101" y="1835"/>
                    <a:pt x="1168" y="1702"/>
                  </a:cubicBezTo>
                  <a:cubicBezTo>
                    <a:pt x="1201" y="1635"/>
                    <a:pt x="1234" y="1535"/>
                    <a:pt x="1268" y="1435"/>
                  </a:cubicBezTo>
                  <a:cubicBezTo>
                    <a:pt x="1268" y="1335"/>
                    <a:pt x="1301" y="1268"/>
                    <a:pt x="1301" y="1201"/>
                  </a:cubicBezTo>
                  <a:cubicBezTo>
                    <a:pt x="1301" y="1168"/>
                    <a:pt x="1301" y="1135"/>
                    <a:pt x="1301" y="1135"/>
                  </a:cubicBezTo>
                  <a:cubicBezTo>
                    <a:pt x="1284" y="1118"/>
                    <a:pt x="1268" y="1110"/>
                    <a:pt x="1255" y="1110"/>
                  </a:cubicBezTo>
                  <a:cubicBezTo>
                    <a:pt x="1243" y="1110"/>
                    <a:pt x="1234" y="1118"/>
                    <a:pt x="1234" y="1135"/>
                  </a:cubicBezTo>
                  <a:lnTo>
                    <a:pt x="1034" y="1235"/>
                  </a:lnTo>
                  <a:cubicBezTo>
                    <a:pt x="1001" y="1268"/>
                    <a:pt x="1001" y="1268"/>
                    <a:pt x="1001" y="1302"/>
                  </a:cubicBezTo>
                  <a:lnTo>
                    <a:pt x="934" y="1402"/>
                  </a:lnTo>
                  <a:cubicBezTo>
                    <a:pt x="934" y="1435"/>
                    <a:pt x="934" y="1468"/>
                    <a:pt x="901" y="1502"/>
                  </a:cubicBezTo>
                  <a:cubicBezTo>
                    <a:pt x="901" y="1535"/>
                    <a:pt x="867" y="1568"/>
                    <a:pt x="867" y="1602"/>
                  </a:cubicBezTo>
                  <a:cubicBezTo>
                    <a:pt x="834" y="1635"/>
                    <a:pt x="801" y="1668"/>
                    <a:pt x="767" y="1702"/>
                  </a:cubicBezTo>
                  <a:cubicBezTo>
                    <a:pt x="734" y="1735"/>
                    <a:pt x="701" y="1769"/>
                    <a:pt x="667" y="1769"/>
                  </a:cubicBezTo>
                  <a:cubicBezTo>
                    <a:pt x="634" y="1802"/>
                    <a:pt x="601" y="1802"/>
                    <a:pt x="567" y="1802"/>
                  </a:cubicBezTo>
                  <a:cubicBezTo>
                    <a:pt x="556" y="1813"/>
                    <a:pt x="545" y="1817"/>
                    <a:pt x="534" y="1817"/>
                  </a:cubicBezTo>
                  <a:cubicBezTo>
                    <a:pt x="512" y="1817"/>
                    <a:pt x="489" y="1802"/>
                    <a:pt x="467" y="1802"/>
                  </a:cubicBezTo>
                  <a:cubicBezTo>
                    <a:pt x="434" y="1769"/>
                    <a:pt x="400" y="1735"/>
                    <a:pt x="400" y="1702"/>
                  </a:cubicBezTo>
                  <a:cubicBezTo>
                    <a:pt x="367" y="1635"/>
                    <a:pt x="367" y="1568"/>
                    <a:pt x="367" y="1502"/>
                  </a:cubicBezTo>
                  <a:lnTo>
                    <a:pt x="367" y="1368"/>
                  </a:lnTo>
                  <a:lnTo>
                    <a:pt x="367" y="1201"/>
                  </a:lnTo>
                  <a:cubicBezTo>
                    <a:pt x="367" y="1135"/>
                    <a:pt x="367" y="1068"/>
                    <a:pt x="400" y="1001"/>
                  </a:cubicBezTo>
                  <a:cubicBezTo>
                    <a:pt x="400" y="935"/>
                    <a:pt x="434" y="868"/>
                    <a:pt x="467" y="801"/>
                  </a:cubicBezTo>
                  <a:cubicBezTo>
                    <a:pt x="500" y="768"/>
                    <a:pt x="534" y="701"/>
                    <a:pt x="567" y="668"/>
                  </a:cubicBezTo>
                  <a:cubicBezTo>
                    <a:pt x="601" y="634"/>
                    <a:pt x="634" y="601"/>
                    <a:pt x="667" y="568"/>
                  </a:cubicBezTo>
                  <a:cubicBezTo>
                    <a:pt x="701" y="568"/>
                    <a:pt x="734" y="534"/>
                    <a:pt x="767" y="534"/>
                  </a:cubicBezTo>
                  <a:lnTo>
                    <a:pt x="867" y="534"/>
                  </a:lnTo>
                  <a:cubicBezTo>
                    <a:pt x="867" y="534"/>
                    <a:pt x="901" y="568"/>
                    <a:pt x="901" y="568"/>
                  </a:cubicBezTo>
                  <a:cubicBezTo>
                    <a:pt x="934" y="601"/>
                    <a:pt x="934" y="601"/>
                    <a:pt x="934" y="634"/>
                  </a:cubicBezTo>
                  <a:lnTo>
                    <a:pt x="1001" y="668"/>
                  </a:lnTo>
                  <a:lnTo>
                    <a:pt x="1034" y="668"/>
                  </a:lnTo>
                  <a:lnTo>
                    <a:pt x="1234" y="568"/>
                  </a:lnTo>
                  <a:cubicBezTo>
                    <a:pt x="1268" y="568"/>
                    <a:pt x="1268" y="534"/>
                    <a:pt x="1301" y="501"/>
                  </a:cubicBezTo>
                  <a:cubicBezTo>
                    <a:pt x="1301" y="468"/>
                    <a:pt x="1301" y="434"/>
                    <a:pt x="1301" y="434"/>
                  </a:cubicBezTo>
                  <a:cubicBezTo>
                    <a:pt x="1301" y="368"/>
                    <a:pt x="1301" y="301"/>
                    <a:pt x="1268" y="234"/>
                  </a:cubicBezTo>
                  <a:cubicBezTo>
                    <a:pt x="1234" y="167"/>
                    <a:pt x="1201" y="101"/>
                    <a:pt x="1168" y="67"/>
                  </a:cubicBezTo>
                  <a:cubicBezTo>
                    <a:pt x="1101" y="34"/>
                    <a:pt x="1034" y="1"/>
                    <a:pt x="9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2123537" y="2953672"/>
              <a:ext cx="19689" cy="34706"/>
            </a:xfrm>
            <a:custGeom>
              <a:avLst/>
              <a:gdLst/>
              <a:ahLst/>
              <a:cxnLst/>
              <a:rect l="l" t="t" r="r" b="b"/>
              <a:pathLst>
                <a:path w="1302" h="2295" extrusionOk="0">
                  <a:moveTo>
                    <a:pt x="801" y="514"/>
                  </a:moveTo>
                  <a:cubicBezTo>
                    <a:pt x="835" y="514"/>
                    <a:pt x="835" y="514"/>
                    <a:pt x="868" y="547"/>
                  </a:cubicBezTo>
                  <a:cubicBezTo>
                    <a:pt x="902" y="580"/>
                    <a:pt x="902" y="614"/>
                    <a:pt x="935" y="647"/>
                  </a:cubicBezTo>
                  <a:cubicBezTo>
                    <a:pt x="935" y="680"/>
                    <a:pt x="935" y="714"/>
                    <a:pt x="935" y="747"/>
                  </a:cubicBezTo>
                  <a:lnTo>
                    <a:pt x="334" y="1081"/>
                  </a:lnTo>
                  <a:cubicBezTo>
                    <a:pt x="368" y="1047"/>
                    <a:pt x="368" y="1014"/>
                    <a:pt x="368" y="947"/>
                  </a:cubicBezTo>
                  <a:cubicBezTo>
                    <a:pt x="401" y="914"/>
                    <a:pt x="401" y="847"/>
                    <a:pt x="435" y="814"/>
                  </a:cubicBezTo>
                  <a:cubicBezTo>
                    <a:pt x="468" y="747"/>
                    <a:pt x="468" y="714"/>
                    <a:pt x="535" y="647"/>
                  </a:cubicBezTo>
                  <a:cubicBezTo>
                    <a:pt x="568" y="614"/>
                    <a:pt x="601" y="580"/>
                    <a:pt x="635" y="547"/>
                  </a:cubicBezTo>
                  <a:cubicBezTo>
                    <a:pt x="701" y="514"/>
                    <a:pt x="735" y="514"/>
                    <a:pt x="801" y="514"/>
                  </a:cubicBezTo>
                  <a:close/>
                  <a:moveTo>
                    <a:pt x="841" y="0"/>
                  </a:moveTo>
                  <a:cubicBezTo>
                    <a:pt x="781" y="0"/>
                    <a:pt x="708" y="31"/>
                    <a:pt x="635" y="80"/>
                  </a:cubicBezTo>
                  <a:cubicBezTo>
                    <a:pt x="535" y="113"/>
                    <a:pt x="468" y="213"/>
                    <a:pt x="368" y="314"/>
                  </a:cubicBezTo>
                  <a:cubicBezTo>
                    <a:pt x="301" y="414"/>
                    <a:pt x="234" y="547"/>
                    <a:pt x="168" y="647"/>
                  </a:cubicBezTo>
                  <a:cubicBezTo>
                    <a:pt x="134" y="781"/>
                    <a:pt x="68" y="914"/>
                    <a:pt x="68" y="1081"/>
                  </a:cubicBezTo>
                  <a:cubicBezTo>
                    <a:pt x="34" y="1214"/>
                    <a:pt x="1" y="1381"/>
                    <a:pt x="1" y="1514"/>
                  </a:cubicBezTo>
                  <a:cubicBezTo>
                    <a:pt x="1" y="1648"/>
                    <a:pt x="34" y="1781"/>
                    <a:pt x="68" y="1915"/>
                  </a:cubicBezTo>
                  <a:cubicBezTo>
                    <a:pt x="101" y="2015"/>
                    <a:pt x="134" y="2115"/>
                    <a:pt x="201" y="2182"/>
                  </a:cubicBezTo>
                  <a:cubicBezTo>
                    <a:pt x="234" y="2248"/>
                    <a:pt x="334" y="2282"/>
                    <a:pt x="401" y="2282"/>
                  </a:cubicBezTo>
                  <a:cubicBezTo>
                    <a:pt x="428" y="2291"/>
                    <a:pt x="455" y="2295"/>
                    <a:pt x="481" y="2295"/>
                  </a:cubicBezTo>
                  <a:cubicBezTo>
                    <a:pt x="552" y="2295"/>
                    <a:pt x="619" y="2264"/>
                    <a:pt x="668" y="2215"/>
                  </a:cubicBezTo>
                  <a:cubicBezTo>
                    <a:pt x="768" y="2182"/>
                    <a:pt x="868" y="2115"/>
                    <a:pt x="935" y="2015"/>
                  </a:cubicBezTo>
                  <a:cubicBezTo>
                    <a:pt x="1002" y="1948"/>
                    <a:pt x="1068" y="1848"/>
                    <a:pt x="1102" y="1748"/>
                  </a:cubicBezTo>
                  <a:cubicBezTo>
                    <a:pt x="1168" y="1681"/>
                    <a:pt x="1202" y="1614"/>
                    <a:pt x="1235" y="1514"/>
                  </a:cubicBezTo>
                  <a:cubicBezTo>
                    <a:pt x="1235" y="1481"/>
                    <a:pt x="1268" y="1414"/>
                    <a:pt x="1268" y="1348"/>
                  </a:cubicBezTo>
                  <a:cubicBezTo>
                    <a:pt x="1268" y="1314"/>
                    <a:pt x="1268" y="1314"/>
                    <a:pt x="1235" y="1281"/>
                  </a:cubicBezTo>
                  <a:lnTo>
                    <a:pt x="1202" y="1281"/>
                  </a:lnTo>
                  <a:lnTo>
                    <a:pt x="1002" y="1414"/>
                  </a:lnTo>
                  <a:cubicBezTo>
                    <a:pt x="968" y="1414"/>
                    <a:pt x="968" y="1448"/>
                    <a:pt x="935" y="1448"/>
                  </a:cubicBezTo>
                  <a:cubicBezTo>
                    <a:pt x="935" y="1481"/>
                    <a:pt x="902" y="1481"/>
                    <a:pt x="902" y="1514"/>
                  </a:cubicBezTo>
                  <a:cubicBezTo>
                    <a:pt x="868" y="1548"/>
                    <a:pt x="835" y="1614"/>
                    <a:pt x="801" y="1648"/>
                  </a:cubicBezTo>
                  <a:cubicBezTo>
                    <a:pt x="768" y="1681"/>
                    <a:pt x="735" y="1715"/>
                    <a:pt x="668" y="1748"/>
                  </a:cubicBezTo>
                  <a:cubicBezTo>
                    <a:pt x="635" y="1781"/>
                    <a:pt x="601" y="1781"/>
                    <a:pt x="568" y="1781"/>
                  </a:cubicBezTo>
                  <a:lnTo>
                    <a:pt x="468" y="1781"/>
                  </a:lnTo>
                  <a:cubicBezTo>
                    <a:pt x="435" y="1781"/>
                    <a:pt x="401" y="1748"/>
                    <a:pt x="401" y="1715"/>
                  </a:cubicBezTo>
                  <a:cubicBezTo>
                    <a:pt x="368" y="1648"/>
                    <a:pt x="368" y="1614"/>
                    <a:pt x="368" y="1548"/>
                  </a:cubicBezTo>
                  <a:lnTo>
                    <a:pt x="1235" y="1047"/>
                  </a:lnTo>
                  <a:cubicBezTo>
                    <a:pt x="1268" y="1047"/>
                    <a:pt x="1268" y="1014"/>
                    <a:pt x="1302" y="981"/>
                  </a:cubicBezTo>
                  <a:cubicBezTo>
                    <a:pt x="1302" y="947"/>
                    <a:pt x="1302" y="914"/>
                    <a:pt x="1302" y="914"/>
                  </a:cubicBezTo>
                  <a:lnTo>
                    <a:pt x="1302" y="714"/>
                  </a:lnTo>
                  <a:cubicBezTo>
                    <a:pt x="1302" y="580"/>
                    <a:pt x="1268" y="480"/>
                    <a:pt x="1235" y="347"/>
                  </a:cubicBezTo>
                  <a:cubicBezTo>
                    <a:pt x="1235" y="247"/>
                    <a:pt x="1168" y="180"/>
                    <a:pt x="1135" y="113"/>
                  </a:cubicBezTo>
                  <a:cubicBezTo>
                    <a:pt x="1068" y="47"/>
                    <a:pt x="1002" y="13"/>
                    <a:pt x="902" y="13"/>
                  </a:cubicBezTo>
                  <a:cubicBezTo>
                    <a:pt x="884" y="4"/>
                    <a:pt x="863" y="0"/>
                    <a:pt x="8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2148262" y="2932304"/>
              <a:ext cx="5565" cy="45670"/>
            </a:xfrm>
            <a:custGeom>
              <a:avLst/>
              <a:gdLst/>
              <a:ahLst/>
              <a:cxnLst/>
              <a:rect l="l" t="t" r="r" b="b"/>
              <a:pathLst>
                <a:path w="368" h="3020" extrusionOk="0">
                  <a:moveTo>
                    <a:pt x="288" y="0"/>
                  </a:moveTo>
                  <a:cubicBezTo>
                    <a:pt x="276" y="0"/>
                    <a:pt x="267" y="9"/>
                    <a:pt x="267" y="25"/>
                  </a:cubicBezTo>
                  <a:lnTo>
                    <a:pt x="67" y="125"/>
                  </a:lnTo>
                  <a:cubicBezTo>
                    <a:pt x="34" y="159"/>
                    <a:pt x="34" y="159"/>
                    <a:pt x="34" y="192"/>
                  </a:cubicBezTo>
                  <a:cubicBezTo>
                    <a:pt x="0" y="225"/>
                    <a:pt x="0" y="259"/>
                    <a:pt x="0" y="292"/>
                  </a:cubicBezTo>
                  <a:lnTo>
                    <a:pt x="0" y="2927"/>
                  </a:lnTo>
                  <a:cubicBezTo>
                    <a:pt x="0" y="2961"/>
                    <a:pt x="0" y="2994"/>
                    <a:pt x="34" y="2994"/>
                  </a:cubicBezTo>
                  <a:cubicBezTo>
                    <a:pt x="34" y="3011"/>
                    <a:pt x="42" y="3019"/>
                    <a:pt x="50" y="3019"/>
                  </a:cubicBezTo>
                  <a:cubicBezTo>
                    <a:pt x="59" y="3019"/>
                    <a:pt x="67" y="3011"/>
                    <a:pt x="67" y="2994"/>
                  </a:cubicBezTo>
                  <a:lnTo>
                    <a:pt x="267" y="2894"/>
                  </a:lnTo>
                  <a:cubicBezTo>
                    <a:pt x="301" y="2861"/>
                    <a:pt x="334" y="2861"/>
                    <a:pt x="334" y="2827"/>
                  </a:cubicBezTo>
                  <a:cubicBezTo>
                    <a:pt x="334" y="2794"/>
                    <a:pt x="334" y="2761"/>
                    <a:pt x="367" y="2727"/>
                  </a:cubicBezTo>
                  <a:lnTo>
                    <a:pt x="334" y="92"/>
                  </a:lnTo>
                  <a:cubicBezTo>
                    <a:pt x="334" y="59"/>
                    <a:pt x="334" y="25"/>
                    <a:pt x="334" y="25"/>
                  </a:cubicBezTo>
                  <a:cubicBezTo>
                    <a:pt x="317" y="9"/>
                    <a:pt x="301"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2160360" y="2925741"/>
              <a:ext cx="5066" cy="45292"/>
            </a:xfrm>
            <a:custGeom>
              <a:avLst/>
              <a:gdLst/>
              <a:ahLst/>
              <a:cxnLst/>
              <a:rect l="l" t="t" r="r" b="b"/>
              <a:pathLst>
                <a:path w="335" h="2995" extrusionOk="0">
                  <a:moveTo>
                    <a:pt x="289" y="1"/>
                  </a:moveTo>
                  <a:cubicBezTo>
                    <a:pt x="276" y="1"/>
                    <a:pt x="268" y="9"/>
                    <a:pt x="268" y="26"/>
                  </a:cubicBezTo>
                  <a:lnTo>
                    <a:pt x="68" y="126"/>
                  </a:lnTo>
                  <a:cubicBezTo>
                    <a:pt x="34" y="159"/>
                    <a:pt x="34" y="159"/>
                    <a:pt x="1" y="192"/>
                  </a:cubicBezTo>
                  <a:cubicBezTo>
                    <a:pt x="1" y="226"/>
                    <a:pt x="1" y="259"/>
                    <a:pt x="1" y="293"/>
                  </a:cubicBezTo>
                  <a:lnTo>
                    <a:pt x="1" y="2928"/>
                  </a:lnTo>
                  <a:cubicBezTo>
                    <a:pt x="1" y="2961"/>
                    <a:pt x="1" y="2961"/>
                    <a:pt x="1" y="2994"/>
                  </a:cubicBezTo>
                  <a:lnTo>
                    <a:pt x="68" y="2994"/>
                  </a:lnTo>
                  <a:lnTo>
                    <a:pt x="268" y="2861"/>
                  </a:lnTo>
                  <a:cubicBezTo>
                    <a:pt x="301" y="2861"/>
                    <a:pt x="301" y="2828"/>
                    <a:pt x="335" y="2828"/>
                  </a:cubicBezTo>
                  <a:cubicBezTo>
                    <a:pt x="335" y="2794"/>
                    <a:pt x="335" y="2761"/>
                    <a:pt x="335" y="2728"/>
                  </a:cubicBezTo>
                  <a:lnTo>
                    <a:pt x="335" y="92"/>
                  </a:lnTo>
                  <a:cubicBezTo>
                    <a:pt x="335" y="59"/>
                    <a:pt x="335" y="26"/>
                    <a:pt x="335" y="26"/>
                  </a:cubicBezTo>
                  <a:cubicBezTo>
                    <a:pt x="318" y="9"/>
                    <a:pt x="30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2170462" y="2926633"/>
              <a:ext cx="19689" cy="34812"/>
            </a:xfrm>
            <a:custGeom>
              <a:avLst/>
              <a:gdLst/>
              <a:ahLst/>
              <a:cxnLst/>
              <a:rect l="l" t="t" r="r" b="b"/>
              <a:pathLst>
                <a:path w="1302" h="2302" extrusionOk="0">
                  <a:moveTo>
                    <a:pt x="801" y="500"/>
                  </a:moveTo>
                  <a:cubicBezTo>
                    <a:pt x="834" y="500"/>
                    <a:pt x="867" y="500"/>
                    <a:pt x="901" y="534"/>
                  </a:cubicBezTo>
                  <a:cubicBezTo>
                    <a:pt x="901" y="567"/>
                    <a:pt x="934" y="600"/>
                    <a:pt x="934" y="634"/>
                  </a:cubicBezTo>
                  <a:cubicBezTo>
                    <a:pt x="934" y="667"/>
                    <a:pt x="934" y="701"/>
                    <a:pt x="934" y="734"/>
                  </a:cubicBezTo>
                  <a:lnTo>
                    <a:pt x="334" y="1101"/>
                  </a:lnTo>
                  <a:cubicBezTo>
                    <a:pt x="367" y="1034"/>
                    <a:pt x="367" y="1001"/>
                    <a:pt x="367" y="934"/>
                  </a:cubicBezTo>
                  <a:cubicBezTo>
                    <a:pt x="400" y="901"/>
                    <a:pt x="400" y="834"/>
                    <a:pt x="434" y="801"/>
                  </a:cubicBezTo>
                  <a:cubicBezTo>
                    <a:pt x="467" y="734"/>
                    <a:pt x="500" y="701"/>
                    <a:pt x="534" y="667"/>
                  </a:cubicBezTo>
                  <a:cubicBezTo>
                    <a:pt x="567" y="600"/>
                    <a:pt x="601" y="567"/>
                    <a:pt x="667" y="534"/>
                  </a:cubicBezTo>
                  <a:cubicBezTo>
                    <a:pt x="701" y="500"/>
                    <a:pt x="734" y="500"/>
                    <a:pt x="801" y="500"/>
                  </a:cubicBezTo>
                  <a:close/>
                  <a:moveTo>
                    <a:pt x="901" y="0"/>
                  </a:moveTo>
                  <a:cubicBezTo>
                    <a:pt x="834" y="0"/>
                    <a:pt x="734" y="0"/>
                    <a:pt x="667" y="67"/>
                  </a:cubicBezTo>
                  <a:cubicBezTo>
                    <a:pt x="534" y="133"/>
                    <a:pt x="467" y="200"/>
                    <a:pt x="400" y="300"/>
                  </a:cubicBezTo>
                  <a:cubicBezTo>
                    <a:pt x="300" y="400"/>
                    <a:pt x="234" y="534"/>
                    <a:pt x="167" y="667"/>
                  </a:cubicBezTo>
                  <a:cubicBezTo>
                    <a:pt x="134" y="801"/>
                    <a:pt x="67" y="934"/>
                    <a:pt x="67" y="1067"/>
                  </a:cubicBezTo>
                  <a:cubicBezTo>
                    <a:pt x="33" y="1201"/>
                    <a:pt x="0" y="1368"/>
                    <a:pt x="0" y="1534"/>
                  </a:cubicBezTo>
                  <a:cubicBezTo>
                    <a:pt x="0" y="1668"/>
                    <a:pt x="33" y="1801"/>
                    <a:pt x="67" y="1901"/>
                  </a:cubicBezTo>
                  <a:cubicBezTo>
                    <a:pt x="100" y="2001"/>
                    <a:pt x="134" y="2102"/>
                    <a:pt x="200" y="2202"/>
                  </a:cubicBezTo>
                  <a:cubicBezTo>
                    <a:pt x="267" y="2235"/>
                    <a:pt x="334" y="2302"/>
                    <a:pt x="400" y="2302"/>
                  </a:cubicBezTo>
                  <a:cubicBezTo>
                    <a:pt x="500" y="2302"/>
                    <a:pt x="601" y="2268"/>
                    <a:pt x="667" y="2202"/>
                  </a:cubicBezTo>
                  <a:cubicBezTo>
                    <a:pt x="767" y="2168"/>
                    <a:pt x="867" y="2102"/>
                    <a:pt x="934" y="2001"/>
                  </a:cubicBezTo>
                  <a:cubicBezTo>
                    <a:pt x="1001" y="1935"/>
                    <a:pt x="1068" y="1835"/>
                    <a:pt x="1101" y="1768"/>
                  </a:cubicBezTo>
                  <a:cubicBezTo>
                    <a:pt x="1168" y="1668"/>
                    <a:pt x="1201" y="1601"/>
                    <a:pt x="1234" y="1501"/>
                  </a:cubicBezTo>
                  <a:cubicBezTo>
                    <a:pt x="1234" y="1468"/>
                    <a:pt x="1268" y="1401"/>
                    <a:pt x="1268" y="1334"/>
                  </a:cubicBezTo>
                  <a:cubicBezTo>
                    <a:pt x="1268" y="1334"/>
                    <a:pt x="1268" y="1301"/>
                    <a:pt x="1268" y="1268"/>
                  </a:cubicBezTo>
                  <a:lnTo>
                    <a:pt x="1201" y="1268"/>
                  </a:lnTo>
                  <a:lnTo>
                    <a:pt x="1001" y="1401"/>
                  </a:lnTo>
                  <a:cubicBezTo>
                    <a:pt x="967" y="1401"/>
                    <a:pt x="967" y="1434"/>
                    <a:pt x="934" y="1434"/>
                  </a:cubicBezTo>
                  <a:lnTo>
                    <a:pt x="901" y="1534"/>
                  </a:lnTo>
                  <a:cubicBezTo>
                    <a:pt x="867" y="1568"/>
                    <a:pt x="834" y="1601"/>
                    <a:pt x="801" y="1635"/>
                  </a:cubicBezTo>
                  <a:cubicBezTo>
                    <a:pt x="767" y="1668"/>
                    <a:pt x="734" y="1701"/>
                    <a:pt x="667" y="1735"/>
                  </a:cubicBezTo>
                  <a:cubicBezTo>
                    <a:pt x="634" y="1768"/>
                    <a:pt x="601" y="1768"/>
                    <a:pt x="567" y="1768"/>
                  </a:cubicBezTo>
                  <a:cubicBezTo>
                    <a:pt x="551" y="1785"/>
                    <a:pt x="534" y="1793"/>
                    <a:pt x="517" y="1793"/>
                  </a:cubicBezTo>
                  <a:cubicBezTo>
                    <a:pt x="500" y="1793"/>
                    <a:pt x="484" y="1785"/>
                    <a:pt x="467" y="1768"/>
                  </a:cubicBezTo>
                  <a:cubicBezTo>
                    <a:pt x="434" y="1768"/>
                    <a:pt x="400" y="1735"/>
                    <a:pt x="400" y="1701"/>
                  </a:cubicBezTo>
                  <a:cubicBezTo>
                    <a:pt x="367" y="1668"/>
                    <a:pt x="367" y="1601"/>
                    <a:pt x="367" y="1568"/>
                  </a:cubicBezTo>
                  <a:lnTo>
                    <a:pt x="1234" y="1034"/>
                  </a:lnTo>
                  <a:cubicBezTo>
                    <a:pt x="1268" y="1034"/>
                    <a:pt x="1268" y="1001"/>
                    <a:pt x="1301" y="1001"/>
                  </a:cubicBezTo>
                  <a:cubicBezTo>
                    <a:pt x="1301" y="967"/>
                    <a:pt x="1301" y="934"/>
                    <a:pt x="1301" y="901"/>
                  </a:cubicBezTo>
                  <a:lnTo>
                    <a:pt x="1301" y="734"/>
                  </a:lnTo>
                  <a:cubicBezTo>
                    <a:pt x="1301" y="600"/>
                    <a:pt x="1268" y="467"/>
                    <a:pt x="1234" y="367"/>
                  </a:cubicBezTo>
                  <a:cubicBezTo>
                    <a:pt x="1234" y="267"/>
                    <a:pt x="1168" y="167"/>
                    <a:pt x="1134" y="100"/>
                  </a:cubicBezTo>
                  <a:cubicBezTo>
                    <a:pt x="1068" y="33"/>
                    <a:pt x="1001" y="0"/>
                    <a:pt x="9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2195172" y="2911495"/>
              <a:ext cx="19689" cy="39364"/>
            </a:xfrm>
            <a:custGeom>
              <a:avLst/>
              <a:gdLst/>
              <a:ahLst/>
              <a:cxnLst/>
              <a:rect l="l" t="t" r="r" b="b"/>
              <a:pathLst>
                <a:path w="1302" h="2603" extrusionOk="0">
                  <a:moveTo>
                    <a:pt x="1001" y="0"/>
                  </a:moveTo>
                  <a:cubicBezTo>
                    <a:pt x="901" y="0"/>
                    <a:pt x="801" y="34"/>
                    <a:pt x="734" y="100"/>
                  </a:cubicBezTo>
                  <a:cubicBezTo>
                    <a:pt x="634" y="134"/>
                    <a:pt x="568" y="200"/>
                    <a:pt x="501" y="301"/>
                  </a:cubicBezTo>
                  <a:cubicBezTo>
                    <a:pt x="434" y="367"/>
                    <a:pt x="401" y="467"/>
                    <a:pt x="334" y="567"/>
                  </a:cubicBezTo>
                  <a:lnTo>
                    <a:pt x="334" y="467"/>
                  </a:lnTo>
                  <a:cubicBezTo>
                    <a:pt x="368" y="434"/>
                    <a:pt x="334" y="401"/>
                    <a:pt x="334" y="401"/>
                  </a:cubicBezTo>
                  <a:lnTo>
                    <a:pt x="267" y="401"/>
                  </a:lnTo>
                  <a:lnTo>
                    <a:pt x="67" y="501"/>
                  </a:lnTo>
                  <a:cubicBezTo>
                    <a:pt x="67" y="534"/>
                    <a:pt x="34" y="534"/>
                    <a:pt x="34" y="567"/>
                  </a:cubicBezTo>
                  <a:cubicBezTo>
                    <a:pt x="1" y="601"/>
                    <a:pt x="1" y="634"/>
                    <a:pt x="1" y="667"/>
                  </a:cubicBezTo>
                  <a:lnTo>
                    <a:pt x="1" y="2535"/>
                  </a:lnTo>
                  <a:cubicBezTo>
                    <a:pt x="1" y="2569"/>
                    <a:pt x="1" y="2569"/>
                    <a:pt x="34" y="2602"/>
                  </a:cubicBezTo>
                  <a:lnTo>
                    <a:pt x="67" y="2602"/>
                  </a:lnTo>
                  <a:lnTo>
                    <a:pt x="267" y="2469"/>
                  </a:lnTo>
                  <a:cubicBezTo>
                    <a:pt x="301" y="2469"/>
                    <a:pt x="334" y="2435"/>
                    <a:pt x="334" y="2435"/>
                  </a:cubicBezTo>
                  <a:cubicBezTo>
                    <a:pt x="334" y="2402"/>
                    <a:pt x="334" y="2369"/>
                    <a:pt x="334" y="2335"/>
                  </a:cubicBezTo>
                  <a:lnTo>
                    <a:pt x="334" y="1301"/>
                  </a:lnTo>
                  <a:cubicBezTo>
                    <a:pt x="334" y="1168"/>
                    <a:pt x="368" y="1001"/>
                    <a:pt x="434" y="868"/>
                  </a:cubicBezTo>
                  <a:cubicBezTo>
                    <a:pt x="468" y="768"/>
                    <a:pt x="534" y="667"/>
                    <a:pt x="634" y="601"/>
                  </a:cubicBezTo>
                  <a:cubicBezTo>
                    <a:pt x="684" y="567"/>
                    <a:pt x="734" y="551"/>
                    <a:pt x="776" y="551"/>
                  </a:cubicBezTo>
                  <a:cubicBezTo>
                    <a:pt x="818" y="551"/>
                    <a:pt x="851" y="567"/>
                    <a:pt x="868" y="601"/>
                  </a:cubicBezTo>
                  <a:cubicBezTo>
                    <a:pt x="935" y="701"/>
                    <a:pt x="968" y="834"/>
                    <a:pt x="935" y="968"/>
                  </a:cubicBezTo>
                  <a:lnTo>
                    <a:pt x="935" y="1968"/>
                  </a:lnTo>
                  <a:cubicBezTo>
                    <a:pt x="935" y="2002"/>
                    <a:pt x="968" y="2035"/>
                    <a:pt x="968" y="2035"/>
                  </a:cubicBezTo>
                  <a:cubicBezTo>
                    <a:pt x="968" y="2052"/>
                    <a:pt x="976" y="2060"/>
                    <a:pt x="985" y="2060"/>
                  </a:cubicBezTo>
                  <a:cubicBezTo>
                    <a:pt x="993" y="2060"/>
                    <a:pt x="1001" y="2052"/>
                    <a:pt x="1001" y="2035"/>
                  </a:cubicBezTo>
                  <a:lnTo>
                    <a:pt x="1235" y="1935"/>
                  </a:lnTo>
                  <a:cubicBezTo>
                    <a:pt x="1235" y="1902"/>
                    <a:pt x="1268" y="1902"/>
                    <a:pt x="1268" y="1868"/>
                  </a:cubicBezTo>
                  <a:cubicBezTo>
                    <a:pt x="1268" y="1835"/>
                    <a:pt x="1302" y="1802"/>
                    <a:pt x="1302" y="1768"/>
                  </a:cubicBezTo>
                  <a:lnTo>
                    <a:pt x="1302" y="701"/>
                  </a:lnTo>
                  <a:cubicBezTo>
                    <a:pt x="1302" y="601"/>
                    <a:pt x="1268" y="467"/>
                    <a:pt x="1268" y="367"/>
                  </a:cubicBezTo>
                  <a:cubicBezTo>
                    <a:pt x="1235" y="267"/>
                    <a:pt x="1201" y="200"/>
                    <a:pt x="1168" y="134"/>
                  </a:cubicBezTo>
                  <a:cubicBezTo>
                    <a:pt x="1135" y="67"/>
                    <a:pt x="1068" y="34"/>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2218884" y="2889794"/>
              <a:ext cx="15153" cy="42600"/>
            </a:xfrm>
            <a:custGeom>
              <a:avLst/>
              <a:gdLst/>
              <a:ahLst/>
              <a:cxnLst/>
              <a:rect l="l" t="t" r="r" b="b"/>
              <a:pathLst>
                <a:path w="1002" h="2817" extrusionOk="0">
                  <a:moveTo>
                    <a:pt x="501" y="1"/>
                  </a:moveTo>
                  <a:lnTo>
                    <a:pt x="301" y="134"/>
                  </a:lnTo>
                  <a:cubicBezTo>
                    <a:pt x="301" y="134"/>
                    <a:pt x="267" y="168"/>
                    <a:pt x="267" y="168"/>
                  </a:cubicBezTo>
                  <a:cubicBezTo>
                    <a:pt x="234" y="201"/>
                    <a:pt x="234" y="234"/>
                    <a:pt x="234" y="268"/>
                  </a:cubicBezTo>
                  <a:lnTo>
                    <a:pt x="234" y="935"/>
                  </a:lnTo>
                  <a:lnTo>
                    <a:pt x="67" y="1035"/>
                  </a:lnTo>
                  <a:cubicBezTo>
                    <a:pt x="34" y="1068"/>
                    <a:pt x="34" y="1068"/>
                    <a:pt x="34" y="1102"/>
                  </a:cubicBezTo>
                  <a:cubicBezTo>
                    <a:pt x="0" y="1135"/>
                    <a:pt x="0" y="1168"/>
                    <a:pt x="0" y="1202"/>
                  </a:cubicBezTo>
                  <a:lnTo>
                    <a:pt x="0" y="1469"/>
                  </a:lnTo>
                  <a:cubicBezTo>
                    <a:pt x="0" y="1469"/>
                    <a:pt x="0" y="1502"/>
                    <a:pt x="34" y="1535"/>
                  </a:cubicBezTo>
                  <a:lnTo>
                    <a:pt x="67" y="1535"/>
                  </a:lnTo>
                  <a:lnTo>
                    <a:pt x="234" y="1435"/>
                  </a:lnTo>
                  <a:lnTo>
                    <a:pt x="234" y="2303"/>
                  </a:lnTo>
                  <a:cubicBezTo>
                    <a:pt x="201" y="2469"/>
                    <a:pt x="267" y="2636"/>
                    <a:pt x="367" y="2770"/>
                  </a:cubicBezTo>
                  <a:cubicBezTo>
                    <a:pt x="412" y="2800"/>
                    <a:pt x="464" y="2816"/>
                    <a:pt x="522" y="2816"/>
                  </a:cubicBezTo>
                  <a:cubicBezTo>
                    <a:pt x="594" y="2816"/>
                    <a:pt x="676" y="2791"/>
                    <a:pt x="768" y="2736"/>
                  </a:cubicBezTo>
                  <a:lnTo>
                    <a:pt x="934" y="2636"/>
                  </a:lnTo>
                  <a:cubicBezTo>
                    <a:pt x="968" y="2603"/>
                    <a:pt x="968" y="2603"/>
                    <a:pt x="1001" y="2569"/>
                  </a:cubicBezTo>
                  <a:cubicBezTo>
                    <a:pt x="1001" y="2536"/>
                    <a:pt x="1001" y="2503"/>
                    <a:pt x="1001" y="2469"/>
                  </a:cubicBezTo>
                  <a:lnTo>
                    <a:pt x="1001" y="2203"/>
                  </a:lnTo>
                  <a:cubicBezTo>
                    <a:pt x="1001" y="2203"/>
                    <a:pt x="1001" y="2169"/>
                    <a:pt x="1001" y="2136"/>
                  </a:cubicBezTo>
                  <a:lnTo>
                    <a:pt x="934" y="2136"/>
                  </a:lnTo>
                  <a:lnTo>
                    <a:pt x="801" y="2236"/>
                  </a:lnTo>
                  <a:cubicBezTo>
                    <a:pt x="751" y="2253"/>
                    <a:pt x="718" y="2261"/>
                    <a:pt x="693" y="2261"/>
                  </a:cubicBezTo>
                  <a:cubicBezTo>
                    <a:pt x="668" y="2261"/>
                    <a:pt x="651" y="2253"/>
                    <a:pt x="634" y="2236"/>
                  </a:cubicBezTo>
                  <a:cubicBezTo>
                    <a:pt x="601" y="2203"/>
                    <a:pt x="567" y="2136"/>
                    <a:pt x="567" y="2069"/>
                  </a:cubicBezTo>
                  <a:lnTo>
                    <a:pt x="567" y="1202"/>
                  </a:lnTo>
                  <a:lnTo>
                    <a:pt x="934" y="1002"/>
                  </a:lnTo>
                  <a:cubicBezTo>
                    <a:pt x="934" y="1002"/>
                    <a:pt x="968" y="968"/>
                    <a:pt x="968" y="935"/>
                  </a:cubicBezTo>
                  <a:cubicBezTo>
                    <a:pt x="968" y="902"/>
                    <a:pt x="1001" y="868"/>
                    <a:pt x="1001" y="868"/>
                  </a:cubicBezTo>
                  <a:lnTo>
                    <a:pt x="1001" y="601"/>
                  </a:lnTo>
                  <a:cubicBezTo>
                    <a:pt x="1001" y="568"/>
                    <a:pt x="968" y="535"/>
                    <a:pt x="968" y="535"/>
                  </a:cubicBezTo>
                  <a:cubicBezTo>
                    <a:pt x="968" y="518"/>
                    <a:pt x="959" y="510"/>
                    <a:pt x="951" y="510"/>
                  </a:cubicBezTo>
                  <a:cubicBezTo>
                    <a:pt x="943" y="510"/>
                    <a:pt x="934" y="518"/>
                    <a:pt x="934" y="535"/>
                  </a:cubicBezTo>
                  <a:lnTo>
                    <a:pt x="567" y="735"/>
                  </a:lnTo>
                  <a:lnTo>
                    <a:pt x="567" y="68"/>
                  </a:lnTo>
                  <a:cubicBezTo>
                    <a:pt x="567" y="34"/>
                    <a:pt x="567" y="34"/>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2239057" y="2880721"/>
              <a:ext cx="5565" cy="44778"/>
            </a:xfrm>
            <a:custGeom>
              <a:avLst/>
              <a:gdLst/>
              <a:ahLst/>
              <a:cxnLst/>
              <a:rect l="l" t="t" r="r" b="b"/>
              <a:pathLst>
                <a:path w="368" h="2961" extrusionOk="0">
                  <a:moveTo>
                    <a:pt x="268" y="1"/>
                  </a:moveTo>
                  <a:lnTo>
                    <a:pt x="67" y="134"/>
                  </a:lnTo>
                  <a:cubicBezTo>
                    <a:pt x="67" y="134"/>
                    <a:pt x="34" y="167"/>
                    <a:pt x="34" y="201"/>
                  </a:cubicBezTo>
                  <a:cubicBezTo>
                    <a:pt x="1" y="201"/>
                    <a:pt x="1" y="234"/>
                    <a:pt x="1" y="267"/>
                  </a:cubicBezTo>
                  <a:lnTo>
                    <a:pt x="1" y="2069"/>
                  </a:lnTo>
                  <a:cubicBezTo>
                    <a:pt x="1" y="2102"/>
                    <a:pt x="1" y="2102"/>
                    <a:pt x="34" y="2135"/>
                  </a:cubicBezTo>
                  <a:lnTo>
                    <a:pt x="67" y="2135"/>
                  </a:lnTo>
                  <a:lnTo>
                    <a:pt x="268" y="2002"/>
                  </a:lnTo>
                  <a:cubicBezTo>
                    <a:pt x="301" y="2002"/>
                    <a:pt x="301" y="1969"/>
                    <a:pt x="334" y="1969"/>
                  </a:cubicBezTo>
                  <a:cubicBezTo>
                    <a:pt x="334" y="1935"/>
                    <a:pt x="334" y="1902"/>
                    <a:pt x="334" y="1869"/>
                  </a:cubicBezTo>
                  <a:lnTo>
                    <a:pt x="334" y="67"/>
                  </a:lnTo>
                  <a:cubicBezTo>
                    <a:pt x="334" y="67"/>
                    <a:pt x="334" y="34"/>
                    <a:pt x="334" y="1"/>
                  </a:cubicBezTo>
                  <a:close/>
                  <a:moveTo>
                    <a:pt x="301" y="2235"/>
                  </a:moveTo>
                  <a:lnTo>
                    <a:pt x="67" y="2369"/>
                  </a:lnTo>
                  <a:cubicBezTo>
                    <a:pt x="34" y="2402"/>
                    <a:pt x="34" y="2402"/>
                    <a:pt x="1" y="2436"/>
                  </a:cubicBezTo>
                  <a:cubicBezTo>
                    <a:pt x="1" y="2469"/>
                    <a:pt x="1" y="2502"/>
                    <a:pt x="1" y="2536"/>
                  </a:cubicBezTo>
                  <a:lnTo>
                    <a:pt x="1" y="2903"/>
                  </a:lnTo>
                  <a:cubicBezTo>
                    <a:pt x="1" y="2903"/>
                    <a:pt x="1" y="2936"/>
                    <a:pt x="1" y="2936"/>
                  </a:cubicBezTo>
                  <a:cubicBezTo>
                    <a:pt x="17" y="2953"/>
                    <a:pt x="26" y="2961"/>
                    <a:pt x="34" y="2961"/>
                  </a:cubicBezTo>
                  <a:cubicBezTo>
                    <a:pt x="42" y="2961"/>
                    <a:pt x="51" y="2953"/>
                    <a:pt x="67" y="2936"/>
                  </a:cubicBezTo>
                  <a:lnTo>
                    <a:pt x="301" y="2836"/>
                  </a:lnTo>
                  <a:cubicBezTo>
                    <a:pt x="301" y="2803"/>
                    <a:pt x="334" y="2769"/>
                    <a:pt x="334" y="2769"/>
                  </a:cubicBezTo>
                  <a:cubicBezTo>
                    <a:pt x="368" y="2736"/>
                    <a:pt x="368" y="2702"/>
                    <a:pt x="368" y="2669"/>
                  </a:cubicBezTo>
                  <a:lnTo>
                    <a:pt x="368" y="2302"/>
                  </a:lnTo>
                  <a:cubicBezTo>
                    <a:pt x="368" y="2302"/>
                    <a:pt x="368" y="2269"/>
                    <a:pt x="334" y="22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2269333" y="2785525"/>
              <a:ext cx="167860" cy="116761"/>
            </a:xfrm>
            <a:custGeom>
              <a:avLst/>
              <a:gdLst/>
              <a:ahLst/>
              <a:cxnLst/>
              <a:rect l="l" t="t" r="r" b="b"/>
              <a:pathLst>
                <a:path w="11100" h="7721" extrusionOk="0">
                  <a:moveTo>
                    <a:pt x="10700" y="0"/>
                  </a:moveTo>
                  <a:cubicBezTo>
                    <a:pt x="10613" y="0"/>
                    <a:pt x="10514" y="29"/>
                    <a:pt x="10408" y="91"/>
                  </a:cubicBezTo>
                  <a:lnTo>
                    <a:pt x="701" y="5695"/>
                  </a:lnTo>
                  <a:cubicBezTo>
                    <a:pt x="267" y="5995"/>
                    <a:pt x="33" y="6462"/>
                    <a:pt x="0" y="6996"/>
                  </a:cubicBezTo>
                  <a:lnTo>
                    <a:pt x="0" y="7129"/>
                  </a:lnTo>
                  <a:cubicBezTo>
                    <a:pt x="0" y="7497"/>
                    <a:pt x="180" y="7721"/>
                    <a:pt x="421" y="7721"/>
                  </a:cubicBezTo>
                  <a:cubicBezTo>
                    <a:pt x="508" y="7721"/>
                    <a:pt x="603" y="7692"/>
                    <a:pt x="701" y="7630"/>
                  </a:cubicBezTo>
                  <a:lnTo>
                    <a:pt x="10408" y="2026"/>
                  </a:lnTo>
                  <a:cubicBezTo>
                    <a:pt x="10841" y="1726"/>
                    <a:pt x="11075" y="1225"/>
                    <a:pt x="11075" y="725"/>
                  </a:cubicBezTo>
                  <a:lnTo>
                    <a:pt x="11075" y="591"/>
                  </a:lnTo>
                  <a:cubicBezTo>
                    <a:pt x="11099" y="224"/>
                    <a:pt x="10944"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2049391" y="2864948"/>
              <a:ext cx="387801" cy="243865"/>
            </a:xfrm>
            <a:custGeom>
              <a:avLst/>
              <a:gdLst/>
              <a:ahLst/>
              <a:cxnLst/>
              <a:rect l="l" t="t" r="r" b="b"/>
              <a:pathLst>
                <a:path w="25644" h="16126" extrusionOk="0">
                  <a:moveTo>
                    <a:pt x="25235" y="0"/>
                  </a:moveTo>
                  <a:cubicBezTo>
                    <a:pt x="25150" y="0"/>
                    <a:pt x="25054" y="25"/>
                    <a:pt x="24952" y="76"/>
                  </a:cubicBezTo>
                  <a:lnTo>
                    <a:pt x="668" y="14086"/>
                  </a:lnTo>
                  <a:cubicBezTo>
                    <a:pt x="234" y="14386"/>
                    <a:pt x="0" y="14887"/>
                    <a:pt x="0" y="15387"/>
                  </a:cubicBezTo>
                  <a:lnTo>
                    <a:pt x="0" y="15521"/>
                  </a:lnTo>
                  <a:cubicBezTo>
                    <a:pt x="0" y="15900"/>
                    <a:pt x="173" y="16126"/>
                    <a:pt x="416" y="16126"/>
                  </a:cubicBezTo>
                  <a:cubicBezTo>
                    <a:pt x="494" y="16126"/>
                    <a:pt x="579" y="16103"/>
                    <a:pt x="668" y="16054"/>
                  </a:cubicBezTo>
                  <a:lnTo>
                    <a:pt x="24952" y="2011"/>
                  </a:lnTo>
                  <a:cubicBezTo>
                    <a:pt x="25385" y="1711"/>
                    <a:pt x="25619" y="1244"/>
                    <a:pt x="25619" y="743"/>
                  </a:cubicBezTo>
                  <a:lnTo>
                    <a:pt x="25619" y="610"/>
                  </a:lnTo>
                  <a:cubicBezTo>
                    <a:pt x="25644" y="212"/>
                    <a:pt x="25483" y="0"/>
                    <a:pt x="25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049391" y="3014328"/>
              <a:ext cx="270904" cy="177009"/>
            </a:xfrm>
            <a:custGeom>
              <a:avLst/>
              <a:gdLst/>
              <a:ahLst/>
              <a:cxnLst/>
              <a:rect l="l" t="t" r="r" b="b"/>
              <a:pathLst>
                <a:path w="17914" h="11705" extrusionOk="0">
                  <a:moveTo>
                    <a:pt x="17497" y="0"/>
                  </a:moveTo>
                  <a:cubicBezTo>
                    <a:pt x="17420" y="0"/>
                    <a:pt x="17335" y="23"/>
                    <a:pt x="17246" y="72"/>
                  </a:cubicBezTo>
                  <a:lnTo>
                    <a:pt x="668" y="9679"/>
                  </a:lnTo>
                  <a:cubicBezTo>
                    <a:pt x="267" y="9979"/>
                    <a:pt x="0" y="10446"/>
                    <a:pt x="0" y="10980"/>
                  </a:cubicBezTo>
                  <a:lnTo>
                    <a:pt x="0" y="11113"/>
                  </a:lnTo>
                  <a:cubicBezTo>
                    <a:pt x="0" y="11481"/>
                    <a:pt x="163" y="11704"/>
                    <a:pt x="394" y="11704"/>
                  </a:cubicBezTo>
                  <a:cubicBezTo>
                    <a:pt x="478" y="11704"/>
                    <a:pt x="570" y="11675"/>
                    <a:pt x="668" y="11613"/>
                  </a:cubicBezTo>
                  <a:lnTo>
                    <a:pt x="17246" y="2040"/>
                  </a:lnTo>
                  <a:cubicBezTo>
                    <a:pt x="17680" y="1740"/>
                    <a:pt x="17913" y="1273"/>
                    <a:pt x="17913" y="739"/>
                  </a:cubicBezTo>
                  <a:lnTo>
                    <a:pt x="17913" y="606"/>
                  </a:lnTo>
                  <a:cubicBezTo>
                    <a:pt x="17913" y="226"/>
                    <a:pt x="17741" y="0"/>
                    <a:pt x="17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963939" y="2745027"/>
              <a:ext cx="55515" cy="58025"/>
            </a:xfrm>
            <a:custGeom>
              <a:avLst/>
              <a:gdLst/>
              <a:ahLst/>
              <a:cxnLst/>
              <a:rect l="l" t="t" r="r" b="b"/>
              <a:pathLst>
                <a:path w="3671" h="3837" extrusionOk="0">
                  <a:moveTo>
                    <a:pt x="1769" y="0"/>
                  </a:moveTo>
                  <a:lnTo>
                    <a:pt x="1" y="1035"/>
                  </a:lnTo>
                  <a:lnTo>
                    <a:pt x="535" y="2002"/>
                  </a:lnTo>
                  <a:cubicBezTo>
                    <a:pt x="568" y="2035"/>
                    <a:pt x="635" y="2102"/>
                    <a:pt x="701" y="2102"/>
                  </a:cubicBezTo>
                  <a:lnTo>
                    <a:pt x="3670" y="3837"/>
                  </a:lnTo>
                  <a:lnTo>
                    <a:pt x="3670" y="3837"/>
                  </a:lnTo>
                  <a:lnTo>
                    <a:pt x="1702" y="167"/>
                  </a:lnTo>
                  <a:lnTo>
                    <a:pt x="17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2986638" y="2705179"/>
              <a:ext cx="72664" cy="98720"/>
            </a:xfrm>
            <a:custGeom>
              <a:avLst/>
              <a:gdLst/>
              <a:ahLst/>
              <a:cxnLst/>
              <a:rect l="l" t="t" r="r" b="b"/>
              <a:pathLst>
                <a:path w="4805" h="6528" extrusionOk="0">
                  <a:moveTo>
                    <a:pt x="4804" y="0"/>
                  </a:moveTo>
                  <a:lnTo>
                    <a:pt x="1" y="2802"/>
                  </a:lnTo>
                  <a:lnTo>
                    <a:pt x="2069" y="6371"/>
                  </a:lnTo>
                  <a:cubicBezTo>
                    <a:pt x="2129" y="6477"/>
                    <a:pt x="2230" y="6528"/>
                    <a:pt x="2331" y="6528"/>
                  </a:cubicBezTo>
                  <a:cubicBezTo>
                    <a:pt x="2456" y="6528"/>
                    <a:pt x="2581" y="6451"/>
                    <a:pt x="2636" y="6305"/>
                  </a:cubicBezTo>
                  <a:lnTo>
                    <a:pt x="48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845394" y="2256464"/>
              <a:ext cx="512033" cy="537257"/>
            </a:xfrm>
            <a:custGeom>
              <a:avLst/>
              <a:gdLst/>
              <a:ahLst/>
              <a:cxnLst/>
              <a:rect l="l" t="t" r="r" b="b"/>
              <a:pathLst>
                <a:path w="33859" h="35527" extrusionOk="0">
                  <a:moveTo>
                    <a:pt x="30656" y="1"/>
                  </a:moveTo>
                  <a:cubicBezTo>
                    <a:pt x="30164" y="1"/>
                    <a:pt x="29672" y="118"/>
                    <a:pt x="29222" y="351"/>
                  </a:cubicBezTo>
                  <a:lnTo>
                    <a:pt x="1469" y="16363"/>
                  </a:lnTo>
                  <a:cubicBezTo>
                    <a:pt x="601" y="16930"/>
                    <a:pt x="68" y="17864"/>
                    <a:pt x="1" y="18864"/>
                  </a:cubicBezTo>
                  <a:lnTo>
                    <a:pt x="1" y="32474"/>
                  </a:lnTo>
                  <a:cubicBezTo>
                    <a:pt x="68" y="33508"/>
                    <a:pt x="601" y="34442"/>
                    <a:pt x="1469" y="34976"/>
                  </a:cubicBezTo>
                  <a:lnTo>
                    <a:pt x="1769" y="35176"/>
                  </a:lnTo>
                  <a:cubicBezTo>
                    <a:pt x="2219" y="35410"/>
                    <a:pt x="2720" y="35526"/>
                    <a:pt x="3220" y="35526"/>
                  </a:cubicBezTo>
                  <a:cubicBezTo>
                    <a:pt x="3720" y="35526"/>
                    <a:pt x="4221" y="35410"/>
                    <a:pt x="4671" y="35176"/>
                  </a:cubicBezTo>
                  <a:lnTo>
                    <a:pt x="32558" y="19065"/>
                  </a:lnTo>
                  <a:cubicBezTo>
                    <a:pt x="33825" y="18331"/>
                    <a:pt x="33859" y="17564"/>
                    <a:pt x="33859" y="16663"/>
                  </a:cubicBezTo>
                  <a:lnTo>
                    <a:pt x="33859" y="3020"/>
                  </a:lnTo>
                  <a:cubicBezTo>
                    <a:pt x="33792" y="2019"/>
                    <a:pt x="33258" y="1085"/>
                    <a:pt x="32424" y="518"/>
                  </a:cubicBezTo>
                  <a:lnTo>
                    <a:pt x="32091" y="351"/>
                  </a:lnTo>
                  <a:cubicBezTo>
                    <a:pt x="31640" y="118"/>
                    <a:pt x="31148" y="1"/>
                    <a:pt x="306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2845394" y="2520049"/>
              <a:ext cx="66615" cy="273627"/>
            </a:xfrm>
            <a:custGeom>
              <a:avLst/>
              <a:gdLst/>
              <a:ahLst/>
              <a:cxnLst/>
              <a:rect l="l" t="t" r="r" b="b"/>
              <a:pathLst>
                <a:path w="4405" h="18094" extrusionOk="0">
                  <a:moveTo>
                    <a:pt x="435" y="0"/>
                  </a:moveTo>
                  <a:cubicBezTo>
                    <a:pt x="168" y="434"/>
                    <a:pt x="34" y="934"/>
                    <a:pt x="1" y="1434"/>
                  </a:cubicBezTo>
                  <a:lnTo>
                    <a:pt x="1" y="15044"/>
                  </a:lnTo>
                  <a:cubicBezTo>
                    <a:pt x="68" y="16078"/>
                    <a:pt x="601" y="17012"/>
                    <a:pt x="1469" y="17546"/>
                  </a:cubicBezTo>
                  <a:lnTo>
                    <a:pt x="1769" y="17746"/>
                  </a:lnTo>
                  <a:cubicBezTo>
                    <a:pt x="2242" y="17973"/>
                    <a:pt x="2759" y="18093"/>
                    <a:pt x="3270" y="18093"/>
                  </a:cubicBezTo>
                  <a:cubicBezTo>
                    <a:pt x="3658" y="18093"/>
                    <a:pt x="4044" y="18024"/>
                    <a:pt x="4404" y="17880"/>
                  </a:cubicBezTo>
                  <a:lnTo>
                    <a:pt x="4404" y="17880"/>
                  </a:lnTo>
                  <a:cubicBezTo>
                    <a:pt x="4271" y="17926"/>
                    <a:pt x="4144" y="17949"/>
                    <a:pt x="4025" y="17949"/>
                  </a:cubicBezTo>
                  <a:cubicBezTo>
                    <a:pt x="3546" y="17949"/>
                    <a:pt x="3203" y="17580"/>
                    <a:pt x="3203" y="16912"/>
                  </a:cubicBezTo>
                  <a:lnTo>
                    <a:pt x="3203" y="3302"/>
                  </a:lnTo>
                  <a:cubicBezTo>
                    <a:pt x="3237" y="2802"/>
                    <a:pt x="3370" y="2302"/>
                    <a:pt x="3637" y="1868"/>
                  </a:cubicBezTo>
                  <a:lnTo>
                    <a:pt x="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2851957" y="2256464"/>
              <a:ext cx="504456" cy="291849"/>
            </a:xfrm>
            <a:custGeom>
              <a:avLst/>
              <a:gdLst/>
              <a:ahLst/>
              <a:cxnLst/>
              <a:rect l="l" t="t" r="r" b="b"/>
              <a:pathLst>
                <a:path w="33358" h="19299" extrusionOk="0">
                  <a:moveTo>
                    <a:pt x="30218" y="1"/>
                  </a:moveTo>
                  <a:cubicBezTo>
                    <a:pt x="29722" y="1"/>
                    <a:pt x="29222" y="118"/>
                    <a:pt x="28755" y="351"/>
                  </a:cubicBezTo>
                  <a:lnTo>
                    <a:pt x="1035" y="16363"/>
                  </a:lnTo>
                  <a:cubicBezTo>
                    <a:pt x="601" y="16630"/>
                    <a:pt x="234" y="16996"/>
                    <a:pt x="1" y="17463"/>
                  </a:cubicBezTo>
                  <a:lnTo>
                    <a:pt x="3203" y="19298"/>
                  </a:lnTo>
                  <a:cubicBezTo>
                    <a:pt x="3436" y="18864"/>
                    <a:pt x="3803" y="18498"/>
                    <a:pt x="4237" y="18231"/>
                  </a:cubicBezTo>
                  <a:lnTo>
                    <a:pt x="31990" y="2219"/>
                  </a:lnTo>
                  <a:cubicBezTo>
                    <a:pt x="32226" y="2077"/>
                    <a:pt x="32446" y="2011"/>
                    <a:pt x="32639" y="2011"/>
                  </a:cubicBezTo>
                  <a:cubicBezTo>
                    <a:pt x="32989" y="2011"/>
                    <a:pt x="33250" y="2232"/>
                    <a:pt x="33358" y="2620"/>
                  </a:cubicBezTo>
                  <a:cubicBezTo>
                    <a:pt x="33224" y="1752"/>
                    <a:pt x="32691" y="1018"/>
                    <a:pt x="31990" y="551"/>
                  </a:cubicBezTo>
                  <a:lnTo>
                    <a:pt x="31657" y="351"/>
                  </a:lnTo>
                  <a:cubicBezTo>
                    <a:pt x="31206" y="118"/>
                    <a:pt x="30714" y="1"/>
                    <a:pt x="302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2939728" y="2494114"/>
              <a:ext cx="253257" cy="159678"/>
            </a:xfrm>
            <a:custGeom>
              <a:avLst/>
              <a:gdLst/>
              <a:ahLst/>
              <a:cxnLst/>
              <a:rect l="l" t="t" r="r" b="b"/>
              <a:pathLst>
                <a:path w="16747" h="10559" extrusionOk="0">
                  <a:moveTo>
                    <a:pt x="16353" y="0"/>
                  </a:moveTo>
                  <a:cubicBezTo>
                    <a:pt x="16215" y="0"/>
                    <a:pt x="16052" y="49"/>
                    <a:pt x="15879" y="147"/>
                  </a:cubicBezTo>
                  <a:lnTo>
                    <a:pt x="868" y="8820"/>
                  </a:lnTo>
                  <a:cubicBezTo>
                    <a:pt x="368" y="9087"/>
                    <a:pt x="67" y="9587"/>
                    <a:pt x="1" y="10121"/>
                  </a:cubicBezTo>
                  <a:cubicBezTo>
                    <a:pt x="1" y="10404"/>
                    <a:pt x="157" y="10559"/>
                    <a:pt x="403" y="10559"/>
                  </a:cubicBezTo>
                  <a:cubicBezTo>
                    <a:pt x="536" y="10559"/>
                    <a:pt x="694" y="10514"/>
                    <a:pt x="868" y="10421"/>
                  </a:cubicBezTo>
                  <a:lnTo>
                    <a:pt x="15879" y="1715"/>
                  </a:lnTo>
                  <a:cubicBezTo>
                    <a:pt x="16346" y="1448"/>
                    <a:pt x="16679" y="981"/>
                    <a:pt x="16746" y="414"/>
                  </a:cubicBezTo>
                  <a:cubicBezTo>
                    <a:pt x="16746" y="141"/>
                    <a:pt x="16587"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2939728" y="2500450"/>
              <a:ext cx="345065" cy="213378"/>
            </a:xfrm>
            <a:custGeom>
              <a:avLst/>
              <a:gdLst/>
              <a:ahLst/>
              <a:cxnLst/>
              <a:rect l="l" t="t" r="r" b="b"/>
              <a:pathLst>
                <a:path w="22818" h="14110" extrusionOk="0">
                  <a:moveTo>
                    <a:pt x="22435" y="0"/>
                  </a:moveTo>
                  <a:cubicBezTo>
                    <a:pt x="22299" y="0"/>
                    <a:pt x="22133" y="52"/>
                    <a:pt x="21950" y="162"/>
                  </a:cubicBezTo>
                  <a:lnTo>
                    <a:pt x="868" y="12371"/>
                  </a:lnTo>
                  <a:cubicBezTo>
                    <a:pt x="401" y="12638"/>
                    <a:pt x="67" y="13138"/>
                    <a:pt x="1" y="13672"/>
                  </a:cubicBezTo>
                  <a:cubicBezTo>
                    <a:pt x="1" y="13954"/>
                    <a:pt x="171" y="14109"/>
                    <a:pt x="418" y="14109"/>
                  </a:cubicBezTo>
                  <a:cubicBezTo>
                    <a:pt x="551" y="14109"/>
                    <a:pt x="705" y="14065"/>
                    <a:pt x="868" y="13972"/>
                  </a:cubicBezTo>
                  <a:lnTo>
                    <a:pt x="21950" y="1730"/>
                  </a:lnTo>
                  <a:cubicBezTo>
                    <a:pt x="22417" y="1463"/>
                    <a:pt x="22750" y="963"/>
                    <a:pt x="22817" y="429"/>
                  </a:cubicBezTo>
                  <a:cubicBezTo>
                    <a:pt x="22817" y="154"/>
                    <a:pt x="22670" y="0"/>
                    <a:pt x="22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2939728" y="2377731"/>
              <a:ext cx="345065" cy="213137"/>
            </a:xfrm>
            <a:custGeom>
              <a:avLst/>
              <a:gdLst/>
              <a:ahLst/>
              <a:cxnLst/>
              <a:rect l="l" t="t" r="r" b="b"/>
              <a:pathLst>
                <a:path w="22818" h="14094" extrusionOk="0">
                  <a:moveTo>
                    <a:pt x="22414" y="0"/>
                  </a:moveTo>
                  <a:cubicBezTo>
                    <a:pt x="22282" y="0"/>
                    <a:pt x="22124" y="45"/>
                    <a:pt x="21950" y="138"/>
                  </a:cubicBezTo>
                  <a:lnTo>
                    <a:pt x="868" y="12380"/>
                  </a:lnTo>
                  <a:cubicBezTo>
                    <a:pt x="401" y="12647"/>
                    <a:pt x="67" y="13114"/>
                    <a:pt x="1" y="13647"/>
                  </a:cubicBezTo>
                  <a:cubicBezTo>
                    <a:pt x="1" y="13945"/>
                    <a:pt x="163" y="14093"/>
                    <a:pt x="401" y="14093"/>
                  </a:cubicBezTo>
                  <a:cubicBezTo>
                    <a:pt x="537" y="14093"/>
                    <a:pt x="698" y="14045"/>
                    <a:pt x="868" y="13948"/>
                  </a:cubicBezTo>
                  <a:lnTo>
                    <a:pt x="21950" y="1706"/>
                  </a:lnTo>
                  <a:cubicBezTo>
                    <a:pt x="22417" y="1439"/>
                    <a:pt x="22750" y="972"/>
                    <a:pt x="22817" y="438"/>
                  </a:cubicBezTo>
                  <a:cubicBezTo>
                    <a:pt x="22817" y="156"/>
                    <a:pt x="22661" y="0"/>
                    <a:pt x="224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130805" y="2346519"/>
              <a:ext cx="1020497" cy="946850"/>
            </a:xfrm>
            <a:custGeom>
              <a:avLst/>
              <a:gdLst/>
              <a:ahLst/>
              <a:cxnLst/>
              <a:rect l="l" t="t" r="r" b="b"/>
              <a:pathLst>
                <a:path w="67482" h="62612" extrusionOk="0">
                  <a:moveTo>
                    <a:pt x="67482" y="0"/>
                  </a:moveTo>
                  <a:lnTo>
                    <a:pt x="60977" y="6371"/>
                  </a:lnTo>
                  <a:lnTo>
                    <a:pt x="55139" y="9274"/>
                  </a:lnTo>
                  <a:lnTo>
                    <a:pt x="49302" y="14444"/>
                  </a:lnTo>
                  <a:lnTo>
                    <a:pt x="43498" y="15678"/>
                  </a:lnTo>
                  <a:lnTo>
                    <a:pt x="37660" y="19848"/>
                  </a:lnTo>
                  <a:lnTo>
                    <a:pt x="31856" y="26152"/>
                  </a:lnTo>
                  <a:lnTo>
                    <a:pt x="26019" y="32957"/>
                  </a:lnTo>
                  <a:lnTo>
                    <a:pt x="19981" y="34592"/>
                  </a:lnTo>
                  <a:lnTo>
                    <a:pt x="14177" y="41230"/>
                  </a:lnTo>
                  <a:lnTo>
                    <a:pt x="8339" y="45032"/>
                  </a:lnTo>
                  <a:lnTo>
                    <a:pt x="2535" y="49336"/>
                  </a:lnTo>
                  <a:lnTo>
                    <a:pt x="0" y="55507"/>
                  </a:lnTo>
                  <a:lnTo>
                    <a:pt x="0" y="62612"/>
                  </a:lnTo>
                  <a:lnTo>
                    <a:pt x="67482" y="23650"/>
                  </a:lnTo>
                  <a:lnTo>
                    <a:pt x="674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130805" y="2400491"/>
              <a:ext cx="1020497" cy="892878"/>
            </a:xfrm>
            <a:custGeom>
              <a:avLst/>
              <a:gdLst/>
              <a:ahLst/>
              <a:cxnLst/>
              <a:rect l="l" t="t" r="r" b="b"/>
              <a:pathLst>
                <a:path w="67482" h="59043" extrusionOk="0">
                  <a:moveTo>
                    <a:pt x="67482" y="0"/>
                  </a:moveTo>
                  <a:lnTo>
                    <a:pt x="61310" y="6205"/>
                  </a:lnTo>
                  <a:lnTo>
                    <a:pt x="54472" y="9874"/>
                  </a:lnTo>
                  <a:lnTo>
                    <a:pt x="49102" y="14111"/>
                  </a:lnTo>
                  <a:lnTo>
                    <a:pt x="43264" y="16312"/>
                  </a:lnTo>
                  <a:lnTo>
                    <a:pt x="37460" y="21116"/>
                  </a:lnTo>
                  <a:lnTo>
                    <a:pt x="31623" y="28021"/>
                  </a:lnTo>
                  <a:lnTo>
                    <a:pt x="25818" y="30722"/>
                  </a:lnTo>
                  <a:lnTo>
                    <a:pt x="19981" y="33825"/>
                  </a:lnTo>
                  <a:lnTo>
                    <a:pt x="14177" y="41297"/>
                  </a:lnTo>
                  <a:lnTo>
                    <a:pt x="2535" y="47368"/>
                  </a:lnTo>
                  <a:lnTo>
                    <a:pt x="0" y="51938"/>
                  </a:lnTo>
                  <a:lnTo>
                    <a:pt x="0" y="59043"/>
                  </a:lnTo>
                  <a:lnTo>
                    <a:pt x="67482" y="20081"/>
                  </a:lnTo>
                  <a:lnTo>
                    <a:pt x="674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130805" y="2493313"/>
              <a:ext cx="1020497" cy="800056"/>
            </a:xfrm>
            <a:custGeom>
              <a:avLst/>
              <a:gdLst/>
              <a:ahLst/>
              <a:cxnLst/>
              <a:rect l="l" t="t" r="r" b="b"/>
              <a:pathLst>
                <a:path w="67482" h="52905" extrusionOk="0">
                  <a:moveTo>
                    <a:pt x="67482" y="0"/>
                  </a:moveTo>
                  <a:lnTo>
                    <a:pt x="60743" y="4537"/>
                  </a:lnTo>
                  <a:lnTo>
                    <a:pt x="54472" y="7506"/>
                  </a:lnTo>
                  <a:lnTo>
                    <a:pt x="49102" y="12976"/>
                  </a:lnTo>
                  <a:lnTo>
                    <a:pt x="43264" y="14777"/>
                  </a:lnTo>
                  <a:lnTo>
                    <a:pt x="37460" y="19714"/>
                  </a:lnTo>
                  <a:lnTo>
                    <a:pt x="31623" y="25752"/>
                  </a:lnTo>
                  <a:lnTo>
                    <a:pt x="25818" y="28120"/>
                  </a:lnTo>
                  <a:lnTo>
                    <a:pt x="19981" y="32857"/>
                  </a:lnTo>
                  <a:lnTo>
                    <a:pt x="14177" y="39495"/>
                  </a:lnTo>
                  <a:lnTo>
                    <a:pt x="8339" y="40963"/>
                  </a:lnTo>
                  <a:lnTo>
                    <a:pt x="2535" y="42931"/>
                  </a:lnTo>
                  <a:lnTo>
                    <a:pt x="0" y="45800"/>
                  </a:lnTo>
                  <a:lnTo>
                    <a:pt x="0" y="52905"/>
                  </a:lnTo>
                  <a:lnTo>
                    <a:pt x="67482" y="13943"/>
                  </a:lnTo>
                  <a:lnTo>
                    <a:pt x="674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669096" y="2566034"/>
            <a:ext cx="3999886" cy="1494900"/>
          </a:xfrm>
          <a:prstGeom prst="rect">
            <a:avLst/>
          </a:prstGeom>
        </p:spPr>
        <p:txBody>
          <a:bodyPr spcFirstLastPara="1" wrap="square" lIns="91425" tIns="91425" rIns="91425" bIns="91425" anchor="ctr" anchorCtr="0">
            <a:noAutofit/>
          </a:bodyPr>
          <a:lstStyle/>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Curva de aprendizaje alta.</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Requiere conocimiento previo.</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Poco recomendado para diseño de paginas web.</a:t>
            </a:r>
          </a:p>
          <a:p>
            <a:pPr marL="457200" marR="0" lvl="0" indent="-317500" algn="just" defTabSz="914400" rtl="0" eaLnBrk="1" fontAlgn="auto" latinLnBrk="0" hangingPunct="1">
              <a:lnSpc>
                <a:spcPct val="100000"/>
              </a:lnSpc>
              <a:spcBef>
                <a:spcPts val="0"/>
              </a:spcBef>
              <a:spcAft>
                <a:spcPts val="0"/>
              </a:spcAft>
              <a:buClr>
                <a:srgbClr val="666666"/>
              </a:buClr>
              <a:buSzPts val="2000"/>
              <a:buFont typeface="Arial" panose="020B0604020202020204" pitchFamily="34" charset="0"/>
              <a:buChar char="•"/>
              <a:tabLst/>
              <a:defRPr/>
            </a:pPr>
            <a:r>
              <a:rPr kumimoji="0" lang="es-MX" sz="1200" b="0" i="0" u="none" strike="noStrike" kern="0" cap="none" spc="0" normalizeH="0" baseline="0" noProof="0" dirty="0">
                <a:ln>
                  <a:noFill/>
                </a:ln>
                <a:solidFill>
                  <a:srgbClr val="666666"/>
                </a:solidFill>
                <a:effectLst/>
                <a:uLnTx/>
                <a:uFillTx/>
                <a:latin typeface="Barlow"/>
                <a:sym typeface="Barlow"/>
              </a:rPr>
              <a:t>Traducción al lenguaje de maquina.</a:t>
            </a:r>
          </a:p>
        </p:txBody>
      </p:sp>
      <p:grpSp>
        <p:nvGrpSpPr>
          <p:cNvPr id="1902" name="Google Shape;1902;p64"/>
          <p:cNvGrpSpPr/>
          <p:nvPr/>
        </p:nvGrpSpPr>
        <p:grpSpPr>
          <a:xfrm>
            <a:off x="5665606" y="1233511"/>
            <a:ext cx="2977649" cy="2674399"/>
            <a:chOff x="1327775" y="591000"/>
            <a:chExt cx="4963575" cy="4458075"/>
          </a:xfrm>
        </p:grpSpPr>
        <p:sp>
          <p:nvSpPr>
            <p:cNvPr id="1903" name="Google Shape;1903;p64"/>
            <p:cNvSpPr/>
            <p:nvPr/>
          </p:nvSpPr>
          <p:spPr>
            <a:xfrm>
              <a:off x="4944525" y="4025000"/>
              <a:ext cx="1346825" cy="778075"/>
            </a:xfrm>
            <a:custGeom>
              <a:avLst/>
              <a:gdLst/>
              <a:ahLst/>
              <a:cxnLst/>
              <a:rect l="l" t="t" r="r" b="b"/>
              <a:pathLst>
                <a:path w="53873" h="31123" extrusionOk="0">
                  <a:moveTo>
                    <a:pt x="26920" y="0"/>
                  </a:moveTo>
                  <a:cubicBezTo>
                    <a:pt x="12043" y="0"/>
                    <a:pt x="1" y="6972"/>
                    <a:pt x="1" y="15578"/>
                  </a:cubicBezTo>
                  <a:cubicBezTo>
                    <a:pt x="1" y="24151"/>
                    <a:pt x="12043" y="31122"/>
                    <a:pt x="26920" y="31122"/>
                  </a:cubicBezTo>
                  <a:cubicBezTo>
                    <a:pt x="41797" y="31122"/>
                    <a:pt x="53873" y="24151"/>
                    <a:pt x="53873" y="15578"/>
                  </a:cubicBezTo>
                  <a:cubicBezTo>
                    <a:pt x="53873" y="6972"/>
                    <a:pt x="41797" y="0"/>
                    <a:pt x="26920"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4"/>
            <p:cNvSpPr/>
            <p:nvPr/>
          </p:nvSpPr>
          <p:spPr>
            <a:xfrm>
              <a:off x="1349350" y="4099000"/>
              <a:ext cx="1597950" cy="882525"/>
            </a:xfrm>
            <a:custGeom>
              <a:avLst/>
              <a:gdLst/>
              <a:ahLst/>
              <a:cxnLst/>
              <a:rect l="l" t="t" r="r" b="b"/>
              <a:pathLst>
                <a:path w="63918" h="35301" extrusionOk="0">
                  <a:moveTo>
                    <a:pt x="11950" y="1"/>
                  </a:moveTo>
                  <a:cubicBezTo>
                    <a:pt x="9064" y="1"/>
                    <a:pt x="1" y="5198"/>
                    <a:pt x="1406" y="6447"/>
                  </a:cubicBezTo>
                  <a:cubicBezTo>
                    <a:pt x="1406" y="6447"/>
                    <a:pt x="2207" y="6906"/>
                    <a:pt x="3847" y="6906"/>
                  </a:cubicBezTo>
                  <a:cubicBezTo>
                    <a:pt x="4668" y="6906"/>
                    <a:pt x="5698" y="6792"/>
                    <a:pt x="6944" y="6447"/>
                  </a:cubicBezTo>
                  <a:lnTo>
                    <a:pt x="35898" y="23192"/>
                  </a:lnTo>
                  <a:cubicBezTo>
                    <a:pt x="37699" y="24226"/>
                    <a:pt x="45571" y="25594"/>
                    <a:pt x="45571" y="25594"/>
                  </a:cubicBezTo>
                  <a:lnTo>
                    <a:pt x="60749" y="34333"/>
                  </a:lnTo>
                  <a:lnTo>
                    <a:pt x="63584" y="35301"/>
                  </a:lnTo>
                  <a:lnTo>
                    <a:pt x="63918" y="35134"/>
                  </a:lnTo>
                  <a:lnTo>
                    <a:pt x="62116" y="33533"/>
                  </a:lnTo>
                  <a:lnTo>
                    <a:pt x="46939" y="24793"/>
                  </a:lnTo>
                  <a:cubicBezTo>
                    <a:pt x="46939" y="24793"/>
                    <a:pt x="42802" y="20790"/>
                    <a:pt x="41435" y="20023"/>
                  </a:cubicBezTo>
                  <a:lnTo>
                    <a:pt x="12447" y="3245"/>
                  </a:lnTo>
                  <a:cubicBezTo>
                    <a:pt x="12447" y="3245"/>
                    <a:pt x="14115" y="1043"/>
                    <a:pt x="12447" y="76"/>
                  </a:cubicBezTo>
                  <a:cubicBezTo>
                    <a:pt x="12314" y="25"/>
                    <a:pt x="12146" y="1"/>
                    <a:pt x="1195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4"/>
            <p:cNvSpPr/>
            <p:nvPr/>
          </p:nvSpPr>
          <p:spPr>
            <a:xfrm>
              <a:off x="1327775" y="3055750"/>
              <a:ext cx="1474425" cy="848550"/>
            </a:xfrm>
            <a:custGeom>
              <a:avLst/>
              <a:gdLst/>
              <a:ahLst/>
              <a:cxnLst/>
              <a:rect l="l" t="t" r="r" b="b"/>
              <a:pathLst>
                <a:path w="58977" h="33942" extrusionOk="0">
                  <a:moveTo>
                    <a:pt x="41147" y="1"/>
                  </a:moveTo>
                  <a:cubicBezTo>
                    <a:pt x="40913" y="1"/>
                    <a:pt x="40680" y="59"/>
                    <a:pt x="40463" y="176"/>
                  </a:cubicBezTo>
                  <a:lnTo>
                    <a:pt x="401" y="23292"/>
                  </a:lnTo>
                  <a:cubicBezTo>
                    <a:pt x="1" y="23426"/>
                    <a:pt x="1" y="23960"/>
                    <a:pt x="401" y="24093"/>
                  </a:cubicBezTo>
                  <a:lnTo>
                    <a:pt x="17113" y="33767"/>
                  </a:lnTo>
                  <a:cubicBezTo>
                    <a:pt x="17330" y="33883"/>
                    <a:pt x="17563" y="33942"/>
                    <a:pt x="17797" y="33942"/>
                  </a:cubicBezTo>
                  <a:cubicBezTo>
                    <a:pt x="18030" y="33942"/>
                    <a:pt x="18264" y="33883"/>
                    <a:pt x="18481" y="33767"/>
                  </a:cubicBezTo>
                  <a:lnTo>
                    <a:pt x="58576" y="10617"/>
                  </a:lnTo>
                  <a:cubicBezTo>
                    <a:pt x="58976" y="10517"/>
                    <a:pt x="58976" y="9949"/>
                    <a:pt x="58576" y="9816"/>
                  </a:cubicBezTo>
                  <a:lnTo>
                    <a:pt x="41831" y="176"/>
                  </a:lnTo>
                  <a:cubicBezTo>
                    <a:pt x="41614" y="59"/>
                    <a:pt x="41380" y="1"/>
                    <a:pt x="41147"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4"/>
            <p:cNvSpPr/>
            <p:nvPr/>
          </p:nvSpPr>
          <p:spPr>
            <a:xfrm>
              <a:off x="4260725" y="4618950"/>
              <a:ext cx="751375" cy="430125"/>
            </a:xfrm>
            <a:custGeom>
              <a:avLst/>
              <a:gdLst/>
              <a:ahLst/>
              <a:cxnLst/>
              <a:rect l="l" t="t" r="r" b="b"/>
              <a:pathLst>
                <a:path w="30055" h="17205" extrusionOk="0">
                  <a:moveTo>
                    <a:pt x="15015" y="1"/>
                  </a:moveTo>
                  <a:cubicBezTo>
                    <a:pt x="14702" y="1"/>
                    <a:pt x="14394" y="76"/>
                    <a:pt x="14110" y="226"/>
                  </a:cubicBezTo>
                  <a:lnTo>
                    <a:pt x="500" y="8065"/>
                  </a:lnTo>
                  <a:cubicBezTo>
                    <a:pt x="0" y="8232"/>
                    <a:pt x="0" y="8966"/>
                    <a:pt x="500" y="9132"/>
                  </a:cubicBezTo>
                  <a:lnTo>
                    <a:pt x="14110" y="17005"/>
                  </a:lnTo>
                  <a:cubicBezTo>
                    <a:pt x="14394" y="17138"/>
                    <a:pt x="14702" y="17205"/>
                    <a:pt x="15015" y="17205"/>
                  </a:cubicBezTo>
                  <a:cubicBezTo>
                    <a:pt x="15328" y="17205"/>
                    <a:pt x="15645" y="17138"/>
                    <a:pt x="15945" y="17005"/>
                  </a:cubicBezTo>
                  <a:lnTo>
                    <a:pt x="29554" y="9132"/>
                  </a:lnTo>
                  <a:cubicBezTo>
                    <a:pt x="30055" y="8966"/>
                    <a:pt x="30055" y="8232"/>
                    <a:pt x="29554" y="8065"/>
                  </a:cubicBezTo>
                  <a:lnTo>
                    <a:pt x="15945" y="226"/>
                  </a:lnTo>
                  <a:cubicBezTo>
                    <a:pt x="15645" y="76"/>
                    <a:pt x="15328" y="1"/>
                    <a:pt x="15015"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4"/>
            <p:cNvSpPr/>
            <p:nvPr/>
          </p:nvSpPr>
          <p:spPr>
            <a:xfrm>
              <a:off x="2629550" y="803725"/>
              <a:ext cx="412825" cy="413250"/>
            </a:xfrm>
            <a:custGeom>
              <a:avLst/>
              <a:gdLst/>
              <a:ahLst/>
              <a:cxnLst/>
              <a:rect l="l" t="t" r="r" b="b"/>
              <a:pathLst>
                <a:path w="16513" h="16530" extrusionOk="0">
                  <a:moveTo>
                    <a:pt x="8278" y="4761"/>
                  </a:moveTo>
                  <a:cubicBezTo>
                    <a:pt x="9303" y="4761"/>
                    <a:pt x="10287" y="5194"/>
                    <a:pt x="10975" y="5996"/>
                  </a:cubicBezTo>
                  <a:cubicBezTo>
                    <a:pt x="11876" y="7064"/>
                    <a:pt x="12076" y="8598"/>
                    <a:pt x="11475" y="9899"/>
                  </a:cubicBezTo>
                  <a:cubicBezTo>
                    <a:pt x="11075" y="10767"/>
                    <a:pt x="10308" y="11434"/>
                    <a:pt x="9374" y="11701"/>
                  </a:cubicBezTo>
                  <a:cubicBezTo>
                    <a:pt x="9006" y="11816"/>
                    <a:pt x="8642" y="11870"/>
                    <a:pt x="8291" y="11870"/>
                  </a:cubicBezTo>
                  <a:cubicBezTo>
                    <a:pt x="5805" y="11870"/>
                    <a:pt x="3906" y="9185"/>
                    <a:pt x="5104" y="6730"/>
                  </a:cubicBezTo>
                  <a:cubicBezTo>
                    <a:pt x="5504" y="5830"/>
                    <a:pt x="6238" y="5196"/>
                    <a:pt x="7172" y="4929"/>
                  </a:cubicBezTo>
                  <a:cubicBezTo>
                    <a:pt x="7372" y="4862"/>
                    <a:pt x="7573" y="4829"/>
                    <a:pt x="7773" y="4796"/>
                  </a:cubicBezTo>
                  <a:cubicBezTo>
                    <a:pt x="7941" y="4772"/>
                    <a:pt x="8110" y="4761"/>
                    <a:pt x="8278" y="4761"/>
                  </a:cubicBezTo>
                  <a:close/>
                  <a:moveTo>
                    <a:pt x="8306" y="4330"/>
                  </a:moveTo>
                  <a:cubicBezTo>
                    <a:pt x="7906" y="4330"/>
                    <a:pt x="7492" y="4393"/>
                    <a:pt x="7072" y="4529"/>
                  </a:cubicBezTo>
                  <a:cubicBezTo>
                    <a:pt x="6005" y="4829"/>
                    <a:pt x="5171" y="5563"/>
                    <a:pt x="4704" y="6564"/>
                  </a:cubicBezTo>
                  <a:cubicBezTo>
                    <a:pt x="3388" y="9257"/>
                    <a:pt x="5396" y="12274"/>
                    <a:pt x="8268" y="12274"/>
                  </a:cubicBezTo>
                  <a:cubicBezTo>
                    <a:pt x="8456" y="12274"/>
                    <a:pt x="8646" y="12261"/>
                    <a:pt x="8840" y="12234"/>
                  </a:cubicBezTo>
                  <a:cubicBezTo>
                    <a:pt x="9040" y="12201"/>
                    <a:pt x="9274" y="12134"/>
                    <a:pt x="9474" y="12101"/>
                  </a:cubicBezTo>
                  <a:cubicBezTo>
                    <a:pt x="10508" y="11801"/>
                    <a:pt x="11375" y="11033"/>
                    <a:pt x="11842" y="10066"/>
                  </a:cubicBezTo>
                  <a:cubicBezTo>
                    <a:pt x="13153" y="7300"/>
                    <a:pt x="11057" y="4330"/>
                    <a:pt x="8306" y="4330"/>
                  </a:cubicBezTo>
                  <a:close/>
                  <a:moveTo>
                    <a:pt x="8252" y="501"/>
                  </a:moveTo>
                  <a:cubicBezTo>
                    <a:pt x="8465" y="501"/>
                    <a:pt x="8673" y="509"/>
                    <a:pt x="8873" y="526"/>
                  </a:cubicBezTo>
                  <a:cubicBezTo>
                    <a:pt x="9307" y="559"/>
                    <a:pt x="9741" y="626"/>
                    <a:pt x="10174" y="759"/>
                  </a:cubicBezTo>
                  <a:lnTo>
                    <a:pt x="10074" y="2027"/>
                  </a:lnTo>
                  <a:cubicBezTo>
                    <a:pt x="10074" y="2127"/>
                    <a:pt x="10141" y="2227"/>
                    <a:pt x="10208" y="2260"/>
                  </a:cubicBezTo>
                  <a:cubicBezTo>
                    <a:pt x="10875" y="2461"/>
                    <a:pt x="11475" y="2761"/>
                    <a:pt x="12042" y="3161"/>
                  </a:cubicBezTo>
                  <a:cubicBezTo>
                    <a:pt x="12076" y="3194"/>
                    <a:pt x="12117" y="3211"/>
                    <a:pt x="12163" y="3211"/>
                  </a:cubicBezTo>
                  <a:cubicBezTo>
                    <a:pt x="12209" y="3211"/>
                    <a:pt x="12259" y="3194"/>
                    <a:pt x="12309" y="3161"/>
                  </a:cubicBezTo>
                  <a:lnTo>
                    <a:pt x="13310" y="2327"/>
                  </a:lnTo>
                  <a:cubicBezTo>
                    <a:pt x="13977" y="2894"/>
                    <a:pt x="14544" y="3561"/>
                    <a:pt x="14978" y="4295"/>
                  </a:cubicBezTo>
                  <a:lnTo>
                    <a:pt x="14010" y="5129"/>
                  </a:lnTo>
                  <a:cubicBezTo>
                    <a:pt x="13910" y="5196"/>
                    <a:pt x="13910" y="5296"/>
                    <a:pt x="13944" y="5396"/>
                  </a:cubicBezTo>
                  <a:cubicBezTo>
                    <a:pt x="14244" y="5996"/>
                    <a:pt x="14477" y="6664"/>
                    <a:pt x="14578" y="7331"/>
                  </a:cubicBezTo>
                  <a:cubicBezTo>
                    <a:pt x="14611" y="7431"/>
                    <a:pt x="14678" y="7498"/>
                    <a:pt x="14778" y="7498"/>
                  </a:cubicBezTo>
                  <a:lnTo>
                    <a:pt x="16079" y="7598"/>
                  </a:lnTo>
                  <a:cubicBezTo>
                    <a:pt x="16112" y="8031"/>
                    <a:pt x="16112" y="8465"/>
                    <a:pt x="16079" y="8899"/>
                  </a:cubicBezTo>
                  <a:cubicBezTo>
                    <a:pt x="16045" y="9332"/>
                    <a:pt x="15979" y="9766"/>
                    <a:pt x="15878" y="10166"/>
                  </a:cubicBezTo>
                  <a:lnTo>
                    <a:pt x="15845" y="10166"/>
                  </a:lnTo>
                  <a:lnTo>
                    <a:pt x="14578" y="10066"/>
                  </a:lnTo>
                  <a:cubicBezTo>
                    <a:pt x="14477" y="10066"/>
                    <a:pt x="14377" y="10133"/>
                    <a:pt x="14377" y="10233"/>
                  </a:cubicBezTo>
                  <a:cubicBezTo>
                    <a:pt x="14144" y="10867"/>
                    <a:pt x="13844" y="11467"/>
                    <a:pt x="13443" y="12034"/>
                  </a:cubicBezTo>
                  <a:cubicBezTo>
                    <a:pt x="13377" y="12101"/>
                    <a:pt x="13377" y="12201"/>
                    <a:pt x="13443" y="12301"/>
                  </a:cubicBezTo>
                  <a:lnTo>
                    <a:pt x="14277" y="13302"/>
                  </a:lnTo>
                  <a:cubicBezTo>
                    <a:pt x="13744" y="13969"/>
                    <a:pt x="13076" y="14536"/>
                    <a:pt x="12309" y="14970"/>
                  </a:cubicBezTo>
                  <a:lnTo>
                    <a:pt x="11475" y="14002"/>
                  </a:lnTo>
                  <a:cubicBezTo>
                    <a:pt x="11433" y="13939"/>
                    <a:pt x="11377" y="13916"/>
                    <a:pt x="11325" y="13916"/>
                  </a:cubicBezTo>
                  <a:cubicBezTo>
                    <a:pt x="11295" y="13916"/>
                    <a:pt x="11266" y="13923"/>
                    <a:pt x="11242" y="13936"/>
                  </a:cubicBezTo>
                  <a:cubicBezTo>
                    <a:pt x="10608" y="14269"/>
                    <a:pt x="9941" y="14469"/>
                    <a:pt x="9274" y="14603"/>
                  </a:cubicBezTo>
                  <a:cubicBezTo>
                    <a:pt x="9174" y="14603"/>
                    <a:pt x="9107" y="14669"/>
                    <a:pt x="9107" y="14769"/>
                  </a:cubicBezTo>
                  <a:lnTo>
                    <a:pt x="9007" y="16104"/>
                  </a:lnTo>
                  <a:cubicBezTo>
                    <a:pt x="8790" y="16120"/>
                    <a:pt x="8573" y="16129"/>
                    <a:pt x="8356" y="16129"/>
                  </a:cubicBezTo>
                  <a:cubicBezTo>
                    <a:pt x="8140" y="16129"/>
                    <a:pt x="7923" y="16120"/>
                    <a:pt x="7706" y="16104"/>
                  </a:cubicBezTo>
                  <a:cubicBezTo>
                    <a:pt x="7272" y="16070"/>
                    <a:pt x="6839" y="15970"/>
                    <a:pt x="6405" y="15870"/>
                  </a:cubicBezTo>
                  <a:lnTo>
                    <a:pt x="6505" y="14569"/>
                  </a:lnTo>
                  <a:cubicBezTo>
                    <a:pt x="6505" y="14469"/>
                    <a:pt x="6438" y="14403"/>
                    <a:pt x="6372" y="14369"/>
                  </a:cubicBezTo>
                  <a:cubicBezTo>
                    <a:pt x="5705" y="14169"/>
                    <a:pt x="5104" y="13835"/>
                    <a:pt x="4537" y="13469"/>
                  </a:cubicBezTo>
                  <a:cubicBezTo>
                    <a:pt x="4504" y="13435"/>
                    <a:pt x="4437" y="13402"/>
                    <a:pt x="4404" y="13402"/>
                  </a:cubicBezTo>
                  <a:cubicBezTo>
                    <a:pt x="4370" y="13402"/>
                    <a:pt x="4337" y="13435"/>
                    <a:pt x="4304" y="13469"/>
                  </a:cubicBezTo>
                  <a:lnTo>
                    <a:pt x="3269" y="14302"/>
                  </a:lnTo>
                  <a:cubicBezTo>
                    <a:pt x="2602" y="13735"/>
                    <a:pt x="2069" y="13068"/>
                    <a:pt x="1602" y="12301"/>
                  </a:cubicBezTo>
                  <a:lnTo>
                    <a:pt x="2602" y="11467"/>
                  </a:lnTo>
                  <a:cubicBezTo>
                    <a:pt x="2669" y="11400"/>
                    <a:pt x="2702" y="11300"/>
                    <a:pt x="2636" y="11234"/>
                  </a:cubicBezTo>
                  <a:cubicBezTo>
                    <a:pt x="2335" y="10633"/>
                    <a:pt x="2102" y="9966"/>
                    <a:pt x="2002" y="9299"/>
                  </a:cubicBezTo>
                  <a:cubicBezTo>
                    <a:pt x="2002" y="9199"/>
                    <a:pt x="1902" y="9132"/>
                    <a:pt x="1802" y="9132"/>
                  </a:cubicBezTo>
                  <a:lnTo>
                    <a:pt x="501" y="9032"/>
                  </a:lnTo>
                  <a:cubicBezTo>
                    <a:pt x="467" y="8598"/>
                    <a:pt x="467" y="8165"/>
                    <a:pt x="501" y="7731"/>
                  </a:cubicBezTo>
                  <a:cubicBezTo>
                    <a:pt x="534" y="7297"/>
                    <a:pt x="601" y="6864"/>
                    <a:pt x="734" y="6430"/>
                  </a:cubicBezTo>
                  <a:lnTo>
                    <a:pt x="2035" y="6530"/>
                  </a:lnTo>
                  <a:cubicBezTo>
                    <a:pt x="2102" y="6530"/>
                    <a:pt x="2202" y="6463"/>
                    <a:pt x="2235" y="6397"/>
                  </a:cubicBezTo>
                  <a:cubicBezTo>
                    <a:pt x="2436" y="5730"/>
                    <a:pt x="2736" y="5129"/>
                    <a:pt x="3136" y="4562"/>
                  </a:cubicBezTo>
                  <a:cubicBezTo>
                    <a:pt x="3203" y="4495"/>
                    <a:pt x="3203" y="4395"/>
                    <a:pt x="3136" y="4329"/>
                  </a:cubicBezTo>
                  <a:lnTo>
                    <a:pt x="2302" y="3295"/>
                  </a:lnTo>
                  <a:cubicBezTo>
                    <a:pt x="2869" y="2627"/>
                    <a:pt x="3536" y="2060"/>
                    <a:pt x="4304" y="1627"/>
                  </a:cubicBezTo>
                  <a:lnTo>
                    <a:pt x="5137" y="2627"/>
                  </a:lnTo>
                  <a:cubicBezTo>
                    <a:pt x="5177" y="2666"/>
                    <a:pt x="5227" y="2683"/>
                    <a:pt x="5276" y="2683"/>
                  </a:cubicBezTo>
                  <a:cubicBezTo>
                    <a:pt x="5310" y="2683"/>
                    <a:pt x="5343" y="2675"/>
                    <a:pt x="5371" y="2661"/>
                  </a:cubicBezTo>
                  <a:cubicBezTo>
                    <a:pt x="5971" y="2361"/>
                    <a:pt x="6639" y="2127"/>
                    <a:pt x="7306" y="2027"/>
                  </a:cubicBezTo>
                  <a:cubicBezTo>
                    <a:pt x="7406" y="2027"/>
                    <a:pt x="7472" y="1927"/>
                    <a:pt x="7472" y="1860"/>
                  </a:cubicBezTo>
                  <a:lnTo>
                    <a:pt x="7606" y="526"/>
                  </a:lnTo>
                  <a:cubicBezTo>
                    <a:pt x="7823" y="509"/>
                    <a:pt x="8040" y="501"/>
                    <a:pt x="8252" y="501"/>
                  </a:cubicBezTo>
                  <a:close/>
                  <a:moveTo>
                    <a:pt x="8206" y="1"/>
                  </a:moveTo>
                  <a:cubicBezTo>
                    <a:pt x="7981" y="1"/>
                    <a:pt x="7756" y="9"/>
                    <a:pt x="7539" y="26"/>
                  </a:cubicBezTo>
                  <a:cubicBezTo>
                    <a:pt x="7306" y="59"/>
                    <a:pt x="7139" y="226"/>
                    <a:pt x="7139" y="459"/>
                  </a:cubicBezTo>
                  <a:lnTo>
                    <a:pt x="7039" y="1593"/>
                  </a:lnTo>
                  <a:cubicBezTo>
                    <a:pt x="6438" y="1693"/>
                    <a:pt x="5871" y="1894"/>
                    <a:pt x="5304" y="2160"/>
                  </a:cubicBezTo>
                  <a:lnTo>
                    <a:pt x="4570" y="1326"/>
                  </a:lnTo>
                  <a:cubicBezTo>
                    <a:pt x="4487" y="1222"/>
                    <a:pt x="4365" y="1170"/>
                    <a:pt x="4236" y="1170"/>
                  </a:cubicBezTo>
                  <a:cubicBezTo>
                    <a:pt x="4158" y="1170"/>
                    <a:pt x="4078" y="1189"/>
                    <a:pt x="4003" y="1226"/>
                  </a:cubicBezTo>
                  <a:cubicBezTo>
                    <a:pt x="3236" y="1693"/>
                    <a:pt x="2536" y="2294"/>
                    <a:pt x="1969" y="2994"/>
                  </a:cubicBezTo>
                  <a:cubicBezTo>
                    <a:pt x="1835" y="3161"/>
                    <a:pt x="1835" y="3395"/>
                    <a:pt x="1969" y="3561"/>
                  </a:cubicBezTo>
                  <a:lnTo>
                    <a:pt x="2702" y="4429"/>
                  </a:lnTo>
                  <a:cubicBezTo>
                    <a:pt x="2335" y="4929"/>
                    <a:pt x="2069" y="5496"/>
                    <a:pt x="1868" y="6097"/>
                  </a:cubicBezTo>
                  <a:lnTo>
                    <a:pt x="734" y="5996"/>
                  </a:lnTo>
                  <a:cubicBezTo>
                    <a:pt x="534" y="5996"/>
                    <a:pt x="334" y="6130"/>
                    <a:pt x="301" y="6330"/>
                  </a:cubicBezTo>
                  <a:cubicBezTo>
                    <a:pt x="67" y="7197"/>
                    <a:pt x="0" y="8131"/>
                    <a:pt x="101" y="9032"/>
                  </a:cubicBezTo>
                  <a:cubicBezTo>
                    <a:pt x="101" y="9265"/>
                    <a:pt x="301" y="9432"/>
                    <a:pt x="501" y="9432"/>
                  </a:cubicBezTo>
                  <a:lnTo>
                    <a:pt x="1635" y="9499"/>
                  </a:lnTo>
                  <a:cubicBezTo>
                    <a:pt x="1735" y="10099"/>
                    <a:pt x="1935" y="10700"/>
                    <a:pt x="2202" y="11267"/>
                  </a:cubicBezTo>
                  <a:lnTo>
                    <a:pt x="1368" y="12001"/>
                  </a:lnTo>
                  <a:cubicBezTo>
                    <a:pt x="1201" y="12134"/>
                    <a:pt x="1135" y="12368"/>
                    <a:pt x="1268" y="12535"/>
                  </a:cubicBezTo>
                  <a:cubicBezTo>
                    <a:pt x="1735" y="13335"/>
                    <a:pt x="2335" y="14002"/>
                    <a:pt x="3036" y="14603"/>
                  </a:cubicBezTo>
                  <a:cubicBezTo>
                    <a:pt x="3119" y="14669"/>
                    <a:pt x="3219" y="14703"/>
                    <a:pt x="3319" y="14703"/>
                  </a:cubicBezTo>
                  <a:cubicBezTo>
                    <a:pt x="3420" y="14703"/>
                    <a:pt x="3520" y="14669"/>
                    <a:pt x="3603" y="14603"/>
                  </a:cubicBezTo>
                  <a:lnTo>
                    <a:pt x="4437" y="13869"/>
                  </a:lnTo>
                  <a:cubicBezTo>
                    <a:pt x="4971" y="14202"/>
                    <a:pt x="5504" y="14503"/>
                    <a:pt x="6105" y="14703"/>
                  </a:cubicBezTo>
                  <a:lnTo>
                    <a:pt x="6005" y="15837"/>
                  </a:lnTo>
                  <a:cubicBezTo>
                    <a:pt x="6005" y="16037"/>
                    <a:pt x="6138" y="16237"/>
                    <a:pt x="6338" y="16271"/>
                  </a:cubicBezTo>
                  <a:cubicBezTo>
                    <a:pt x="6772" y="16371"/>
                    <a:pt x="7239" y="16471"/>
                    <a:pt x="7673" y="16504"/>
                  </a:cubicBezTo>
                  <a:cubicBezTo>
                    <a:pt x="7906" y="16521"/>
                    <a:pt x="8131" y="16529"/>
                    <a:pt x="8356" y="16529"/>
                  </a:cubicBezTo>
                  <a:cubicBezTo>
                    <a:pt x="8582" y="16529"/>
                    <a:pt x="8807" y="16521"/>
                    <a:pt x="9040" y="16504"/>
                  </a:cubicBezTo>
                  <a:cubicBezTo>
                    <a:pt x="9240" y="16471"/>
                    <a:pt x="9407" y="16304"/>
                    <a:pt x="9407" y="16070"/>
                  </a:cubicBezTo>
                  <a:lnTo>
                    <a:pt x="9507" y="14936"/>
                  </a:lnTo>
                  <a:cubicBezTo>
                    <a:pt x="10108" y="14836"/>
                    <a:pt x="10708" y="14636"/>
                    <a:pt x="11242" y="14369"/>
                  </a:cubicBezTo>
                  <a:lnTo>
                    <a:pt x="12009" y="15236"/>
                  </a:lnTo>
                  <a:cubicBezTo>
                    <a:pt x="12092" y="15341"/>
                    <a:pt x="12215" y="15393"/>
                    <a:pt x="12336" y="15393"/>
                  </a:cubicBezTo>
                  <a:cubicBezTo>
                    <a:pt x="12408" y="15393"/>
                    <a:pt x="12480" y="15374"/>
                    <a:pt x="12543" y="15337"/>
                  </a:cubicBezTo>
                  <a:cubicBezTo>
                    <a:pt x="13310" y="14836"/>
                    <a:pt x="14010" y="14269"/>
                    <a:pt x="14578" y="13569"/>
                  </a:cubicBezTo>
                  <a:cubicBezTo>
                    <a:pt x="14711" y="13402"/>
                    <a:pt x="14711" y="13168"/>
                    <a:pt x="14578" y="13002"/>
                  </a:cubicBezTo>
                  <a:lnTo>
                    <a:pt x="13844" y="12134"/>
                  </a:lnTo>
                  <a:cubicBezTo>
                    <a:pt x="14211" y="11634"/>
                    <a:pt x="14477" y="11067"/>
                    <a:pt x="14678" y="10466"/>
                  </a:cubicBezTo>
                  <a:lnTo>
                    <a:pt x="15812" y="10566"/>
                  </a:lnTo>
                  <a:cubicBezTo>
                    <a:pt x="15829" y="10569"/>
                    <a:pt x="15846" y="10571"/>
                    <a:pt x="15864" y="10571"/>
                  </a:cubicBezTo>
                  <a:cubicBezTo>
                    <a:pt x="16045" y="10571"/>
                    <a:pt x="16218" y="10416"/>
                    <a:pt x="16279" y="10233"/>
                  </a:cubicBezTo>
                  <a:cubicBezTo>
                    <a:pt x="16379" y="9799"/>
                    <a:pt x="16446" y="9332"/>
                    <a:pt x="16479" y="8899"/>
                  </a:cubicBezTo>
                  <a:cubicBezTo>
                    <a:pt x="16512" y="8432"/>
                    <a:pt x="16512" y="7998"/>
                    <a:pt x="16479" y="7531"/>
                  </a:cubicBezTo>
                  <a:cubicBezTo>
                    <a:pt x="16448" y="7346"/>
                    <a:pt x="16303" y="7160"/>
                    <a:pt x="16096" y="7160"/>
                  </a:cubicBezTo>
                  <a:cubicBezTo>
                    <a:pt x="16080" y="7160"/>
                    <a:pt x="16063" y="7162"/>
                    <a:pt x="16045" y="7164"/>
                  </a:cubicBezTo>
                  <a:lnTo>
                    <a:pt x="14911" y="7064"/>
                  </a:lnTo>
                  <a:cubicBezTo>
                    <a:pt x="14811" y="6463"/>
                    <a:pt x="14611" y="5863"/>
                    <a:pt x="14344" y="5329"/>
                  </a:cubicBezTo>
                  <a:lnTo>
                    <a:pt x="15211" y="4529"/>
                  </a:lnTo>
                  <a:cubicBezTo>
                    <a:pt x="15378" y="4395"/>
                    <a:pt x="15411" y="4162"/>
                    <a:pt x="15311" y="3962"/>
                  </a:cubicBezTo>
                  <a:cubicBezTo>
                    <a:pt x="14811" y="3194"/>
                    <a:pt x="14244" y="2494"/>
                    <a:pt x="13543" y="1927"/>
                  </a:cubicBezTo>
                  <a:cubicBezTo>
                    <a:pt x="13460" y="1860"/>
                    <a:pt x="13360" y="1827"/>
                    <a:pt x="13260" y="1827"/>
                  </a:cubicBezTo>
                  <a:cubicBezTo>
                    <a:pt x="13160" y="1827"/>
                    <a:pt x="13060" y="1860"/>
                    <a:pt x="12976" y="1927"/>
                  </a:cubicBezTo>
                  <a:lnTo>
                    <a:pt x="12142" y="2661"/>
                  </a:lnTo>
                  <a:cubicBezTo>
                    <a:pt x="11609" y="2327"/>
                    <a:pt x="11042" y="2027"/>
                    <a:pt x="10475" y="1827"/>
                  </a:cubicBezTo>
                  <a:lnTo>
                    <a:pt x="10541" y="693"/>
                  </a:lnTo>
                  <a:cubicBezTo>
                    <a:pt x="10575" y="493"/>
                    <a:pt x="10441" y="292"/>
                    <a:pt x="10208" y="226"/>
                  </a:cubicBezTo>
                  <a:cubicBezTo>
                    <a:pt x="9774" y="126"/>
                    <a:pt x="9340" y="59"/>
                    <a:pt x="8873" y="26"/>
                  </a:cubicBezTo>
                  <a:cubicBezTo>
                    <a:pt x="8657" y="9"/>
                    <a:pt x="8431" y="1"/>
                    <a:pt x="82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4"/>
            <p:cNvSpPr/>
            <p:nvPr/>
          </p:nvSpPr>
          <p:spPr>
            <a:xfrm>
              <a:off x="5765125" y="707825"/>
              <a:ext cx="412825" cy="410725"/>
            </a:xfrm>
            <a:custGeom>
              <a:avLst/>
              <a:gdLst/>
              <a:ahLst/>
              <a:cxnLst/>
              <a:rect l="l" t="t" r="r" b="b"/>
              <a:pathLst>
                <a:path w="16513" h="16429" extrusionOk="0">
                  <a:moveTo>
                    <a:pt x="8326" y="4683"/>
                  </a:moveTo>
                  <a:cubicBezTo>
                    <a:pt x="9334" y="4683"/>
                    <a:pt x="10298" y="5135"/>
                    <a:pt x="10975" y="5896"/>
                  </a:cubicBezTo>
                  <a:cubicBezTo>
                    <a:pt x="11876" y="6964"/>
                    <a:pt x="12076" y="8498"/>
                    <a:pt x="11475" y="9799"/>
                  </a:cubicBezTo>
                  <a:cubicBezTo>
                    <a:pt x="11075" y="10666"/>
                    <a:pt x="10308" y="11334"/>
                    <a:pt x="9407" y="11600"/>
                  </a:cubicBezTo>
                  <a:cubicBezTo>
                    <a:pt x="9035" y="11716"/>
                    <a:pt x="8668" y="11770"/>
                    <a:pt x="8313" y="11770"/>
                  </a:cubicBezTo>
                  <a:cubicBezTo>
                    <a:pt x="5805" y="11770"/>
                    <a:pt x="3906" y="9085"/>
                    <a:pt x="5104" y="6630"/>
                  </a:cubicBezTo>
                  <a:cubicBezTo>
                    <a:pt x="5504" y="5763"/>
                    <a:pt x="6272" y="5096"/>
                    <a:pt x="7172" y="4829"/>
                  </a:cubicBezTo>
                  <a:cubicBezTo>
                    <a:pt x="7372" y="4762"/>
                    <a:pt x="7572" y="4729"/>
                    <a:pt x="7773" y="4695"/>
                  </a:cubicBezTo>
                  <a:lnTo>
                    <a:pt x="7773" y="4729"/>
                  </a:lnTo>
                  <a:cubicBezTo>
                    <a:pt x="7958" y="4698"/>
                    <a:pt x="8143" y="4683"/>
                    <a:pt x="8326" y="4683"/>
                  </a:cubicBezTo>
                  <a:close/>
                  <a:moveTo>
                    <a:pt x="8310" y="4232"/>
                  </a:moveTo>
                  <a:cubicBezTo>
                    <a:pt x="7908" y="4232"/>
                    <a:pt x="7493" y="4294"/>
                    <a:pt x="7072" y="4429"/>
                  </a:cubicBezTo>
                  <a:cubicBezTo>
                    <a:pt x="6038" y="4729"/>
                    <a:pt x="5171" y="5463"/>
                    <a:pt x="4704" y="6463"/>
                  </a:cubicBezTo>
                  <a:cubicBezTo>
                    <a:pt x="3420" y="9157"/>
                    <a:pt x="5429" y="12173"/>
                    <a:pt x="8274" y="12173"/>
                  </a:cubicBezTo>
                  <a:cubicBezTo>
                    <a:pt x="8459" y="12173"/>
                    <a:pt x="8648" y="12161"/>
                    <a:pt x="8840" y="12134"/>
                  </a:cubicBezTo>
                  <a:cubicBezTo>
                    <a:pt x="9074" y="12134"/>
                    <a:pt x="9274" y="12067"/>
                    <a:pt x="9507" y="12034"/>
                  </a:cubicBezTo>
                  <a:cubicBezTo>
                    <a:pt x="10541" y="11700"/>
                    <a:pt x="11409" y="10967"/>
                    <a:pt x="11842" y="9999"/>
                  </a:cubicBezTo>
                  <a:cubicBezTo>
                    <a:pt x="13212" y="7230"/>
                    <a:pt x="11092" y="4232"/>
                    <a:pt x="8310" y="4232"/>
                  </a:cubicBezTo>
                  <a:close/>
                  <a:moveTo>
                    <a:pt x="8227" y="409"/>
                  </a:moveTo>
                  <a:cubicBezTo>
                    <a:pt x="8440" y="409"/>
                    <a:pt x="8657" y="426"/>
                    <a:pt x="8873" y="459"/>
                  </a:cubicBezTo>
                  <a:cubicBezTo>
                    <a:pt x="9307" y="459"/>
                    <a:pt x="9741" y="526"/>
                    <a:pt x="10174" y="659"/>
                  </a:cubicBezTo>
                  <a:lnTo>
                    <a:pt x="10074" y="1960"/>
                  </a:lnTo>
                  <a:cubicBezTo>
                    <a:pt x="10074" y="2060"/>
                    <a:pt x="10141" y="2127"/>
                    <a:pt x="10208" y="2160"/>
                  </a:cubicBezTo>
                  <a:cubicBezTo>
                    <a:pt x="10875" y="2360"/>
                    <a:pt x="11475" y="2694"/>
                    <a:pt x="12042" y="3094"/>
                  </a:cubicBezTo>
                  <a:cubicBezTo>
                    <a:pt x="12076" y="3111"/>
                    <a:pt x="12117" y="3119"/>
                    <a:pt x="12159" y="3119"/>
                  </a:cubicBezTo>
                  <a:cubicBezTo>
                    <a:pt x="12201" y="3119"/>
                    <a:pt x="12242" y="3111"/>
                    <a:pt x="12276" y="3094"/>
                  </a:cubicBezTo>
                  <a:lnTo>
                    <a:pt x="13310" y="2260"/>
                  </a:lnTo>
                  <a:cubicBezTo>
                    <a:pt x="13977" y="2794"/>
                    <a:pt x="14544" y="3461"/>
                    <a:pt x="14978" y="4228"/>
                  </a:cubicBezTo>
                  <a:lnTo>
                    <a:pt x="13977" y="5062"/>
                  </a:lnTo>
                  <a:cubicBezTo>
                    <a:pt x="13910" y="5129"/>
                    <a:pt x="13877" y="5229"/>
                    <a:pt x="13944" y="5296"/>
                  </a:cubicBezTo>
                  <a:cubicBezTo>
                    <a:pt x="14244" y="5896"/>
                    <a:pt x="14477" y="6563"/>
                    <a:pt x="14577" y="7231"/>
                  </a:cubicBezTo>
                  <a:cubicBezTo>
                    <a:pt x="14577" y="7331"/>
                    <a:pt x="14678" y="7397"/>
                    <a:pt x="14778" y="7397"/>
                  </a:cubicBezTo>
                  <a:lnTo>
                    <a:pt x="16079" y="7531"/>
                  </a:lnTo>
                  <a:cubicBezTo>
                    <a:pt x="16112" y="7964"/>
                    <a:pt x="16112" y="8398"/>
                    <a:pt x="16079" y="8798"/>
                  </a:cubicBezTo>
                  <a:cubicBezTo>
                    <a:pt x="16045" y="9232"/>
                    <a:pt x="15978" y="9666"/>
                    <a:pt x="15878" y="10099"/>
                  </a:cubicBezTo>
                  <a:lnTo>
                    <a:pt x="15845" y="10099"/>
                  </a:lnTo>
                  <a:lnTo>
                    <a:pt x="14577" y="9999"/>
                  </a:lnTo>
                  <a:cubicBezTo>
                    <a:pt x="14477" y="9999"/>
                    <a:pt x="14377" y="10033"/>
                    <a:pt x="14344" y="10133"/>
                  </a:cubicBezTo>
                  <a:cubicBezTo>
                    <a:pt x="14144" y="10800"/>
                    <a:pt x="13844" y="11400"/>
                    <a:pt x="13443" y="11967"/>
                  </a:cubicBezTo>
                  <a:cubicBezTo>
                    <a:pt x="13377" y="12034"/>
                    <a:pt x="13377" y="12134"/>
                    <a:pt x="13443" y="12201"/>
                  </a:cubicBezTo>
                  <a:lnTo>
                    <a:pt x="14277" y="13202"/>
                  </a:lnTo>
                  <a:cubicBezTo>
                    <a:pt x="13710" y="13869"/>
                    <a:pt x="13043" y="14436"/>
                    <a:pt x="12309" y="14869"/>
                  </a:cubicBezTo>
                  <a:lnTo>
                    <a:pt x="11475" y="13902"/>
                  </a:lnTo>
                  <a:cubicBezTo>
                    <a:pt x="11434" y="13861"/>
                    <a:pt x="11380" y="13832"/>
                    <a:pt x="11321" y="13832"/>
                  </a:cubicBezTo>
                  <a:cubicBezTo>
                    <a:pt x="11285" y="13832"/>
                    <a:pt x="11247" y="13843"/>
                    <a:pt x="11208" y="13869"/>
                  </a:cubicBezTo>
                  <a:cubicBezTo>
                    <a:pt x="10608" y="14169"/>
                    <a:pt x="9941" y="14402"/>
                    <a:pt x="9274" y="14502"/>
                  </a:cubicBezTo>
                  <a:cubicBezTo>
                    <a:pt x="9174" y="14502"/>
                    <a:pt x="9107" y="14603"/>
                    <a:pt x="9107" y="14669"/>
                  </a:cubicBezTo>
                  <a:lnTo>
                    <a:pt x="9007" y="16004"/>
                  </a:lnTo>
                  <a:cubicBezTo>
                    <a:pt x="8790" y="16020"/>
                    <a:pt x="8573" y="16029"/>
                    <a:pt x="8356" y="16029"/>
                  </a:cubicBezTo>
                  <a:cubicBezTo>
                    <a:pt x="8140" y="16029"/>
                    <a:pt x="7923" y="16020"/>
                    <a:pt x="7706" y="16004"/>
                  </a:cubicBezTo>
                  <a:cubicBezTo>
                    <a:pt x="7272" y="15970"/>
                    <a:pt x="6839" y="15904"/>
                    <a:pt x="6438" y="15770"/>
                  </a:cubicBezTo>
                  <a:lnTo>
                    <a:pt x="6505" y="14469"/>
                  </a:lnTo>
                  <a:cubicBezTo>
                    <a:pt x="6538" y="14369"/>
                    <a:pt x="6472" y="14302"/>
                    <a:pt x="6372" y="14269"/>
                  </a:cubicBezTo>
                  <a:cubicBezTo>
                    <a:pt x="5704" y="14069"/>
                    <a:pt x="5104" y="13769"/>
                    <a:pt x="4570" y="13368"/>
                  </a:cubicBezTo>
                  <a:cubicBezTo>
                    <a:pt x="4523" y="13345"/>
                    <a:pt x="4493" y="13321"/>
                    <a:pt x="4455" y="13321"/>
                  </a:cubicBezTo>
                  <a:cubicBezTo>
                    <a:pt x="4440" y="13321"/>
                    <a:pt x="4423" y="13325"/>
                    <a:pt x="4404" y="13335"/>
                  </a:cubicBezTo>
                  <a:cubicBezTo>
                    <a:pt x="4370" y="13335"/>
                    <a:pt x="4337" y="13335"/>
                    <a:pt x="4303" y="13368"/>
                  </a:cubicBezTo>
                  <a:lnTo>
                    <a:pt x="3269" y="14202"/>
                  </a:lnTo>
                  <a:cubicBezTo>
                    <a:pt x="2602" y="13635"/>
                    <a:pt x="2035" y="12968"/>
                    <a:pt x="1601" y="12234"/>
                  </a:cubicBezTo>
                  <a:lnTo>
                    <a:pt x="2602" y="11400"/>
                  </a:lnTo>
                  <a:cubicBezTo>
                    <a:pt x="2669" y="11334"/>
                    <a:pt x="2669" y="11233"/>
                    <a:pt x="2636" y="11133"/>
                  </a:cubicBezTo>
                  <a:cubicBezTo>
                    <a:pt x="2335" y="10533"/>
                    <a:pt x="2102" y="9899"/>
                    <a:pt x="2002" y="9232"/>
                  </a:cubicBezTo>
                  <a:cubicBezTo>
                    <a:pt x="2002" y="9132"/>
                    <a:pt x="1902" y="9065"/>
                    <a:pt x="1802" y="9032"/>
                  </a:cubicBezTo>
                  <a:lnTo>
                    <a:pt x="501" y="8932"/>
                  </a:lnTo>
                  <a:cubicBezTo>
                    <a:pt x="467" y="8498"/>
                    <a:pt x="467" y="8065"/>
                    <a:pt x="501" y="7631"/>
                  </a:cubicBezTo>
                  <a:cubicBezTo>
                    <a:pt x="534" y="7197"/>
                    <a:pt x="601" y="6764"/>
                    <a:pt x="734" y="6363"/>
                  </a:cubicBezTo>
                  <a:lnTo>
                    <a:pt x="2002" y="6463"/>
                  </a:lnTo>
                  <a:cubicBezTo>
                    <a:pt x="2102" y="6463"/>
                    <a:pt x="2202" y="6397"/>
                    <a:pt x="2235" y="6297"/>
                  </a:cubicBezTo>
                  <a:cubicBezTo>
                    <a:pt x="2435" y="5663"/>
                    <a:pt x="2736" y="5029"/>
                    <a:pt x="3136" y="4495"/>
                  </a:cubicBezTo>
                  <a:cubicBezTo>
                    <a:pt x="3203" y="4395"/>
                    <a:pt x="3203" y="4295"/>
                    <a:pt x="3136" y="4228"/>
                  </a:cubicBezTo>
                  <a:lnTo>
                    <a:pt x="2302" y="3228"/>
                  </a:lnTo>
                  <a:cubicBezTo>
                    <a:pt x="2869" y="2561"/>
                    <a:pt x="3536" y="1994"/>
                    <a:pt x="4303" y="1560"/>
                  </a:cubicBezTo>
                  <a:lnTo>
                    <a:pt x="5137" y="2527"/>
                  </a:lnTo>
                  <a:cubicBezTo>
                    <a:pt x="5162" y="2576"/>
                    <a:pt x="5222" y="2607"/>
                    <a:pt x="5292" y="2607"/>
                  </a:cubicBezTo>
                  <a:cubicBezTo>
                    <a:pt x="5317" y="2607"/>
                    <a:pt x="5344" y="2603"/>
                    <a:pt x="5371" y="2594"/>
                  </a:cubicBezTo>
                  <a:cubicBezTo>
                    <a:pt x="5971" y="2260"/>
                    <a:pt x="6638" y="2060"/>
                    <a:pt x="7306" y="1960"/>
                  </a:cubicBezTo>
                  <a:cubicBezTo>
                    <a:pt x="7406" y="1927"/>
                    <a:pt x="7472" y="1860"/>
                    <a:pt x="7472" y="1760"/>
                  </a:cubicBezTo>
                  <a:lnTo>
                    <a:pt x="7606" y="459"/>
                  </a:lnTo>
                  <a:cubicBezTo>
                    <a:pt x="7806" y="426"/>
                    <a:pt x="8014" y="409"/>
                    <a:pt x="8227" y="409"/>
                  </a:cubicBezTo>
                  <a:close/>
                  <a:moveTo>
                    <a:pt x="8206" y="0"/>
                  </a:moveTo>
                  <a:cubicBezTo>
                    <a:pt x="7981" y="0"/>
                    <a:pt x="7756" y="9"/>
                    <a:pt x="7539" y="25"/>
                  </a:cubicBezTo>
                  <a:cubicBezTo>
                    <a:pt x="7306" y="25"/>
                    <a:pt x="7139" y="226"/>
                    <a:pt x="7139" y="459"/>
                  </a:cubicBezTo>
                  <a:lnTo>
                    <a:pt x="7039" y="1593"/>
                  </a:lnTo>
                  <a:cubicBezTo>
                    <a:pt x="6438" y="1693"/>
                    <a:pt x="5871" y="1893"/>
                    <a:pt x="5304" y="2160"/>
                  </a:cubicBezTo>
                  <a:lnTo>
                    <a:pt x="4570" y="1326"/>
                  </a:lnTo>
                  <a:cubicBezTo>
                    <a:pt x="4487" y="1222"/>
                    <a:pt x="4364" y="1170"/>
                    <a:pt x="4235" y="1170"/>
                  </a:cubicBezTo>
                  <a:cubicBezTo>
                    <a:pt x="4158" y="1170"/>
                    <a:pt x="4078" y="1189"/>
                    <a:pt x="4003" y="1226"/>
                  </a:cubicBezTo>
                  <a:cubicBezTo>
                    <a:pt x="3236" y="1693"/>
                    <a:pt x="2535" y="2260"/>
                    <a:pt x="1968" y="2961"/>
                  </a:cubicBezTo>
                  <a:cubicBezTo>
                    <a:pt x="1802" y="3128"/>
                    <a:pt x="1802" y="3361"/>
                    <a:pt x="1968" y="3528"/>
                  </a:cubicBezTo>
                  <a:lnTo>
                    <a:pt x="2702" y="4362"/>
                  </a:lnTo>
                  <a:cubicBezTo>
                    <a:pt x="2335" y="4896"/>
                    <a:pt x="2068" y="5429"/>
                    <a:pt x="1868" y="6030"/>
                  </a:cubicBezTo>
                  <a:lnTo>
                    <a:pt x="734" y="5930"/>
                  </a:lnTo>
                  <a:cubicBezTo>
                    <a:pt x="534" y="5930"/>
                    <a:pt x="334" y="6063"/>
                    <a:pt x="267" y="6263"/>
                  </a:cubicBezTo>
                  <a:cubicBezTo>
                    <a:pt x="67" y="7131"/>
                    <a:pt x="0" y="8065"/>
                    <a:pt x="100" y="8965"/>
                  </a:cubicBezTo>
                  <a:cubicBezTo>
                    <a:pt x="100" y="9199"/>
                    <a:pt x="267" y="9365"/>
                    <a:pt x="501" y="9365"/>
                  </a:cubicBezTo>
                  <a:lnTo>
                    <a:pt x="1635" y="9432"/>
                  </a:lnTo>
                  <a:cubicBezTo>
                    <a:pt x="1735" y="10033"/>
                    <a:pt x="1935" y="10633"/>
                    <a:pt x="2202" y="11200"/>
                  </a:cubicBezTo>
                  <a:lnTo>
                    <a:pt x="1368" y="11934"/>
                  </a:lnTo>
                  <a:cubicBezTo>
                    <a:pt x="1168" y="12067"/>
                    <a:pt x="1134" y="12301"/>
                    <a:pt x="1268" y="12501"/>
                  </a:cubicBezTo>
                  <a:cubicBezTo>
                    <a:pt x="1735" y="13268"/>
                    <a:pt x="2335" y="13935"/>
                    <a:pt x="3036" y="14502"/>
                  </a:cubicBezTo>
                  <a:cubicBezTo>
                    <a:pt x="3103" y="14586"/>
                    <a:pt x="3203" y="14628"/>
                    <a:pt x="3303" y="14628"/>
                  </a:cubicBezTo>
                  <a:cubicBezTo>
                    <a:pt x="3403" y="14628"/>
                    <a:pt x="3503" y="14586"/>
                    <a:pt x="3570" y="14502"/>
                  </a:cubicBezTo>
                  <a:lnTo>
                    <a:pt x="4437" y="13769"/>
                  </a:lnTo>
                  <a:cubicBezTo>
                    <a:pt x="4971" y="14136"/>
                    <a:pt x="5504" y="14402"/>
                    <a:pt x="6105" y="14603"/>
                  </a:cubicBezTo>
                  <a:lnTo>
                    <a:pt x="6038" y="15737"/>
                  </a:lnTo>
                  <a:cubicBezTo>
                    <a:pt x="6005" y="15970"/>
                    <a:pt x="6138" y="16170"/>
                    <a:pt x="6338" y="16204"/>
                  </a:cubicBezTo>
                  <a:cubicBezTo>
                    <a:pt x="6805" y="16304"/>
                    <a:pt x="7239" y="16371"/>
                    <a:pt x="7706" y="16404"/>
                  </a:cubicBezTo>
                  <a:cubicBezTo>
                    <a:pt x="7923" y="16421"/>
                    <a:pt x="8148" y="16429"/>
                    <a:pt x="8373" y="16429"/>
                  </a:cubicBezTo>
                  <a:cubicBezTo>
                    <a:pt x="8598" y="16429"/>
                    <a:pt x="8823" y="16421"/>
                    <a:pt x="9040" y="16404"/>
                  </a:cubicBezTo>
                  <a:cubicBezTo>
                    <a:pt x="9274" y="16371"/>
                    <a:pt x="9407" y="16204"/>
                    <a:pt x="9407" y="16004"/>
                  </a:cubicBezTo>
                  <a:lnTo>
                    <a:pt x="9507" y="14869"/>
                  </a:lnTo>
                  <a:cubicBezTo>
                    <a:pt x="10108" y="14736"/>
                    <a:pt x="10708" y="14569"/>
                    <a:pt x="11242" y="14269"/>
                  </a:cubicBezTo>
                  <a:lnTo>
                    <a:pt x="12009" y="15136"/>
                  </a:lnTo>
                  <a:cubicBezTo>
                    <a:pt x="12092" y="15241"/>
                    <a:pt x="12215" y="15293"/>
                    <a:pt x="12336" y="15293"/>
                  </a:cubicBezTo>
                  <a:cubicBezTo>
                    <a:pt x="12408" y="15293"/>
                    <a:pt x="12480" y="15274"/>
                    <a:pt x="12543" y="15236"/>
                  </a:cubicBezTo>
                  <a:cubicBezTo>
                    <a:pt x="13310" y="14769"/>
                    <a:pt x="14010" y="14169"/>
                    <a:pt x="14577" y="13468"/>
                  </a:cubicBezTo>
                  <a:cubicBezTo>
                    <a:pt x="14744" y="13302"/>
                    <a:pt x="14744" y="13068"/>
                    <a:pt x="14577" y="12901"/>
                  </a:cubicBezTo>
                  <a:lnTo>
                    <a:pt x="13844" y="12101"/>
                  </a:lnTo>
                  <a:cubicBezTo>
                    <a:pt x="14211" y="11567"/>
                    <a:pt x="14477" y="11000"/>
                    <a:pt x="14678" y="10433"/>
                  </a:cubicBezTo>
                  <a:lnTo>
                    <a:pt x="15812" y="10500"/>
                  </a:lnTo>
                  <a:cubicBezTo>
                    <a:pt x="15835" y="10503"/>
                    <a:pt x="15859" y="10505"/>
                    <a:pt x="15882" y="10505"/>
                  </a:cubicBezTo>
                  <a:cubicBezTo>
                    <a:pt x="16084" y="10505"/>
                    <a:pt x="16249" y="10376"/>
                    <a:pt x="16279" y="10166"/>
                  </a:cubicBezTo>
                  <a:cubicBezTo>
                    <a:pt x="16379" y="9732"/>
                    <a:pt x="16445" y="9299"/>
                    <a:pt x="16479" y="8832"/>
                  </a:cubicBezTo>
                  <a:cubicBezTo>
                    <a:pt x="16512" y="8398"/>
                    <a:pt x="16512" y="7931"/>
                    <a:pt x="16479" y="7497"/>
                  </a:cubicBezTo>
                  <a:cubicBezTo>
                    <a:pt x="16479" y="7264"/>
                    <a:pt x="16279" y="7097"/>
                    <a:pt x="16079" y="7097"/>
                  </a:cubicBezTo>
                  <a:lnTo>
                    <a:pt x="14944" y="6997"/>
                  </a:lnTo>
                  <a:cubicBezTo>
                    <a:pt x="14811" y="6397"/>
                    <a:pt x="14644" y="5796"/>
                    <a:pt x="14344" y="5263"/>
                  </a:cubicBezTo>
                  <a:lnTo>
                    <a:pt x="15211" y="4529"/>
                  </a:lnTo>
                  <a:cubicBezTo>
                    <a:pt x="15378" y="4395"/>
                    <a:pt x="15411" y="4128"/>
                    <a:pt x="15311" y="3962"/>
                  </a:cubicBezTo>
                  <a:cubicBezTo>
                    <a:pt x="14844" y="3194"/>
                    <a:pt x="14244" y="2494"/>
                    <a:pt x="13543" y="1927"/>
                  </a:cubicBezTo>
                  <a:cubicBezTo>
                    <a:pt x="13460" y="1860"/>
                    <a:pt x="13360" y="1827"/>
                    <a:pt x="13260" y="1827"/>
                  </a:cubicBezTo>
                  <a:cubicBezTo>
                    <a:pt x="13160" y="1827"/>
                    <a:pt x="13060" y="1860"/>
                    <a:pt x="12976" y="1927"/>
                  </a:cubicBezTo>
                  <a:lnTo>
                    <a:pt x="12142" y="2661"/>
                  </a:lnTo>
                  <a:cubicBezTo>
                    <a:pt x="11609" y="2294"/>
                    <a:pt x="11075" y="2027"/>
                    <a:pt x="10475" y="1827"/>
                  </a:cubicBezTo>
                  <a:lnTo>
                    <a:pt x="10541" y="693"/>
                  </a:lnTo>
                  <a:cubicBezTo>
                    <a:pt x="10575" y="492"/>
                    <a:pt x="10441" y="292"/>
                    <a:pt x="10208" y="226"/>
                  </a:cubicBezTo>
                  <a:cubicBezTo>
                    <a:pt x="9774" y="126"/>
                    <a:pt x="9340" y="59"/>
                    <a:pt x="8873" y="25"/>
                  </a:cubicBezTo>
                  <a:cubicBezTo>
                    <a:pt x="8657" y="9"/>
                    <a:pt x="8431" y="0"/>
                    <a:pt x="8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4"/>
            <p:cNvSpPr/>
            <p:nvPr/>
          </p:nvSpPr>
          <p:spPr>
            <a:xfrm>
              <a:off x="3093225" y="620250"/>
              <a:ext cx="333575" cy="332575"/>
            </a:xfrm>
            <a:custGeom>
              <a:avLst/>
              <a:gdLst/>
              <a:ahLst/>
              <a:cxnLst/>
              <a:rect l="l" t="t" r="r" b="b"/>
              <a:pathLst>
                <a:path w="13343" h="13303" extrusionOk="0">
                  <a:moveTo>
                    <a:pt x="6671" y="3862"/>
                  </a:moveTo>
                  <a:cubicBezTo>
                    <a:pt x="7472" y="3862"/>
                    <a:pt x="8273" y="4229"/>
                    <a:pt x="8806" y="4829"/>
                  </a:cubicBezTo>
                  <a:cubicBezTo>
                    <a:pt x="9540" y="5697"/>
                    <a:pt x="9707" y="6898"/>
                    <a:pt x="9207" y="7932"/>
                  </a:cubicBezTo>
                  <a:cubicBezTo>
                    <a:pt x="8906" y="8632"/>
                    <a:pt x="8273" y="9132"/>
                    <a:pt x="7539" y="9366"/>
                  </a:cubicBezTo>
                  <a:cubicBezTo>
                    <a:pt x="7245" y="9457"/>
                    <a:pt x="6955" y="9499"/>
                    <a:pt x="6675" y="9499"/>
                  </a:cubicBezTo>
                  <a:cubicBezTo>
                    <a:pt x="4691" y="9499"/>
                    <a:pt x="3172" y="7388"/>
                    <a:pt x="4136" y="5430"/>
                  </a:cubicBezTo>
                  <a:cubicBezTo>
                    <a:pt x="4537" y="4563"/>
                    <a:pt x="5337" y="3995"/>
                    <a:pt x="6271" y="3895"/>
                  </a:cubicBezTo>
                  <a:cubicBezTo>
                    <a:pt x="6405" y="3895"/>
                    <a:pt x="6538" y="3862"/>
                    <a:pt x="6671" y="3862"/>
                  </a:cubicBezTo>
                  <a:close/>
                  <a:moveTo>
                    <a:pt x="6678" y="3434"/>
                  </a:moveTo>
                  <a:cubicBezTo>
                    <a:pt x="6351" y="3434"/>
                    <a:pt x="6013" y="3485"/>
                    <a:pt x="5671" y="3595"/>
                  </a:cubicBezTo>
                  <a:lnTo>
                    <a:pt x="5704" y="3595"/>
                  </a:lnTo>
                  <a:cubicBezTo>
                    <a:pt x="4837" y="3829"/>
                    <a:pt x="4136" y="4462"/>
                    <a:pt x="3769" y="5263"/>
                  </a:cubicBezTo>
                  <a:cubicBezTo>
                    <a:pt x="2735" y="7398"/>
                    <a:pt x="4303" y="9900"/>
                    <a:pt x="6705" y="9900"/>
                  </a:cubicBezTo>
                  <a:cubicBezTo>
                    <a:pt x="6838" y="9900"/>
                    <a:pt x="6972" y="9866"/>
                    <a:pt x="7105" y="9866"/>
                  </a:cubicBezTo>
                  <a:cubicBezTo>
                    <a:pt x="7305" y="9833"/>
                    <a:pt x="7472" y="9800"/>
                    <a:pt x="7639" y="9766"/>
                  </a:cubicBezTo>
                  <a:cubicBezTo>
                    <a:pt x="8506" y="9499"/>
                    <a:pt x="9207" y="8899"/>
                    <a:pt x="9540" y="8098"/>
                  </a:cubicBezTo>
                  <a:cubicBezTo>
                    <a:pt x="10647" y="5855"/>
                    <a:pt x="8930" y="3434"/>
                    <a:pt x="6678" y="3434"/>
                  </a:cubicBezTo>
                  <a:close/>
                  <a:moveTo>
                    <a:pt x="7138" y="426"/>
                  </a:moveTo>
                  <a:cubicBezTo>
                    <a:pt x="7472" y="460"/>
                    <a:pt x="7806" y="526"/>
                    <a:pt x="8139" y="593"/>
                  </a:cubicBezTo>
                  <a:lnTo>
                    <a:pt x="8072" y="1627"/>
                  </a:lnTo>
                  <a:cubicBezTo>
                    <a:pt x="8072" y="1727"/>
                    <a:pt x="8106" y="1794"/>
                    <a:pt x="8206" y="1827"/>
                  </a:cubicBezTo>
                  <a:cubicBezTo>
                    <a:pt x="8740" y="1994"/>
                    <a:pt x="9207" y="2228"/>
                    <a:pt x="9674" y="2561"/>
                  </a:cubicBezTo>
                  <a:cubicBezTo>
                    <a:pt x="9707" y="2578"/>
                    <a:pt x="9749" y="2586"/>
                    <a:pt x="9790" y="2586"/>
                  </a:cubicBezTo>
                  <a:cubicBezTo>
                    <a:pt x="9832" y="2586"/>
                    <a:pt x="9874" y="2578"/>
                    <a:pt x="9907" y="2561"/>
                  </a:cubicBezTo>
                  <a:lnTo>
                    <a:pt x="10708" y="1894"/>
                  </a:lnTo>
                  <a:cubicBezTo>
                    <a:pt x="11208" y="2328"/>
                    <a:pt x="11642" y="2828"/>
                    <a:pt x="12009" y="3428"/>
                  </a:cubicBezTo>
                  <a:lnTo>
                    <a:pt x="11241" y="4096"/>
                  </a:lnTo>
                  <a:cubicBezTo>
                    <a:pt x="11141" y="4129"/>
                    <a:pt x="11141" y="4229"/>
                    <a:pt x="11175" y="4329"/>
                  </a:cubicBezTo>
                  <a:cubicBezTo>
                    <a:pt x="11442" y="4796"/>
                    <a:pt x="11608" y="5330"/>
                    <a:pt x="11675" y="5863"/>
                  </a:cubicBezTo>
                  <a:cubicBezTo>
                    <a:pt x="11708" y="5964"/>
                    <a:pt x="11775" y="6030"/>
                    <a:pt x="11875" y="6030"/>
                  </a:cubicBezTo>
                  <a:lnTo>
                    <a:pt x="12909" y="6130"/>
                  </a:lnTo>
                  <a:cubicBezTo>
                    <a:pt x="12909" y="6464"/>
                    <a:pt x="12943" y="6797"/>
                    <a:pt x="12909" y="7131"/>
                  </a:cubicBezTo>
                  <a:cubicBezTo>
                    <a:pt x="12876" y="7465"/>
                    <a:pt x="12843" y="7798"/>
                    <a:pt x="12742" y="8132"/>
                  </a:cubicBezTo>
                  <a:lnTo>
                    <a:pt x="11708" y="8065"/>
                  </a:lnTo>
                  <a:cubicBezTo>
                    <a:pt x="11642" y="8065"/>
                    <a:pt x="11542" y="8132"/>
                    <a:pt x="11508" y="8198"/>
                  </a:cubicBezTo>
                  <a:cubicBezTo>
                    <a:pt x="11341" y="8732"/>
                    <a:pt x="11108" y="9199"/>
                    <a:pt x="10774" y="9666"/>
                  </a:cubicBezTo>
                  <a:cubicBezTo>
                    <a:pt x="10741" y="9733"/>
                    <a:pt x="10741" y="9833"/>
                    <a:pt x="10774" y="9900"/>
                  </a:cubicBezTo>
                  <a:lnTo>
                    <a:pt x="11442" y="10667"/>
                  </a:lnTo>
                  <a:cubicBezTo>
                    <a:pt x="11008" y="11201"/>
                    <a:pt x="10508" y="11634"/>
                    <a:pt x="9907" y="11968"/>
                  </a:cubicBezTo>
                  <a:lnTo>
                    <a:pt x="9240" y="11234"/>
                  </a:lnTo>
                  <a:cubicBezTo>
                    <a:pt x="9198" y="11171"/>
                    <a:pt x="9142" y="11147"/>
                    <a:pt x="9090" y="11147"/>
                  </a:cubicBezTo>
                  <a:cubicBezTo>
                    <a:pt x="9060" y="11147"/>
                    <a:pt x="9031" y="11155"/>
                    <a:pt x="9006" y="11167"/>
                  </a:cubicBezTo>
                  <a:cubicBezTo>
                    <a:pt x="8506" y="11434"/>
                    <a:pt x="8006" y="11601"/>
                    <a:pt x="7472" y="11668"/>
                  </a:cubicBezTo>
                  <a:cubicBezTo>
                    <a:pt x="7372" y="11701"/>
                    <a:pt x="7305" y="11768"/>
                    <a:pt x="7305" y="11868"/>
                  </a:cubicBezTo>
                  <a:lnTo>
                    <a:pt x="7205" y="12902"/>
                  </a:lnTo>
                  <a:lnTo>
                    <a:pt x="6204" y="12902"/>
                  </a:lnTo>
                  <a:cubicBezTo>
                    <a:pt x="5871" y="12868"/>
                    <a:pt x="5537" y="12802"/>
                    <a:pt x="5204" y="12735"/>
                  </a:cubicBezTo>
                  <a:lnTo>
                    <a:pt x="5270" y="11701"/>
                  </a:lnTo>
                  <a:cubicBezTo>
                    <a:pt x="5270" y="11601"/>
                    <a:pt x="5237" y="11534"/>
                    <a:pt x="5137" y="11501"/>
                  </a:cubicBezTo>
                  <a:cubicBezTo>
                    <a:pt x="4603" y="11334"/>
                    <a:pt x="4136" y="11101"/>
                    <a:pt x="3703" y="10767"/>
                  </a:cubicBezTo>
                  <a:cubicBezTo>
                    <a:pt x="3636" y="10734"/>
                    <a:pt x="3603" y="10734"/>
                    <a:pt x="3536" y="10734"/>
                  </a:cubicBezTo>
                  <a:cubicBezTo>
                    <a:pt x="3503" y="10734"/>
                    <a:pt x="3469" y="10767"/>
                    <a:pt x="3436" y="10800"/>
                  </a:cubicBezTo>
                  <a:lnTo>
                    <a:pt x="2702" y="11467"/>
                  </a:lnTo>
                  <a:cubicBezTo>
                    <a:pt x="2168" y="11034"/>
                    <a:pt x="1735" y="10500"/>
                    <a:pt x="1401" y="9933"/>
                  </a:cubicBezTo>
                  <a:lnTo>
                    <a:pt x="2168" y="9266"/>
                  </a:lnTo>
                  <a:cubicBezTo>
                    <a:pt x="2235" y="9199"/>
                    <a:pt x="2235" y="9099"/>
                    <a:pt x="2202" y="8999"/>
                  </a:cubicBezTo>
                  <a:cubicBezTo>
                    <a:pt x="1935" y="8532"/>
                    <a:pt x="1768" y="7998"/>
                    <a:pt x="1701" y="7465"/>
                  </a:cubicBezTo>
                  <a:cubicBezTo>
                    <a:pt x="1668" y="7365"/>
                    <a:pt x="1601" y="7298"/>
                    <a:pt x="1501" y="7298"/>
                  </a:cubicBezTo>
                  <a:lnTo>
                    <a:pt x="467" y="7231"/>
                  </a:lnTo>
                  <a:cubicBezTo>
                    <a:pt x="434" y="6898"/>
                    <a:pt x="434" y="6564"/>
                    <a:pt x="467" y="6230"/>
                  </a:cubicBezTo>
                  <a:cubicBezTo>
                    <a:pt x="500" y="5897"/>
                    <a:pt x="534" y="5563"/>
                    <a:pt x="634" y="5230"/>
                  </a:cubicBezTo>
                  <a:lnTo>
                    <a:pt x="1635" y="5296"/>
                  </a:lnTo>
                  <a:cubicBezTo>
                    <a:pt x="1735" y="5296"/>
                    <a:pt x="1835" y="5230"/>
                    <a:pt x="1868" y="5163"/>
                  </a:cubicBezTo>
                  <a:cubicBezTo>
                    <a:pt x="2001" y="4629"/>
                    <a:pt x="2268" y="4129"/>
                    <a:pt x="2602" y="3695"/>
                  </a:cubicBezTo>
                  <a:cubicBezTo>
                    <a:pt x="2635" y="3629"/>
                    <a:pt x="2635" y="3528"/>
                    <a:pt x="2602" y="3428"/>
                  </a:cubicBezTo>
                  <a:lnTo>
                    <a:pt x="1901" y="2661"/>
                  </a:lnTo>
                  <a:cubicBezTo>
                    <a:pt x="2335" y="2127"/>
                    <a:pt x="2835" y="1694"/>
                    <a:pt x="3436" y="1360"/>
                  </a:cubicBezTo>
                  <a:lnTo>
                    <a:pt x="4103" y="2127"/>
                  </a:lnTo>
                  <a:cubicBezTo>
                    <a:pt x="4142" y="2167"/>
                    <a:pt x="4193" y="2183"/>
                    <a:pt x="4241" y="2183"/>
                  </a:cubicBezTo>
                  <a:cubicBezTo>
                    <a:pt x="4275" y="2183"/>
                    <a:pt x="4309" y="2175"/>
                    <a:pt x="4336" y="2161"/>
                  </a:cubicBezTo>
                  <a:cubicBezTo>
                    <a:pt x="4803" y="1894"/>
                    <a:pt x="5337" y="1727"/>
                    <a:pt x="5871" y="1660"/>
                  </a:cubicBezTo>
                  <a:cubicBezTo>
                    <a:pt x="5971" y="1627"/>
                    <a:pt x="6038" y="1560"/>
                    <a:pt x="6038" y="1460"/>
                  </a:cubicBezTo>
                  <a:lnTo>
                    <a:pt x="6138" y="426"/>
                  </a:lnTo>
                  <a:close/>
                  <a:moveTo>
                    <a:pt x="6621" y="1"/>
                  </a:moveTo>
                  <a:cubicBezTo>
                    <a:pt x="6438" y="1"/>
                    <a:pt x="6254" y="9"/>
                    <a:pt x="6071" y="26"/>
                  </a:cubicBezTo>
                  <a:cubicBezTo>
                    <a:pt x="5904" y="59"/>
                    <a:pt x="5737" y="193"/>
                    <a:pt x="5737" y="393"/>
                  </a:cubicBezTo>
                  <a:lnTo>
                    <a:pt x="5671" y="1260"/>
                  </a:lnTo>
                  <a:cubicBezTo>
                    <a:pt x="5204" y="1360"/>
                    <a:pt x="4737" y="1527"/>
                    <a:pt x="4303" y="1727"/>
                  </a:cubicBezTo>
                  <a:lnTo>
                    <a:pt x="3736" y="1060"/>
                  </a:lnTo>
                  <a:cubicBezTo>
                    <a:pt x="3647" y="971"/>
                    <a:pt x="3528" y="927"/>
                    <a:pt x="3410" y="927"/>
                  </a:cubicBezTo>
                  <a:cubicBezTo>
                    <a:pt x="3351" y="927"/>
                    <a:pt x="3291" y="938"/>
                    <a:pt x="3236" y="960"/>
                  </a:cubicBezTo>
                  <a:cubicBezTo>
                    <a:pt x="2602" y="1360"/>
                    <a:pt x="2035" y="1827"/>
                    <a:pt x="1568" y="2394"/>
                  </a:cubicBezTo>
                  <a:cubicBezTo>
                    <a:pt x="1434" y="2528"/>
                    <a:pt x="1434" y="2761"/>
                    <a:pt x="1568" y="2895"/>
                  </a:cubicBezTo>
                  <a:lnTo>
                    <a:pt x="2168" y="3562"/>
                  </a:lnTo>
                  <a:cubicBezTo>
                    <a:pt x="1868" y="3962"/>
                    <a:pt x="1668" y="4396"/>
                    <a:pt x="1501" y="4863"/>
                  </a:cubicBezTo>
                  <a:lnTo>
                    <a:pt x="634" y="4796"/>
                  </a:lnTo>
                  <a:cubicBezTo>
                    <a:pt x="613" y="4793"/>
                    <a:pt x="592" y="4791"/>
                    <a:pt x="571" y="4791"/>
                  </a:cubicBezTo>
                  <a:cubicBezTo>
                    <a:pt x="394" y="4791"/>
                    <a:pt x="230" y="4914"/>
                    <a:pt x="200" y="5063"/>
                  </a:cubicBezTo>
                  <a:cubicBezTo>
                    <a:pt x="100" y="5430"/>
                    <a:pt x="67" y="5797"/>
                    <a:pt x="33" y="6164"/>
                  </a:cubicBezTo>
                  <a:cubicBezTo>
                    <a:pt x="0" y="6531"/>
                    <a:pt x="0" y="6898"/>
                    <a:pt x="33" y="7264"/>
                  </a:cubicBezTo>
                  <a:cubicBezTo>
                    <a:pt x="67" y="7431"/>
                    <a:pt x="200" y="7598"/>
                    <a:pt x="400" y="7598"/>
                  </a:cubicBezTo>
                  <a:lnTo>
                    <a:pt x="1268" y="7665"/>
                  </a:lnTo>
                  <a:cubicBezTo>
                    <a:pt x="1368" y="8132"/>
                    <a:pt x="1501" y="8599"/>
                    <a:pt x="1735" y="9032"/>
                  </a:cubicBezTo>
                  <a:lnTo>
                    <a:pt x="1067" y="9599"/>
                  </a:lnTo>
                  <a:cubicBezTo>
                    <a:pt x="901" y="9733"/>
                    <a:pt x="867" y="9933"/>
                    <a:pt x="967" y="10100"/>
                  </a:cubicBezTo>
                  <a:cubicBezTo>
                    <a:pt x="1368" y="10734"/>
                    <a:pt x="1835" y="11301"/>
                    <a:pt x="2402" y="11768"/>
                  </a:cubicBezTo>
                  <a:cubicBezTo>
                    <a:pt x="2468" y="11834"/>
                    <a:pt x="2560" y="11868"/>
                    <a:pt x="2652" y="11868"/>
                  </a:cubicBezTo>
                  <a:cubicBezTo>
                    <a:pt x="2744" y="11868"/>
                    <a:pt x="2835" y="11834"/>
                    <a:pt x="2902" y="11768"/>
                  </a:cubicBezTo>
                  <a:lnTo>
                    <a:pt x="3569" y="11201"/>
                  </a:lnTo>
                  <a:cubicBezTo>
                    <a:pt x="3970" y="11467"/>
                    <a:pt x="4403" y="11668"/>
                    <a:pt x="4837" y="11834"/>
                  </a:cubicBezTo>
                  <a:lnTo>
                    <a:pt x="4770" y="12735"/>
                  </a:lnTo>
                  <a:cubicBezTo>
                    <a:pt x="4770" y="12902"/>
                    <a:pt x="4904" y="13102"/>
                    <a:pt x="5070" y="13135"/>
                  </a:cubicBezTo>
                  <a:cubicBezTo>
                    <a:pt x="5437" y="13235"/>
                    <a:pt x="5804" y="13269"/>
                    <a:pt x="6171" y="13302"/>
                  </a:cubicBezTo>
                  <a:lnTo>
                    <a:pt x="6671" y="13302"/>
                  </a:lnTo>
                  <a:cubicBezTo>
                    <a:pt x="6838" y="13302"/>
                    <a:pt x="7072" y="13302"/>
                    <a:pt x="7272" y="13269"/>
                  </a:cubicBezTo>
                  <a:cubicBezTo>
                    <a:pt x="7439" y="13235"/>
                    <a:pt x="7572" y="13102"/>
                    <a:pt x="7572" y="12935"/>
                  </a:cubicBezTo>
                  <a:lnTo>
                    <a:pt x="7639" y="12035"/>
                  </a:lnTo>
                  <a:cubicBezTo>
                    <a:pt x="8139" y="11934"/>
                    <a:pt x="8606" y="11801"/>
                    <a:pt x="9006" y="11601"/>
                  </a:cubicBezTo>
                  <a:lnTo>
                    <a:pt x="9607" y="12268"/>
                  </a:lnTo>
                  <a:cubicBezTo>
                    <a:pt x="9688" y="12349"/>
                    <a:pt x="9793" y="12393"/>
                    <a:pt x="9893" y="12393"/>
                  </a:cubicBezTo>
                  <a:cubicBezTo>
                    <a:pt x="9958" y="12393"/>
                    <a:pt x="10021" y="12374"/>
                    <a:pt x="10074" y="12335"/>
                  </a:cubicBezTo>
                  <a:cubicBezTo>
                    <a:pt x="10708" y="11968"/>
                    <a:pt x="11275" y="11467"/>
                    <a:pt x="11742" y="10900"/>
                  </a:cubicBezTo>
                  <a:cubicBezTo>
                    <a:pt x="11875" y="10767"/>
                    <a:pt x="11875" y="10567"/>
                    <a:pt x="11742" y="10400"/>
                  </a:cubicBezTo>
                  <a:lnTo>
                    <a:pt x="11208" y="9733"/>
                  </a:lnTo>
                  <a:cubicBezTo>
                    <a:pt x="11475" y="9333"/>
                    <a:pt x="11708" y="8932"/>
                    <a:pt x="11875" y="8499"/>
                  </a:cubicBezTo>
                  <a:lnTo>
                    <a:pt x="12742" y="8532"/>
                  </a:lnTo>
                  <a:cubicBezTo>
                    <a:pt x="12763" y="8536"/>
                    <a:pt x="12784" y="8537"/>
                    <a:pt x="12804" y="8537"/>
                  </a:cubicBezTo>
                  <a:cubicBezTo>
                    <a:pt x="12976" y="8537"/>
                    <a:pt x="13116" y="8415"/>
                    <a:pt x="13176" y="8265"/>
                  </a:cubicBezTo>
                  <a:cubicBezTo>
                    <a:pt x="13243" y="7898"/>
                    <a:pt x="13310" y="7531"/>
                    <a:pt x="13343" y="7164"/>
                  </a:cubicBezTo>
                  <a:cubicBezTo>
                    <a:pt x="13343" y="6797"/>
                    <a:pt x="13343" y="6431"/>
                    <a:pt x="13276" y="6064"/>
                  </a:cubicBezTo>
                  <a:cubicBezTo>
                    <a:pt x="13276" y="5863"/>
                    <a:pt x="13109" y="5730"/>
                    <a:pt x="12943" y="5730"/>
                  </a:cubicBezTo>
                  <a:lnTo>
                    <a:pt x="12042" y="5663"/>
                  </a:lnTo>
                  <a:cubicBezTo>
                    <a:pt x="11975" y="5163"/>
                    <a:pt x="11808" y="4729"/>
                    <a:pt x="11608" y="4296"/>
                  </a:cubicBezTo>
                  <a:lnTo>
                    <a:pt x="12275" y="3695"/>
                  </a:lnTo>
                  <a:cubicBezTo>
                    <a:pt x="12409" y="3595"/>
                    <a:pt x="12442" y="3362"/>
                    <a:pt x="12342" y="3228"/>
                  </a:cubicBezTo>
                  <a:cubicBezTo>
                    <a:pt x="11975" y="2594"/>
                    <a:pt x="11475" y="2027"/>
                    <a:pt x="10941" y="1560"/>
                  </a:cubicBezTo>
                  <a:cubicBezTo>
                    <a:pt x="10858" y="1494"/>
                    <a:pt x="10766" y="1460"/>
                    <a:pt x="10678" y="1460"/>
                  </a:cubicBezTo>
                  <a:cubicBezTo>
                    <a:pt x="10591" y="1460"/>
                    <a:pt x="10508" y="1494"/>
                    <a:pt x="10441" y="1560"/>
                  </a:cubicBezTo>
                  <a:lnTo>
                    <a:pt x="9774" y="2161"/>
                  </a:lnTo>
                  <a:cubicBezTo>
                    <a:pt x="9373" y="1861"/>
                    <a:pt x="8940" y="1660"/>
                    <a:pt x="8473" y="1494"/>
                  </a:cubicBezTo>
                  <a:lnTo>
                    <a:pt x="8539" y="626"/>
                  </a:lnTo>
                  <a:cubicBezTo>
                    <a:pt x="8573" y="426"/>
                    <a:pt x="8439" y="259"/>
                    <a:pt x="8273" y="193"/>
                  </a:cubicBezTo>
                  <a:cubicBezTo>
                    <a:pt x="7906" y="126"/>
                    <a:pt x="7539" y="59"/>
                    <a:pt x="7172" y="26"/>
                  </a:cubicBezTo>
                  <a:cubicBezTo>
                    <a:pt x="6988" y="9"/>
                    <a:pt x="6805" y="1"/>
                    <a:pt x="66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4"/>
            <p:cNvSpPr/>
            <p:nvPr/>
          </p:nvSpPr>
          <p:spPr>
            <a:xfrm>
              <a:off x="5410700" y="614425"/>
              <a:ext cx="334425" cy="332550"/>
            </a:xfrm>
            <a:custGeom>
              <a:avLst/>
              <a:gdLst/>
              <a:ahLst/>
              <a:cxnLst/>
              <a:rect l="l" t="t" r="r" b="b"/>
              <a:pathLst>
                <a:path w="13377" h="13302" extrusionOk="0">
                  <a:moveTo>
                    <a:pt x="6672" y="3895"/>
                  </a:moveTo>
                  <a:cubicBezTo>
                    <a:pt x="7506" y="3895"/>
                    <a:pt x="8273" y="4228"/>
                    <a:pt x="8807" y="4862"/>
                  </a:cubicBezTo>
                  <a:cubicBezTo>
                    <a:pt x="9541" y="5730"/>
                    <a:pt x="9707" y="6930"/>
                    <a:pt x="9240" y="7931"/>
                  </a:cubicBezTo>
                  <a:cubicBezTo>
                    <a:pt x="8907" y="8632"/>
                    <a:pt x="8306" y="9165"/>
                    <a:pt x="7573" y="9399"/>
                  </a:cubicBezTo>
                  <a:cubicBezTo>
                    <a:pt x="7278" y="9489"/>
                    <a:pt x="6988" y="9531"/>
                    <a:pt x="6708" y="9531"/>
                  </a:cubicBezTo>
                  <a:cubicBezTo>
                    <a:pt x="4703" y="9531"/>
                    <a:pt x="3200" y="7390"/>
                    <a:pt x="4137" y="5429"/>
                  </a:cubicBezTo>
                  <a:cubicBezTo>
                    <a:pt x="4470" y="4729"/>
                    <a:pt x="5071" y="4195"/>
                    <a:pt x="5805" y="3995"/>
                  </a:cubicBezTo>
                  <a:cubicBezTo>
                    <a:pt x="5971" y="3962"/>
                    <a:pt x="6138" y="3928"/>
                    <a:pt x="6272" y="3895"/>
                  </a:cubicBezTo>
                  <a:close/>
                  <a:moveTo>
                    <a:pt x="6680" y="3445"/>
                  </a:moveTo>
                  <a:cubicBezTo>
                    <a:pt x="6364" y="3445"/>
                    <a:pt x="6036" y="3492"/>
                    <a:pt x="5705" y="3595"/>
                  </a:cubicBezTo>
                  <a:lnTo>
                    <a:pt x="5738" y="3628"/>
                  </a:lnTo>
                  <a:cubicBezTo>
                    <a:pt x="4871" y="3862"/>
                    <a:pt x="4170" y="4462"/>
                    <a:pt x="3803" y="5296"/>
                  </a:cubicBezTo>
                  <a:cubicBezTo>
                    <a:pt x="3236" y="6430"/>
                    <a:pt x="3436" y="7831"/>
                    <a:pt x="4270" y="8798"/>
                  </a:cubicBezTo>
                  <a:cubicBezTo>
                    <a:pt x="4871" y="9499"/>
                    <a:pt x="5771" y="9899"/>
                    <a:pt x="6739" y="9899"/>
                  </a:cubicBezTo>
                  <a:cubicBezTo>
                    <a:pt x="6872" y="9899"/>
                    <a:pt x="7006" y="9899"/>
                    <a:pt x="7139" y="9866"/>
                  </a:cubicBezTo>
                  <a:cubicBezTo>
                    <a:pt x="7306" y="9832"/>
                    <a:pt x="7506" y="9799"/>
                    <a:pt x="7673" y="9766"/>
                  </a:cubicBezTo>
                  <a:cubicBezTo>
                    <a:pt x="8507" y="9499"/>
                    <a:pt x="9207" y="8898"/>
                    <a:pt x="9574" y="8098"/>
                  </a:cubicBezTo>
                  <a:cubicBezTo>
                    <a:pt x="10657" y="5874"/>
                    <a:pt x="8941" y="3445"/>
                    <a:pt x="6680" y="3445"/>
                  </a:cubicBezTo>
                  <a:close/>
                  <a:moveTo>
                    <a:pt x="7172" y="459"/>
                  </a:moveTo>
                  <a:cubicBezTo>
                    <a:pt x="7506" y="492"/>
                    <a:pt x="7839" y="559"/>
                    <a:pt x="8173" y="659"/>
                  </a:cubicBezTo>
                  <a:lnTo>
                    <a:pt x="8106" y="1660"/>
                  </a:lnTo>
                  <a:cubicBezTo>
                    <a:pt x="8106" y="1760"/>
                    <a:pt x="8140" y="1827"/>
                    <a:pt x="8240" y="1860"/>
                  </a:cubicBezTo>
                  <a:cubicBezTo>
                    <a:pt x="8773" y="2027"/>
                    <a:pt x="9240" y="2260"/>
                    <a:pt x="9674" y="2594"/>
                  </a:cubicBezTo>
                  <a:cubicBezTo>
                    <a:pt x="9724" y="2627"/>
                    <a:pt x="9774" y="2644"/>
                    <a:pt x="9820" y="2644"/>
                  </a:cubicBezTo>
                  <a:cubicBezTo>
                    <a:pt x="9866" y="2644"/>
                    <a:pt x="9908" y="2627"/>
                    <a:pt x="9941" y="2594"/>
                  </a:cubicBezTo>
                  <a:lnTo>
                    <a:pt x="10708" y="1927"/>
                  </a:lnTo>
                  <a:cubicBezTo>
                    <a:pt x="11242" y="2360"/>
                    <a:pt x="11676" y="2894"/>
                    <a:pt x="12009" y="3461"/>
                  </a:cubicBezTo>
                  <a:lnTo>
                    <a:pt x="11242" y="4128"/>
                  </a:lnTo>
                  <a:cubicBezTo>
                    <a:pt x="11175" y="4195"/>
                    <a:pt x="11175" y="4295"/>
                    <a:pt x="11209" y="4362"/>
                  </a:cubicBezTo>
                  <a:cubicBezTo>
                    <a:pt x="11475" y="4862"/>
                    <a:pt x="11642" y="5363"/>
                    <a:pt x="11709" y="5896"/>
                  </a:cubicBezTo>
                  <a:cubicBezTo>
                    <a:pt x="11742" y="5996"/>
                    <a:pt x="11809" y="6063"/>
                    <a:pt x="11909" y="6063"/>
                  </a:cubicBezTo>
                  <a:lnTo>
                    <a:pt x="12943" y="6163"/>
                  </a:lnTo>
                  <a:cubicBezTo>
                    <a:pt x="12943" y="6497"/>
                    <a:pt x="12943" y="6830"/>
                    <a:pt x="12910" y="7131"/>
                  </a:cubicBezTo>
                  <a:cubicBezTo>
                    <a:pt x="12876" y="7497"/>
                    <a:pt x="12843" y="7831"/>
                    <a:pt x="12743" y="8165"/>
                  </a:cubicBezTo>
                  <a:lnTo>
                    <a:pt x="11742" y="8065"/>
                  </a:lnTo>
                  <a:cubicBezTo>
                    <a:pt x="11642" y="8065"/>
                    <a:pt x="11542" y="8131"/>
                    <a:pt x="11509" y="8231"/>
                  </a:cubicBezTo>
                  <a:cubicBezTo>
                    <a:pt x="11375" y="8732"/>
                    <a:pt x="11108" y="9232"/>
                    <a:pt x="10808" y="9666"/>
                  </a:cubicBezTo>
                  <a:cubicBezTo>
                    <a:pt x="10742" y="9732"/>
                    <a:pt x="10742" y="9832"/>
                    <a:pt x="10808" y="9899"/>
                  </a:cubicBezTo>
                  <a:lnTo>
                    <a:pt x="11442" y="10700"/>
                  </a:lnTo>
                  <a:cubicBezTo>
                    <a:pt x="11008" y="11233"/>
                    <a:pt x="10508" y="11667"/>
                    <a:pt x="9908" y="12001"/>
                  </a:cubicBezTo>
                  <a:lnTo>
                    <a:pt x="9274" y="11233"/>
                  </a:lnTo>
                  <a:cubicBezTo>
                    <a:pt x="9253" y="11170"/>
                    <a:pt x="9205" y="11147"/>
                    <a:pt x="9147" y="11147"/>
                  </a:cubicBezTo>
                  <a:cubicBezTo>
                    <a:pt x="9114" y="11147"/>
                    <a:pt x="9077" y="11155"/>
                    <a:pt x="9040" y="11167"/>
                  </a:cubicBezTo>
                  <a:cubicBezTo>
                    <a:pt x="8573" y="11434"/>
                    <a:pt x="8040" y="11600"/>
                    <a:pt x="7506" y="11667"/>
                  </a:cubicBezTo>
                  <a:cubicBezTo>
                    <a:pt x="7406" y="11700"/>
                    <a:pt x="7339" y="11767"/>
                    <a:pt x="7339" y="11867"/>
                  </a:cubicBezTo>
                  <a:lnTo>
                    <a:pt x="7239" y="12901"/>
                  </a:lnTo>
                  <a:cubicBezTo>
                    <a:pt x="7072" y="12918"/>
                    <a:pt x="6905" y="12926"/>
                    <a:pt x="6739" y="12926"/>
                  </a:cubicBezTo>
                  <a:cubicBezTo>
                    <a:pt x="6572" y="12926"/>
                    <a:pt x="6405" y="12918"/>
                    <a:pt x="6238" y="12901"/>
                  </a:cubicBezTo>
                  <a:cubicBezTo>
                    <a:pt x="5905" y="12868"/>
                    <a:pt x="5571" y="12801"/>
                    <a:pt x="5238" y="12735"/>
                  </a:cubicBezTo>
                  <a:lnTo>
                    <a:pt x="5304" y="11700"/>
                  </a:lnTo>
                  <a:cubicBezTo>
                    <a:pt x="5338" y="11600"/>
                    <a:pt x="5271" y="11534"/>
                    <a:pt x="5171" y="11500"/>
                  </a:cubicBezTo>
                  <a:cubicBezTo>
                    <a:pt x="4671" y="11334"/>
                    <a:pt x="4170" y="11100"/>
                    <a:pt x="3737" y="10800"/>
                  </a:cubicBezTo>
                  <a:cubicBezTo>
                    <a:pt x="3670" y="10766"/>
                    <a:pt x="3636" y="10766"/>
                    <a:pt x="3570" y="10766"/>
                  </a:cubicBezTo>
                  <a:cubicBezTo>
                    <a:pt x="3536" y="10766"/>
                    <a:pt x="3503" y="10766"/>
                    <a:pt x="3470" y="10800"/>
                  </a:cubicBezTo>
                  <a:lnTo>
                    <a:pt x="2702" y="11467"/>
                  </a:lnTo>
                  <a:cubicBezTo>
                    <a:pt x="2169" y="11033"/>
                    <a:pt x="1735" y="10533"/>
                    <a:pt x="1402" y="9933"/>
                  </a:cubicBezTo>
                  <a:lnTo>
                    <a:pt x="2169" y="9265"/>
                  </a:lnTo>
                  <a:cubicBezTo>
                    <a:pt x="2235" y="9199"/>
                    <a:pt x="2235" y="9099"/>
                    <a:pt x="2202" y="9032"/>
                  </a:cubicBezTo>
                  <a:cubicBezTo>
                    <a:pt x="1935" y="8565"/>
                    <a:pt x="1768" y="8031"/>
                    <a:pt x="1702" y="7497"/>
                  </a:cubicBezTo>
                  <a:cubicBezTo>
                    <a:pt x="1668" y="7397"/>
                    <a:pt x="1602" y="7331"/>
                    <a:pt x="1502" y="7331"/>
                  </a:cubicBezTo>
                  <a:lnTo>
                    <a:pt x="468" y="7231"/>
                  </a:lnTo>
                  <a:cubicBezTo>
                    <a:pt x="434" y="6897"/>
                    <a:pt x="434" y="6563"/>
                    <a:pt x="468" y="6230"/>
                  </a:cubicBezTo>
                  <a:cubicBezTo>
                    <a:pt x="501" y="5863"/>
                    <a:pt x="534" y="5529"/>
                    <a:pt x="634" y="5229"/>
                  </a:cubicBezTo>
                  <a:lnTo>
                    <a:pt x="1635" y="5296"/>
                  </a:lnTo>
                  <a:cubicBezTo>
                    <a:pt x="1735" y="5296"/>
                    <a:pt x="1802" y="5229"/>
                    <a:pt x="1835" y="5129"/>
                  </a:cubicBezTo>
                  <a:cubicBezTo>
                    <a:pt x="2002" y="4629"/>
                    <a:pt x="2269" y="4162"/>
                    <a:pt x="2602" y="3728"/>
                  </a:cubicBezTo>
                  <a:cubicBezTo>
                    <a:pt x="2636" y="3628"/>
                    <a:pt x="2636" y="3528"/>
                    <a:pt x="2602" y="3461"/>
                  </a:cubicBezTo>
                  <a:lnTo>
                    <a:pt x="1935" y="2694"/>
                  </a:lnTo>
                  <a:cubicBezTo>
                    <a:pt x="2369" y="2160"/>
                    <a:pt x="2869" y="1727"/>
                    <a:pt x="3470" y="1393"/>
                  </a:cubicBezTo>
                  <a:lnTo>
                    <a:pt x="4137" y="2160"/>
                  </a:lnTo>
                  <a:cubicBezTo>
                    <a:pt x="4176" y="2199"/>
                    <a:pt x="4226" y="2216"/>
                    <a:pt x="4275" y="2216"/>
                  </a:cubicBezTo>
                  <a:cubicBezTo>
                    <a:pt x="4309" y="2216"/>
                    <a:pt x="4343" y="2207"/>
                    <a:pt x="4370" y="2194"/>
                  </a:cubicBezTo>
                  <a:cubicBezTo>
                    <a:pt x="4837" y="1927"/>
                    <a:pt x="5371" y="1760"/>
                    <a:pt x="5905" y="1693"/>
                  </a:cubicBezTo>
                  <a:cubicBezTo>
                    <a:pt x="6005" y="1660"/>
                    <a:pt x="6072" y="1593"/>
                    <a:pt x="6072" y="1493"/>
                  </a:cubicBezTo>
                  <a:lnTo>
                    <a:pt x="6172" y="459"/>
                  </a:lnTo>
                  <a:close/>
                  <a:moveTo>
                    <a:pt x="6655" y="0"/>
                  </a:moveTo>
                  <a:cubicBezTo>
                    <a:pt x="6472" y="0"/>
                    <a:pt x="6288" y="9"/>
                    <a:pt x="6105" y="25"/>
                  </a:cubicBezTo>
                  <a:cubicBezTo>
                    <a:pt x="5905" y="25"/>
                    <a:pt x="5771" y="192"/>
                    <a:pt x="5738" y="359"/>
                  </a:cubicBezTo>
                  <a:lnTo>
                    <a:pt x="5671" y="1260"/>
                  </a:lnTo>
                  <a:cubicBezTo>
                    <a:pt x="5204" y="1360"/>
                    <a:pt x="4737" y="1493"/>
                    <a:pt x="4304" y="1693"/>
                  </a:cubicBezTo>
                  <a:lnTo>
                    <a:pt x="3737" y="1026"/>
                  </a:lnTo>
                  <a:cubicBezTo>
                    <a:pt x="3656" y="945"/>
                    <a:pt x="3551" y="901"/>
                    <a:pt x="3443" y="901"/>
                  </a:cubicBezTo>
                  <a:cubicBezTo>
                    <a:pt x="3373" y="901"/>
                    <a:pt x="3302" y="920"/>
                    <a:pt x="3236" y="959"/>
                  </a:cubicBezTo>
                  <a:cubicBezTo>
                    <a:pt x="2602" y="1326"/>
                    <a:pt x="2069" y="1827"/>
                    <a:pt x="1568" y="2394"/>
                  </a:cubicBezTo>
                  <a:cubicBezTo>
                    <a:pt x="1468" y="2527"/>
                    <a:pt x="1468" y="2727"/>
                    <a:pt x="1568" y="2894"/>
                  </a:cubicBezTo>
                  <a:lnTo>
                    <a:pt x="2169" y="3561"/>
                  </a:lnTo>
                  <a:cubicBezTo>
                    <a:pt x="1902" y="3962"/>
                    <a:pt x="1668" y="4395"/>
                    <a:pt x="1502" y="4829"/>
                  </a:cubicBezTo>
                  <a:lnTo>
                    <a:pt x="634" y="4762"/>
                  </a:lnTo>
                  <a:cubicBezTo>
                    <a:pt x="434" y="4762"/>
                    <a:pt x="267" y="4862"/>
                    <a:pt x="201" y="5062"/>
                  </a:cubicBezTo>
                  <a:cubicBezTo>
                    <a:pt x="34" y="5763"/>
                    <a:pt x="1" y="6497"/>
                    <a:pt x="67" y="7231"/>
                  </a:cubicBezTo>
                  <a:cubicBezTo>
                    <a:pt x="67" y="7431"/>
                    <a:pt x="234" y="7564"/>
                    <a:pt x="401" y="7598"/>
                  </a:cubicBezTo>
                  <a:lnTo>
                    <a:pt x="1301" y="7664"/>
                  </a:lnTo>
                  <a:cubicBezTo>
                    <a:pt x="1368" y="8131"/>
                    <a:pt x="1535" y="8598"/>
                    <a:pt x="1735" y="9032"/>
                  </a:cubicBezTo>
                  <a:lnTo>
                    <a:pt x="1068" y="9599"/>
                  </a:lnTo>
                  <a:cubicBezTo>
                    <a:pt x="935" y="9732"/>
                    <a:pt x="901" y="9933"/>
                    <a:pt x="1001" y="10099"/>
                  </a:cubicBezTo>
                  <a:cubicBezTo>
                    <a:pt x="1368" y="10700"/>
                    <a:pt x="1869" y="11267"/>
                    <a:pt x="2436" y="11767"/>
                  </a:cubicBezTo>
                  <a:cubicBezTo>
                    <a:pt x="2502" y="11817"/>
                    <a:pt x="2586" y="11842"/>
                    <a:pt x="2669" y="11842"/>
                  </a:cubicBezTo>
                  <a:cubicBezTo>
                    <a:pt x="2753" y="11842"/>
                    <a:pt x="2836" y="11817"/>
                    <a:pt x="2903" y="11767"/>
                  </a:cubicBezTo>
                  <a:lnTo>
                    <a:pt x="3570" y="11167"/>
                  </a:lnTo>
                  <a:cubicBezTo>
                    <a:pt x="3970" y="11434"/>
                    <a:pt x="4404" y="11667"/>
                    <a:pt x="4871" y="11834"/>
                  </a:cubicBezTo>
                  <a:lnTo>
                    <a:pt x="4804" y="12701"/>
                  </a:lnTo>
                  <a:cubicBezTo>
                    <a:pt x="4771" y="12901"/>
                    <a:pt x="4904" y="13068"/>
                    <a:pt x="5104" y="13135"/>
                  </a:cubicBezTo>
                  <a:cubicBezTo>
                    <a:pt x="5438" y="13202"/>
                    <a:pt x="5805" y="13268"/>
                    <a:pt x="6172" y="13302"/>
                  </a:cubicBezTo>
                  <a:lnTo>
                    <a:pt x="6672" y="13302"/>
                  </a:lnTo>
                  <a:cubicBezTo>
                    <a:pt x="6839" y="13302"/>
                    <a:pt x="7106" y="13302"/>
                    <a:pt x="7272" y="13268"/>
                  </a:cubicBezTo>
                  <a:cubicBezTo>
                    <a:pt x="7473" y="13235"/>
                    <a:pt x="7606" y="13101"/>
                    <a:pt x="7606" y="12901"/>
                  </a:cubicBezTo>
                  <a:lnTo>
                    <a:pt x="7673" y="12034"/>
                  </a:lnTo>
                  <a:cubicBezTo>
                    <a:pt x="8173" y="11967"/>
                    <a:pt x="8640" y="11834"/>
                    <a:pt x="9074" y="11634"/>
                  </a:cubicBezTo>
                  <a:lnTo>
                    <a:pt x="9674" y="12301"/>
                  </a:lnTo>
                  <a:cubicBezTo>
                    <a:pt x="9735" y="12382"/>
                    <a:pt x="9844" y="12426"/>
                    <a:pt x="9951" y="12426"/>
                  </a:cubicBezTo>
                  <a:cubicBezTo>
                    <a:pt x="10020" y="12426"/>
                    <a:pt x="10089" y="12407"/>
                    <a:pt x="10141" y="12368"/>
                  </a:cubicBezTo>
                  <a:cubicBezTo>
                    <a:pt x="10775" y="12001"/>
                    <a:pt x="11342" y="11534"/>
                    <a:pt x="11809" y="10933"/>
                  </a:cubicBezTo>
                  <a:cubicBezTo>
                    <a:pt x="11942" y="10800"/>
                    <a:pt x="11942" y="10600"/>
                    <a:pt x="11809" y="10466"/>
                  </a:cubicBezTo>
                  <a:lnTo>
                    <a:pt x="11242" y="9799"/>
                  </a:lnTo>
                  <a:cubicBezTo>
                    <a:pt x="11509" y="9399"/>
                    <a:pt x="11742" y="8965"/>
                    <a:pt x="11876" y="8498"/>
                  </a:cubicBezTo>
                  <a:lnTo>
                    <a:pt x="12776" y="8565"/>
                  </a:lnTo>
                  <a:cubicBezTo>
                    <a:pt x="12797" y="8568"/>
                    <a:pt x="12817" y="8570"/>
                    <a:pt x="12837" y="8570"/>
                  </a:cubicBezTo>
                  <a:cubicBezTo>
                    <a:pt x="13010" y="8570"/>
                    <a:pt x="13147" y="8444"/>
                    <a:pt x="13177" y="8265"/>
                  </a:cubicBezTo>
                  <a:cubicBezTo>
                    <a:pt x="13277" y="7931"/>
                    <a:pt x="13343" y="7564"/>
                    <a:pt x="13343" y="7197"/>
                  </a:cubicBezTo>
                  <a:cubicBezTo>
                    <a:pt x="13377" y="6830"/>
                    <a:pt x="13343" y="6463"/>
                    <a:pt x="13310" y="6096"/>
                  </a:cubicBezTo>
                  <a:cubicBezTo>
                    <a:pt x="13277" y="5896"/>
                    <a:pt x="13143" y="5763"/>
                    <a:pt x="12943" y="5730"/>
                  </a:cubicBezTo>
                  <a:lnTo>
                    <a:pt x="12076" y="5663"/>
                  </a:lnTo>
                  <a:cubicBezTo>
                    <a:pt x="11976" y="5196"/>
                    <a:pt x="11809" y="4729"/>
                    <a:pt x="11609" y="4295"/>
                  </a:cubicBezTo>
                  <a:lnTo>
                    <a:pt x="12309" y="3728"/>
                  </a:lnTo>
                  <a:cubicBezTo>
                    <a:pt x="12443" y="3595"/>
                    <a:pt x="12476" y="3395"/>
                    <a:pt x="12376" y="3228"/>
                  </a:cubicBezTo>
                  <a:cubicBezTo>
                    <a:pt x="12009" y="2594"/>
                    <a:pt x="11509" y="2027"/>
                    <a:pt x="10942" y="1560"/>
                  </a:cubicBezTo>
                  <a:cubicBezTo>
                    <a:pt x="10875" y="1493"/>
                    <a:pt x="10792" y="1460"/>
                    <a:pt x="10704" y="1460"/>
                  </a:cubicBezTo>
                  <a:cubicBezTo>
                    <a:pt x="10616" y="1460"/>
                    <a:pt x="10525" y="1493"/>
                    <a:pt x="10441" y="1560"/>
                  </a:cubicBezTo>
                  <a:lnTo>
                    <a:pt x="9774" y="2127"/>
                  </a:lnTo>
                  <a:cubicBezTo>
                    <a:pt x="9374" y="1860"/>
                    <a:pt x="8940" y="1660"/>
                    <a:pt x="8507" y="1493"/>
                  </a:cubicBezTo>
                  <a:lnTo>
                    <a:pt x="8573" y="593"/>
                  </a:lnTo>
                  <a:cubicBezTo>
                    <a:pt x="8573" y="426"/>
                    <a:pt x="8473" y="226"/>
                    <a:pt x="8273" y="192"/>
                  </a:cubicBezTo>
                  <a:cubicBezTo>
                    <a:pt x="7906" y="92"/>
                    <a:pt x="7539" y="59"/>
                    <a:pt x="7206" y="25"/>
                  </a:cubicBezTo>
                  <a:cubicBezTo>
                    <a:pt x="7022" y="9"/>
                    <a:pt x="6839" y="0"/>
                    <a:pt x="6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4"/>
            <p:cNvSpPr/>
            <p:nvPr/>
          </p:nvSpPr>
          <p:spPr>
            <a:xfrm>
              <a:off x="1552125" y="1907650"/>
              <a:ext cx="291050" cy="290225"/>
            </a:xfrm>
            <a:custGeom>
              <a:avLst/>
              <a:gdLst/>
              <a:ahLst/>
              <a:cxnLst/>
              <a:rect l="l" t="t" r="r" b="b"/>
              <a:pathLst>
                <a:path w="11642" h="11609" extrusionOk="0">
                  <a:moveTo>
                    <a:pt x="5804" y="3336"/>
                  </a:moveTo>
                  <a:cubicBezTo>
                    <a:pt x="7639" y="3336"/>
                    <a:pt x="8840" y="5271"/>
                    <a:pt x="8039" y="6905"/>
                  </a:cubicBezTo>
                  <a:cubicBezTo>
                    <a:pt x="7772" y="7539"/>
                    <a:pt x="7239" y="7973"/>
                    <a:pt x="6605" y="8173"/>
                  </a:cubicBezTo>
                  <a:cubicBezTo>
                    <a:pt x="6348" y="8250"/>
                    <a:pt x="6094" y="8286"/>
                    <a:pt x="5850" y="8286"/>
                  </a:cubicBezTo>
                  <a:cubicBezTo>
                    <a:pt x="4096" y="8286"/>
                    <a:pt x="2783" y="6431"/>
                    <a:pt x="3603" y="4704"/>
                  </a:cubicBezTo>
                  <a:cubicBezTo>
                    <a:pt x="3903" y="4103"/>
                    <a:pt x="4403" y="3636"/>
                    <a:pt x="5070" y="3469"/>
                  </a:cubicBezTo>
                  <a:cubicBezTo>
                    <a:pt x="5204" y="3403"/>
                    <a:pt x="5337" y="3403"/>
                    <a:pt x="5471" y="3369"/>
                  </a:cubicBezTo>
                  <a:cubicBezTo>
                    <a:pt x="5604" y="3369"/>
                    <a:pt x="5704" y="3336"/>
                    <a:pt x="5804" y="3336"/>
                  </a:cubicBezTo>
                  <a:close/>
                  <a:moveTo>
                    <a:pt x="5857" y="2993"/>
                  </a:moveTo>
                  <a:cubicBezTo>
                    <a:pt x="5569" y="2993"/>
                    <a:pt x="5272" y="3038"/>
                    <a:pt x="4970" y="3136"/>
                  </a:cubicBezTo>
                  <a:cubicBezTo>
                    <a:pt x="4236" y="3336"/>
                    <a:pt x="3603" y="3870"/>
                    <a:pt x="3302" y="4570"/>
                  </a:cubicBezTo>
                  <a:cubicBezTo>
                    <a:pt x="2802" y="5604"/>
                    <a:pt x="2969" y="6805"/>
                    <a:pt x="3703" y="7672"/>
                  </a:cubicBezTo>
                  <a:cubicBezTo>
                    <a:pt x="4250" y="8277"/>
                    <a:pt x="5046" y="8633"/>
                    <a:pt x="5855" y="8633"/>
                  </a:cubicBezTo>
                  <a:cubicBezTo>
                    <a:pt x="5982" y="8633"/>
                    <a:pt x="6110" y="8625"/>
                    <a:pt x="6238" y="8606"/>
                  </a:cubicBezTo>
                  <a:cubicBezTo>
                    <a:pt x="6405" y="8573"/>
                    <a:pt x="6538" y="8540"/>
                    <a:pt x="6705" y="8506"/>
                  </a:cubicBezTo>
                  <a:cubicBezTo>
                    <a:pt x="7439" y="8306"/>
                    <a:pt x="8039" y="7772"/>
                    <a:pt x="8373" y="7072"/>
                  </a:cubicBezTo>
                  <a:cubicBezTo>
                    <a:pt x="9333" y="5121"/>
                    <a:pt x="7829" y="2993"/>
                    <a:pt x="5857" y="2993"/>
                  </a:cubicBezTo>
                  <a:close/>
                  <a:moveTo>
                    <a:pt x="5787" y="342"/>
                  </a:moveTo>
                  <a:cubicBezTo>
                    <a:pt x="5938" y="342"/>
                    <a:pt x="6088" y="350"/>
                    <a:pt x="6238" y="367"/>
                  </a:cubicBezTo>
                  <a:cubicBezTo>
                    <a:pt x="6505" y="400"/>
                    <a:pt x="6805" y="434"/>
                    <a:pt x="7105" y="534"/>
                  </a:cubicBezTo>
                  <a:lnTo>
                    <a:pt x="7038" y="1401"/>
                  </a:lnTo>
                  <a:cubicBezTo>
                    <a:pt x="7038" y="1501"/>
                    <a:pt x="7072" y="1568"/>
                    <a:pt x="7172" y="1601"/>
                  </a:cubicBezTo>
                  <a:cubicBezTo>
                    <a:pt x="7639" y="1735"/>
                    <a:pt x="8072" y="1935"/>
                    <a:pt x="8473" y="2235"/>
                  </a:cubicBezTo>
                  <a:cubicBezTo>
                    <a:pt x="8489" y="2252"/>
                    <a:pt x="8523" y="2260"/>
                    <a:pt x="8560" y="2260"/>
                  </a:cubicBezTo>
                  <a:cubicBezTo>
                    <a:pt x="8598" y="2260"/>
                    <a:pt x="8640" y="2252"/>
                    <a:pt x="8673" y="2235"/>
                  </a:cubicBezTo>
                  <a:lnTo>
                    <a:pt x="9373" y="1635"/>
                  </a:lnTo>
                  <a:cubicBezTo>
                    <a:pt x="9807" y="2002"/>
                    <a:pt x="10207" y="2469"/>
                    <a:pt x="10508" y="2969"/>
                  </a:cubicBezTo>
                  <a:lnTo>
                    <a:pt x="9840" y="3569"/>
                  </a:lnTo>
                  <a:cubicBezTo>
                    <a:pt x="9774" y="3603"/>
                    <a:pt x="9740" y="3703"/>
                    <a:pt x="9774" y="3770"/>
                  </a:cubicBezTo>
                  <a:cubicBezTo>
                    <a:pt x="10007" y="4203"/>
                    <a:pt x="10174" y="4637"/>
                    <a:pt x="10241" y="5137"/>
                  </a:cubicBezTo>
                  <a:cubicBezTo>
                    <a:pt x="10241" y="5204"/>
                    <a:pt x="10307" y="5271"/>
                    <a:pt x="10407" y="5271"/>
                  </a:cubicBezTo>
                  <a:lnTo>
                    <a:pt x="11308" y="5337"/>
                  </a:lnTo>
                  <a:cubicBezTo>
                    <a:pt x="11308" y="5638"/>
                    <a:pt x="11308" y="5938"/>
                    <a:pt x="11275" y="6205"/>
                  </a:cubicBezTo>
                  <a:cubicBezTo>
                    <a:pt x="11241" y="6505"/>
                    <a:pt x="11208" y="6805"/>
                    <a:pt x="11141" y="7105"/>
                  </a:cubicBezTo>
                  <a:lnTo>
                    <a:pt x="10241" y="7039"/>
                  </a:lnTo>
                  <a:cubicBezTo>
                    <a:pt x="10228" y="7032"/>
                    <a:pt x="10215" y="7030"/>
                    <a:pt x="10201" y="7030"/>
                  </a:cubicBezTo>
                  <a:cubicBezTo>
                    <a:pt x="10141" y="7030"/>
                    <a:pt x="10074" y="7084"/>
                    <a:pt x="10074" y="7139"/>
                  </a:cubicBezTo>
                  <a:cubicBezTo>
                    <a:pt x="9907" y="7606"/>
                    <a:pt x="9707" y="8006"/>
                    <a:pt x="9440" y="8406"/>
                  </a:cubicBezTo>
                  <a:cubicBezTo>
                    <a:pt x="9373" y="8473"/>
                    <a:pt x="9373" y="8540"/>
                    <a:pt x="9440" y="8606"/>
                  </a:cubicBezTo>
                  <a:lnTo>
                    <a:pt x="10007" y="9307"/>
                  </a:lnTo>
                  <a:cubicBezTo>
                    <a:pt x="9640" y="9774"/>
                    <a:pt x="9173" y="10141"/>
                    <a:pt x="8673" y="10441"/>
                  </a:cubicBezTo>
                  <a:lnTo>
                    <a:pt x="8072" y="9774"/>
                  </a:lnTo>
                  <a:cubicBezTo>
                    <a:pt x="8053" y="9735"/>
                    <a:pt x="8010" y="9719"/>
                    <a:pt x="7965" y="9719"/>
                  </a:cubicBezTo>
                  <a:cubicBezTo>
                    <a:pt x="7933" y="9719"/>
                    <a:pt x="7900" y="9727"/>
                    <a:pt x="7872" y="9740"/>
                  </a:cubicBezTo>
                  <a:cubicBezTo>
                    <a:pt x="7439" y="9941"/>
                    <a:pt x="7005" y="10107"/>
                    <a:pt x="6505" y="10174"/>
                  </a:cubicBezTo>
                  <a:cubicBezTo>
                    <a:pt x="6438" y="10207"/>
                    <a:pt x="6371" y="10274"/>
                    <a:pt x="6371" y="10374"/>
                  </a:cubicBezTo>
                  <a:lnTo>
                    <a:pt x="6305" y="11275"/>
                  </a:lnTo>
                  <a:lnTo>
                    <a:pt x="5404" y="11275"/>
                  </a:lnTo>
                  <a:cubicBezTo>
                    <a:pt x="5104" y="11242"/>
                    <a:pt x="4837" y="11175"/>
                    <a:pt x="4537" y="11108"/>
                  </a:cubicBezTo>
                  <a:lnTo>
                    <a:pt x="4603" y="10207"/>
                  </a:lnTo>
                  <a:cubicBezTo>
                    <a:pt x="4603" y="10141"/>
                    <a:pt x="4570" y="10074"/>
                    <a:pt x="4470" y="10041"/>
                  </a:cubicBezTo>
                  <a:cubicBezTo>
                    <a:pt x="4036" y="9907"/>
                    <a:pt x="3603" y="9674"/>
                    <a:pt x="3202" y="9407"/>
                  </a:cubicBezTo>
                  <a:cubicBezTo>
                    <a:pt x="3169" y="9374"/>
                    <a:pt x="3136" y="9374"/>
                    <a:pt x="3102" y="9374"/>
                  </a:cubicBezTo>
                  <a:cubicBezTo>
                    <a:pt x="3036" y="9374"/>
                    <a:pt x="3036" y="9407"/>
                    <a:pt x="3002" y="9407"/>
                  </a:cubicBezTo>
                  <a:lnTo>
                    <a:pt x="2302" y="10007"/>
                  </a:lnTo>
                  <a:cubicBezTo>
                    <a:pt x="1835" y="9607"/>
                    <a:pt x="1468" y="9173"/>
                    <a:pt x="1168" y="8640"/>
                  </a:cubicBezTo>
                  <a:lnTo>
                    <a:pt x="1835" y="8073"/>
                  </a:lnTo>
                  <a:cubicBezTo>
                    <a:pt x="1901" y="8006"/>
                    <a:pt x="1901" y="7939"/>
                    <a:pt x="1868" y="7839"/>
                  </a:cubicBezTo>
                  <a:cubicBezTo>
                    <a:pt x="1668" y="7439"/>
                    <a:pt x="1501" y="6972"/>
                    <a:pt x="1434" y="6505"/>
                  </a:cubicBezTo>
                  <a:cubicBezTo>
                    <a:pt x="1401" y="6438"/>
                    <a:pt x="1334" y="6371"/>
                    <a:pt x="1268" y="6371"/>
                  </a:cubicBezTo>
                  <a:lnTo>
                    <a:pt x="367" y="6271"/>
                  </a:lnTo>
                  <a:cubicBezTo>
                    <a:pt x="334" y="6004"/>
                    <a:pt x="334" y="5704"/>
                    <a:pt x="367" y="5404"/>
                  </a:cubicBezTo>
                  <a:cubicBezTo>
                    <a:pt x="400" y="5104"/>
                    <a:pt x="434" y="4804"/>
                    <a:pt x="534" y="4537"/>
                  </a:cubicBezTo>
                  <a:lnTo>
                    <a:pt x="1434" y="4603"/>
                  </a:lnTo>
                  <a:cubicBezTo>
                    <a:pt x="1501" y="4570"/>
                    <a:pt x="1568" y="4537"/>
                    <a:pt x="1601" y="4470"/>
                  </a:cubicBezTo>
                  <a:cubicBezTo>
                    <a:pt x="1735" y="4003"/>
                    <a:pt x="1935" y="3569"/>
                    <a:pt x="2235" y="3202"/>
                  </a:cubicBezTo>
                  <a:cubicBezTo>
                    <a:pt x="2268" y="3136"/>
                    <a:pt x="2268" y="3036"/>
                    <a:pt x="2235" y="2969"/>
                  </a:cubicBezTo>
                  <a:lnTo>
                    <a:pt x="1635" y="2302"/>
                  </a:lnTo>
                  <a:cubicBezTo>
                    <a:pt x="2035" y="1835"/>
                    <a:pt x="2468" y="1468"/>
                    <a:pt x="2969" y="1201"/>
                  </a:cubicBezTo>
                  <a:lnTo>
                    <a:pt x="3569" y="1868"/>
                  </a:lnTo>
                  <a:cubicBezTo>
                    <a:pt x="3593" y="1892"/>
                    <a:pt x="3650" y="1915"/>
                    <a:pt x="3705" y="1915"/>
                  </a:cubicBezTo>
                  <a:cubicBezTo>
                    <a:pt x="3727" y="1915"/>
                    <a:pt x="3750" y="1911"/>
                    <a:pt x="3769" y="1902"/>
                  </a:cubicBezTo>
                  <a:cubicBezTo>
                    <a:pt x="4203" y="1668"/>
                    <a:pt x="4637" y="1501"/>
                    <a:pt x="5137" y="1435"/>
                  </a:cubicBezTo>
                  <a:cubicBezTo>
                    <a:pt x="5204" y="1435"/>
                    <a:pt x="5270" y="1368"/>
                    <a:pt x="5270" y="1268"/>
                  </a:cubicBezTo>
                  <a:lnTo>
                    <a:pt x="5337" y="367"/>
                  </a:lnTo>
                  <a:cubicBezTo>
                    <a:pt x="5487" y="350"/>
                    <a:pt x="5637" y="342"/>
                    <a:pt x="5787" y="342"/>
                  </a:cubicBezTo>
                  <a:close/>
                  <a:moveTo>
                    <a:pt x="5304" y="0"/>
                  </a:moveTo>
                  <a:cubicBezTo>
                    <a:pt x="5137" y="33"/>
                    <a:pt x="5004" y="167"/>
                    <a:pt x="5004" y="334"/>
                  </a:cubicBezTo>
                  <a:lnTo>
                    <a:pt x="4937" y="1101"/>
                  </a:lnTo>
                  <a:cubicBezTo>
                    <a:pt x="4537" y="1168"/>
                    <a:pt x="4103" y="1334"/>
                    <a:pt x="3736" y="1501"/>
                  </a:cubicBezTo>
                  <a:lnTo>
                    <a:pt x="3236" y="934"/>
                  </a:lnTo>
                  <a:cubicBezTo>
                    <a:pt x="3175" y="853"/>
                    <a:pt x="3078" y="809"/>
                    <a:pt x="2981" y="809"/>
                  </a:cubicBezTo>
                  <a:cubicBezTo>
                    <a:pt x="2918" y="809"/>
                    <a:pt x="2855" y="828"/>
                    <a:pt x="2802" y="867"/>
                  </a:cubicBezTo>
                  <a:cubicBezTo>
                    <a:pt x="2268" y="1201"/>
                    <a:pt x="1768" y="1635"/>
                    <a:pt x="1368" y="2102"/>
                  </a:cubicBezTo>
                  <a:cubicBezTo>
                    <a:pt x="1268" y="2235"/>
                    <a:pt x="1268" y="2402"/>
                    <a:pt x="1368" y="2535"/>
                  </a:cubicBezTo>
                  <a:lnTo>
                    <a:pt x="1868" y="3136"/>
                  </a:lnTo>
                  <a:cubicBezTo>
                    <a:pt x="1635" y="3469"/>
                    <a:pt x="1434" y="3836"/>
                    <a:pt x="1301" y="4237"/>
                  </a:cubicBezTo>
                  <a:lnTo>
                    <a:pt x="534" y="4203"/>
                  </a:lnTo>
                  <a:cubicBezTo>
                    <a:pt x="512" y="4199"/>
                    <a:pt x="491" y="4197"/>
                    <a:pt x="471" y="4197"/>
                  </a:cubicBezTo>
                  <a:cubicBezTo>
                    <a:pt x="334" y="4197"/>
                    <a:pt x="225" y="4291"/>
                    <a:pt x="167" y="4437"/>
                  </a:cubicBezTo>
                  <a:cubicBezTo>
                    <a:pt x="100" y="4737"/>
                    <a:pt x="67" y="5070"/>
                    <a:pt x="33" y="5404"/>
                  </a:cubicBezTo>
                  <a:cubicBezTo>
                    <a:pt x="0" y="5704"/>
                    <a:pt x="0" y="6038"/>
                    <a:pt x="33" y="6371"/>
                  </a:cubicBezTo>
                  <a:cubicBezTo>
                    <a:pt x="67" y="6505"/>
                    <a:pt x="167" y="6638"/>
                    <a:pt x="334" y="6672"/>
                  </a:cubicBezTo>
                  <a:lnTo>
                    <a:pt x="1134" y="6705"/>
                  </a:lnTo>
                  <a:cubicBezTo>
                    <a:pt x="1201" y="7139"/>
                    <a:pt x="1334" y="7539"/>
                    <a:pt x="1534" y="7906"/>
                  </a:cubicBezTo>
                  <a:lnTo>
                    <a:pt x="934" y="8406"/>
                  </a:lnTo>
                  <a:cubicBezTo>
                    <a:pt x="834" y="8506"/>
                    <a:pt x="801" y="8706"/>
                    <a:pt x="867" y="8840"/>
                  </a:cubicBezTo>
                  <a:cubicBezTo>
                    <a:pt x="1201" y="9374"/>
                    <a:pt x="1635" y="9874"/>
                    <a:pt x="2135" y="10274"/>
                  </a:cubicBezTo>
                  <a:cubicBezTo>
                    <a:pt x="2185" y="10324"/>
                    <a:pt x="2260" y="10349"/>
                    <a:pt x="2335" y="10349"/>
                  </a:cubicBezTo>
                  <a:cubicBezTo>
                    <a:pt x="2410" y="10349"/>
                    <a:pt x="2485" y="10324"/>
                    <a:pt x="2535" y="10274"/>
                  </a:cubicBezTo>
                  <a:lnTo>
                    <a:pt x="3136" y="9774"/>
                  </a:lnTo>
                  <a:cubicBezTo>
                    <a:pt x="3469" y="10007"/>
                    <a:pt x="3869" y="10207"/>
                    <a:pt x="4270" y="10341"/>
                  </a:cubicBezTo>
                  <a:lnTo>
                    <a:pt x="4203" y="11108"/>
                  </a:lnTo>
                  <a:cubicBezTo>
                    <a:pt x="4203" y="11275"/>
                    <a:pt x="4303" y="11408"/>
                    <a:pt x="4470" y="11475"/>
                  </a:cubicBezTo>
                  <a:cubicBezTo>
                    <a:pt x="4770" y="11542"/>
                    <a:pt x="5070" y="11575"/>
                    <a:pt x="5404" y="11608"/>
                  </a:cubicBezTo>
                  <a:lnTo>
                    <a:pt x="5838" y="11608"/>
                  </a:lnTo>
                  <a:cubicBezTo>
                    <a:pt x="5938" y="11608"/>
                    <a:pt x="6171" y="11608"/>
                    <a:pt x="6338" y="11575"/>
                  </a:cubicBezTo>
                  <a:cubicBezTo>
                    <a:pt x="6505" y="11575"/>
                    <a:pt x="6638" y="11442"/>
                    <a:pt x="6638" y="11275"/>
                  </a:cubicBezTo>
                  <a:lnTo>
                    <a:pt x="6705" y="10508"/>
                  </a:lnTo>
                  <a:cubicBezTo>
                    <a:pt x="7105" y="10408"/>
                    <a:pt x="7505" y="10274"/>
                    <a:pt x="7906" y="10107"/>
                  </a:cubicBezTo>
                  <a:lnTo>
                    <a:pt x="8406" y="10708"/>
                  </a:lnTo>
                  <a:cubicBezTo>
                    <a:pt x="8471" y="10772"/>
                    <a:pt x="8563" y="10809"/>
                    <a:pt x="8656" y="10809"/>
                  </a:cubicBezTo>
                  <a:cubicBezTo>
                    <a:pt x="8708" y="10809"/>
                    <a:pt x="8759" y="10798"/>
                    <a:pt x="8806" y="10775"/>
                  </a:cubicBezTo>
                  <a:cubicBezTo>
                    <a:pt x="9373" y="10441"/>
                    <a:pt x="9840" y="10007"/>
                    <a:pt x="10274" y="9507"/>
                  </a:cubicBezTo>
                  <a:cubicBezTo>
                    <a:pt x="10374" y="9374"/>
                    <a:pt x="10374" y="9207"/>
                    <a:pt x="10274" y="9107"/>
                  </a:cubicBezTo>
                  <a:lnTo>
                    <a:pt x="9774" y="8506"/>
                  </a:lnTo>
                  <a:cubicBezTo>
                    <a:pt x="10007" y="8173"/>
                    <a:pt x="10207" y="7772"/>
                    <a:pt x="10341" y="7372"/>
                  </a:cubicBezTo>
                  <a:lnTo>
                    <a:pt x="11108" y="7439"/>
                  </a:lnTo>
                  <a:cubicBezTo>
                    <a:pt x="11275" y="7439"/>
                    <a:pt x="11408" y="7339"/>
                    <a:pt x="11442" y="7172"/>
                  </a:cubicBezTo>
                  <a:cubicBezTo>
                    <a:pt x="11508" y="6872"/>
                    <a:pt x="11575" y="6538"/>
                    <a:pt x="11608" y="6238"/>
                  </a:cubicBezTo>
                  <a:cubicBezTo>
                    <a:pt x="11642" y="5904"/>
                    <a:pt x="11642" y="5604"/>
                    <a:pt x="11608" y="5271"/>
                  </a:cubicBezTo>
                  <a:cubicBezTo>
                    <a:pt x="11608" y="5104"/>
                    <a:pt x="11475" y="5004"/>
                    <a:pt x="11308" y="4970"/>
                  </a:cubicBezTo>
                  <a:lnTo>
                    <a:pt x="10541" y="4937"/>
                  </a:lnTo>
                  <a:cubicBezTo>
                    <a:pt x="10474" y="4503"/>
                    <a:pt x="10307" y="4103"/>
                    <a:pt x="10141" y="3736"/>
                  </a:cubicBezTo>
                  <a:lnTo>
                    <a:pt x="10708" y="3236"/>
                  </a:lnTo>
                  <a:cubicBezTo>
                    <a:pt x="10841" y="3102"/>
                    <a:pt x="10874" y="2936"/>
                    <a:pt x="10774" y="2802"/>
                  </a:cubicBezTo>
                  <a:cubicBezTo>
                    <a:pt x="10441" y="2268"/>
                    <a:pt x="10041" y="1768"/>
                    <a:pt x="9540" y="1368"/>
                  </a:cubicBezTo>
                  <a:cubicBezTo>
                    <a:pt x="9473" y="1318"/>
                    <a:pt x="9398" y="1293"/>
                    <a:pt x="9323" y="1293"/>
                  </a:cubicBezTo>
                  <a:cubicBezTo>
                    <a:pt x="9248" y="1293"/>
                    <a:pt x="9173" y="1318"/>
                    <a:pt x="9107" y="1368"/>
                  </a:cubicBezTo>
                  <a:lnTo>
                    <a:pt x="8539" y="1868"/>
                  </a:lnTo>
                  <a:cubicBezTo>
                    <a:pt x="8173" y="1635"/>
                    <a:pt x="7806" y="1435"/>
                    <a:pt x="7405" y="1301"/>
                  </a:cubicBezTo>
                  <a:lnTo>
                    <a:pt x="7472" y="500"/>
                  </a:lnTo>
                  <a:cubicBezTo>
                    <a:pt x="7472" y="367"/>
                    <a:pt x="7372" y="200"/>
                    <a:pt x="7205" y="167"/>
                  </a:cubicBezTo>
                  <a:cubicBezTo>
                    <a:pt x="6905" y="100"/>
                    <a:pt x="6571" y="33"/>
                    <a:pt x="6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4"/>
            <p:cNvSpPr/>
            <p:nvPr/>
          </p:nvSpPr>
          <p:spPr>
            <a:xfrm>
              <a:off x="1377000" y="2255600"/>
              <a:ext cx="332750" cy="334225"/>
            </a:xfrm>
            <a:custGeom>
              <a:avLst/>
              <a:gdLst/>
              <a:ahLst/>
              <a:cxnLst/>
              <a:rect l="l" t="t" r="r" b="b"/>
              <a:pathLst>
                <a:path w="13310" h="13369" extrusionOk="0">
                  <a:moveTo>
                    <a:pt x="6685" y="3861"/>
                  </a:moveTo>
                  <a:cubicBezTo>
                    <a:pt x="8760" y="3861"/>
                    <a:pt x="10134" y="6044"/>
                    <a:pt x="9207" y="7931"/>
                  </a:cubicBezTo>
                  <a:cubicBezTo>
                    <a:pt x="8873" y="8632"/>
                    <a:pt x="8273" y="9165"/>
                    <a:pt x="7539" y="9365"/>
                  </a:cubicBezTo>
                  <a:cubicBezTo>
                    <a:pt x="7237" y="9463"/>
                    <a:pt x="6940" y="9508"/>
                    <a:pt x="6652" y="9508"/>
                  </a:cubicBezTo>
                  <a:cubicBezTo>
                    <a:pt x="4679" y="9508"/>
                    <a:pt x="3176" y="7380"/>
                    <a:pt x="4136" y="5429"/>
                  </a:cubicBezTo>
                  <a:cubicBezTo>
                    <a:pt x="4437" y="4729"/>
                    <a:pt x="5070" y="4195"/>
                    <a:pt x="5804" y="3995"/>
                  </a:cubicBezTo>
                  <a:cubicBezTo>
                    <a:pt x="5938" y="3928"/>
                    <a:pt x="6104" y="3895"/>
                    <a:pt x="6271" y="3895"/>
                  </a:cubicBezTo>
                  <a:cubicBezTo>
                    <a:pt x="6405" y="3862"/>
                    <a:pt x="6505" y="3862"/>
                    <a:pt x="6638" y="3862"/>
                  </a:cubicBezTo>
                  <a:cubicBezTo>
                    <a:pt x="6654" y="3861"/>
                    <a:pt x="6670" y="3861"/>
                    <a:pt x="6685" y="3861"/>
                  </a:cubicBezTo>
                  <a:close/>
                  <a:moveTo>
                    <a:pt x="6644" y="3434"/>
                  </a:moveTo>
                  <a:cubicBezTo>
                    <a:pt x="6318" y="3434"/>
                    <a:pt x="5980" y="3485"/>
                    <a:pt x="5637" y="3595"/>
                  </a:cubicBezTo>
                  <a:lnTo>
                    <a:pt x="5671" y="3595"/>
                  </a:lnTo>
                  <a:cubicBezTo>
                    <a:pt x="4803" y="3828"/>
                    <a:pt x="4103" y="4462"/>
                    <a:pt x="3736" y="5263"/>
                  </a:cubicBezTo>
                  <a:cubicBezTo>
                    <a:pt x="3202" y="6430"/>
                    <a:pt x="3369" y="7798"/>
                    <a:pt x="4203" y="8765"/>
                  </a:cubicBezTo>
                  <a:cubicBezTo>
                    <a:pt x="4782" y="9440"/>
                    <a:pt x="5640" y="9868"/>
                    <a:pt x="6567" y="9868"/>
                  </a:cubicBezTo>
                  <a:cubicBezTo>
                    <a:pt x="6602" y="9868"/>
                    <a:pt x="6637" y="9867"/>
                    <a:pt x="6671" y="9866"/>
                  </a:cubicBezTo>
                  <a:lnTo>
                    <a:pt x="7072" y="9866"/>
                  </a:lnTo>
                  <a:cubicBezTo>
                    <a:pt x="7239" y="9832"/>
                    <a:pt x="7439" y="9799"/>
                    <a:pt x="7605" y="9732"/>
                  </a:cubicBezTo>
                  <a:cubicBezTo>
                    <a:pt x="8473" y="9499"/>
                    <a:pt x="9140" y="8898"/>
                    <a:pt x="9540" y="8065"/>
                  </a:cubicBezTo>
                  <a:cubicBezTo>
                    <a:pt x="10589" y="5851"/>
                    <a:pt x="8890" y="3434"/>
                    <a:pt x="6644" y="3434"/>
                  </a:cubicBezTo>
                  <a:close/>
                  <a:moveTo>
                    <a:pt x="6605" y="434"/>
                  </a:moveTo>
                  <a:cubicBezTo>
                    <a:pt x="6772" y="434"/>
                    <a:pt x="6938" y="442"/>
                    <a:pt x="7105" y="459"/>
                  </a:cubicBezTo>
                  <a:cubicBezTo>
                    <a:pt x="7439" y="459"/>
                    <a:pt x="7772" y="526"/>
                    <a:pt x="8106" y="626"/>
                  </a:cubicBezTo>
                  <a:lnTo>
                    <a:pt x="8039" y="1627"/>
                  </a:lnTo>
                  <a:cubicBezTo>
                    <a:pt x="8039" y="1727"/>
                    <a:pt x="8072" y="1793"/>
                    <a:pt x="8173" y="1827"/>
                  </a:cubicBezTo>
                  <a:cubicBezTo>
                    <a:pt x="8706" y="1994"/>
                    <a:pt x="9173" y="2227"/>
                    <a:pt x="9640" y="2561"/>
                  </a:cubicBezTo>
                  <a:cubicBezTo>
                    <a:pt x="9674" y="2594"/>
                    <a:pt x="9715" y="2611"/>
                    <a:pt x="9757" y="2611"/>
                  </a:cubicBezTo>
                  <a:cubicBezTo>
                    <a:pt x="9799" y="2611"/>
                    <a:pt x="9840" y="2594"/>
                    <a:pt x="9874" y="2561"/>
                  </a:cubicBezTo>
                  <a:lnTo>
                    <a:pt x="10674" y="1893"/>
                  </a:lnTo>
                  <a:cubicBezTo>
                    <a:pt x="11175" y="2327"/>
                    <a:pt x="11608" y="2861"/>
                    <a:pt x="11975" y="3428"/>
                  </a:cubicBezTo>
                  <a:lnTo>
                    <a:pt x="11208" y="4095"/>
                  </a:lnTo>
                  <a:cubicBezTo>
                    <a:pt x="11108" y="4162"/>
                    <a:pt x="11108" y="4262"/>
                    <a:pt x="11141" y="4329"/>
                  </a:cubicBezTo>
                  <a:cubicBezTo>
                    <a:pt x="11408" y="4829"/>
                    <a:pt x="11575" y="5329"/>
                    <a:pt x="11675" y="5863"/>
                  </a:cubicBezTo>
                  <a:cubicBezTo>
                    <a:pt x="11675" y="5963"/>
                    <a:pt x="11742" y="6030"/>
                    <a:pt x="11842" y="6030"/>
                  </a:cubicBezTo>
                  <a:lnTo>
                    <a:pt x="12876" y="6130"/>
                  </a:lnTo>
                  <a:cubicBezTo>
                    <a:pt x="12909" y="6463"/>
                    <a:pt x="12909" y="6797"/>
                    <a:pt x="12876" y="7131"/>
                  </a:cubicBezTo>
                  <a:lnTo>
                    <a:pt x="12909" y="7131"/>
                  </a:lnTo>
                  <a:cubicBezTo>
                    <a:pt x="12876" y="7464"/>
                    <a:pt x="12809" y="7798"/>
                    <a:pt x="12742" y="8131"/>
                  </a:cubicBezTo>
                  <a:lnTo>
                    <a:pt x="11708" y="8065"/>
                  </a:lnTo>
                  <a:cubicBezTo>
                    <a:pt x="11608" y="8065"/>
                    <a:pt x="11542" y="8098"/>
                    <a:pt x="11508" y="8198"/>
                  </a:cubicBezTo>
                  <a:cubicBezTo>
                    <a:pt x="11341" y="8698"/>
                    <a:pt x="11108" y="9199"/>
                    <a:pt x="10774" y="9632"/>
                  </a:cubicBezTo>
                  <a:cubicBezTo>
                    <a:pt x="10708" y="9732"/>
                    <a:pt x="10708" y="9832"/>
                    <a:pt x="10774" y="9899"/>
                  </a:cubicBezTo>
                  <a:lnTo>
                    <a:pt x="11442" y="10666"/>
                  </a:lnTo>
                  <a:cubicBezTo>
                    <a:pt x="11008" y="11200"/>
                    <a:pt x="10474" y="11634"/>
                    <a:pt x="9907" y="12001"/>
                  </a:cubicBezTo>
                  <a:lnTo>
                    <a:pt x="9240" y="11233"/>
                  </a:lnTo>
                  <a:cubicBezTo>
                    <a:pt x="9198" y="11170"/>
                    <a:pt x="9142" y="11147"/>
                    <a:pt x="9090" y="11147"/>
                  </a:cubicBezTo>
                  <a:cubicBezTo>
                    <a:pt x="9060" y="11147"/>
                    <a:pt x="9031" y="11155"/>
                    <a:pt x="9006" y="11167"/>
                  </a:cubicBezTo>
                  <a:cubicBezTo>
                    <a:pt x="8506" y="11434"/>
                    <a:pt x="8006" y="11600"/>
                    <a:pt x="7472" y="11667"/>
                  </a:cubicBezTo>
                  <a:cubicBezTo>
                    <a:pt x="7372" y="11700"/>
                    <a:pt x="7305" y="11767"/>
                    <a:pt x="7305" y="11867"/>
                  </a:cubicBezTo>
                  <a:lnTo>
                    <a:pt x="7205" y="12901"/>
                  </a:lnTo>
                  <a:lnTo>
                    <a:pt x="6204" y="12901"/>
                  </a:lnTo>
                  <a:cubicBezTo>
                    <a:pt x="5871" y="12868"/>
                    <a:pt x="5537" y="12801"/>
                    <a:pt x="5204" y="12735"/>
                  </a:cubicBezTo>
                  <a:lnTo>
                    <a:pt x="5270" y="11700"/>
                  </a:lnTo>
                  <a:cubicBezTo>
                    <a:pt x="5270" y="11600"/>
                    <a:pt x="5237" y="11534"/>
                    <a:pt x="5137" y="11500"/>
                  </a:cubicBezTo>
                  <a:cubicBezTo>
                    <a:pt x="4603" y="11334"/>
                    <a:pt x="4136" y="11100"/>
                    <a:pt x="3669" y="10766"/>
                  </a:cubicBezTo>
                  <a:cubicBezTo>
                    <a:pt x="3636" y="10733"/>
                    <a:pt x="3603" y="10733"/>
                    <a:pt x="3536" y="10733"/>
                  </a:cubicBezTo>
                  <a:cubicBezTo>
                    <a:pt x="3503" y="10733"/>
                    <a:pt x="3469" y="10766"/>
                    <a:pt x="3436" y="10800"/>
                  </a:cubicBezTo>
                  <a:lnTo>
                    <a:pt x="2635" y="11467"/>
                  </a:lnTo>
                  <a:cubicBezTo>
                    <a:pt x="2102" y="11033"/>
                    <a:pt x="1668" y="10500"/>
                    <a:pt x="1334" y="9933"/>
                  </a:cubicBezTo>
                  <a:lnTo>
                    <a:pt x="2135" y="9265"/>
                  </a:lnTo>
                  <a:cubicBezTo>
                    <a:pt x="2202" y="9199"/>
                    <a:pt x="2202" y="9099"/>
                    <a:pt x="2168" y="8999"/>
                  </a:cubicBezTo>
                  <a:cubicBezTo>
                    <a:pt x="1901" y="8532"/>
                    <a:pt x="1735" y="7998"/>
                    <a:pt x="1668" y="7464"/>
                  </a:cubicBezTo>
                  <a:cubicBezTo>
                    <a:pt x="1635" y="7397"/>
                    <a:pt x="1568" y="7297"/>
                    <a:pt x="1468" y="7297"/>
                  </a:cubicBezTo>
                  <a:lnTo>
                    <a:pt x="467" y="7231"/>
                  </a:lnTo>
                  <a:cubicBezTo>
                    <a:pt x="434" y="6864"/>
                    <a:pt x="434" y="6530"/>
                    <a:pt x="467" y="6197"/>
                  </a:cubicBezTo>
                  <a:cubicBezTo>
                    <a:pt x="467" y="5863"/>
                    <a:pt x="534" y="5529"/>
                    <a:pt x="634" y="5196"/>
                  </a:cubicBezTo>
                  <a:lnTo>
                    <a:pt x="1635" y="5296"/>
                  </a:lnTo>
                  <a:cubicBezTo>
                    <a:pt x="1735" y="5296"/>
                    <a:pt x="1801" y="5229"/>
                    <a:pt x="1835" y="5162"/>
                  </a:cubicBezTo>
                  <a:cubicBezTo>
                    <a:pt x="1968" y="4629"/>
                    <a:pt x="2235" y="4128"/>
                    <a:pt x="2535" y="3695"/>
                  </a:cubicBezTo>
                  <a:cubicBezTo>
                    <a:pt x="2602" y="3628"/>
                    <a:pt x="2602" y="3528"/>
                    <a:pt x="2535" y="3461"/>
                  </a:cubicBezTo>
                  <a:lnTo>
                    <a:pt x="1868" y="2661"/>
                  </a:lnTo>
                  <a:cubicBezTo>
                    <a:pt x="2302" y="2127"/>
                    <a:pt x="2835" y="1693"/>
                    <a:pt x="3402" y="1360"/>
                  </a:cubicBezTo>
                  <a:lnTo>
                    <a:pt x="4070" y="2127"/>
                  </a:lnTo>
                  <a:cubicBezTo>
                    <a:pt x="4111" y="2168"/>
                    <a:pt x="4165" y="2197"/>
                    <a:pt x="4216" y="2197"/>
                  </a:cubicBezTo>
                  <a:cubicBezTo>
                    <a:pt x="4247" y="2197"/>
                    <a:pt x="4278" y="2186"/>
                    <a:pt x="4303" y="2160"/>
                  </a:cubicBezTo>
                  <a:cubicBezTo>
                    <a:pt x="4803" y="1927"/>
                    <a:pt x="5304" y="1760"/>
                    <a:pt x="5838" y="1660"/>
                  </a:cubicBezTo>
                  <a:cubicBezTo>
                    <a:pt x="5938" y="1660"/>
                    <a:pt x="6004" y="1560"/>
                    <a:pt x="6038" y="1493"/>
                  </a:cubicBezTo>
                  <a:lnTo>
                    <a:pt x="6104" y="459"/>
                  </a:lnTo>
                  <a:cubicBezTo>
                    <a:pt x="6271" y="442"/>
                    <a:pt x="6438" y="434"/>
                    <a:pt x="6605" y="434"/>
                  </a:cubicBezTo>
                  <a:close/>
                  <a:moveTo>
                    <a:pt x="6617" y="0"/>
                  </a:moveTo>
                  <a:cubicBezTo>
                    <a:pt x="6438" y="0"/>
                    <a:pt x="6254" y="9"/>
                    <a:pt x="6071" y="25"/>
                  </a:cubicBezTo>
                  <a:cubicBezTo>
                    <a:pt x="5871" y="25"/>
                    <a:pt x="5737" y="159"/>
                    <a:pt x="5704" y="359"/>
                  </a:cubicBezTo>
                  <a:lnTo>
                    <a:pt x="5637" y="1260"/>
                  </a:lnTo>
                  <a:cubicBezTo>
                    <a:pt x="5170" y="1326"/>
                    <a:pt x="4703" y="1493"/>
                    <a:pt x="4270" y="1693"/>
                  </a:cubicBezTo>
                  <a:lnTo>
                    <a:pt x="3703" y="1026"/>
                  </a:lnTo>
                  <a:cubicBezTo>
                    <a:pt x="3622" y="945"/>
                    <a:pt x="3517" y="901"/>
                    <a:pt x="3409" y="901"/>
                  </a:cubicBezTo>
                  <a:cubicBezTo>
                    <a:pt x="3339" y="901"/>
                    <a:pt x="3268" y="920"/>
                    <a:pt x="3202" y="959"/>
                  </a:cubicBezTo>
                  <a:cubicBezTo>
                    <a:pt x="2602" y="1326"/>
                    <a:pt x="2035" y="1827"/>
                    <a:pt x="1534" y="2360"/>
                  </a:cubicBezTo>
                  <a:cubicBezTo>
                    <a:pt x="1434" y="2527"/>
                    <a:pt x="1434" y="2727"/>
                    <a:pt x="1534" y="2861"/>
                  </a:cubicBezTo>
                  <a:lnTo>
                    <a:pt x="2135" y="3528"/>
                  </a:lnTo>
                  <a:cubicBezTo>
                    <a:pt x="1868" y="3928"/>
                    <a:pt x="1635" y="4362"/>
                    <a:pt x="1468" y="4829"/>
                  </a:cubicBezTo>
                  <a:lnTo>
                    <a:pt x="600" y="4762"/>
                  </a:lnTo>
                  <a:cubicBezTo>
                    <a:pt x="580" y="4759"/>
                    <a:pt x="559" y="4757"/>
                    <a:pt x="540" y="4757"/>
                  </a:cubicBezTo>
                  <a:cubicBezTo>
                    <a:pt x="367" y="4757"/>
                    <a:pt x="227" y="4883"/>
                    <a:pt x="167" y="5062"/>
                  </a:cubicBezTo>
                  <a:cubicBezTo>
                    <a:pt x="100" y="5396"/>
                    <a:pt x="33" y="5763"/>
                    <a:pt x="0" y="6130"/>
                  </a:cubicBezTo>
                  <a:cubicBezTo>
                    <a:pt x="0" y="6497"/>
                    <a:pt x="0" y="6897"/>
                    <a:pt x="33" y="7297"/>
                  </a:cubicBezTo>
                  <a:cubicBezTo>
                    <a:pt x="67" y="7464"/>
                    <a:pt x="200" y="7598"/>
                    <a:pt x="400" y="7631"/>
                  </a:cubicBezTo>
                  <a:lnTo>
                    <a:pt x="1301" y="7698"/>
                  </a:lnTo>
                  <a:cubicBezTo>
                    <a:pt x="1368" y="8165"/>
                    <a:pt x="1534" y="8632"/>
                    <a:pt x="1735" y="9065"/>
                  </a:cubicBezTo>
                  <a:lnTo>
                    <a:pt x="1067" y="9632"/>
                  </a:lnTo>
                  <a:cubicBezTo>
                    <a:pt x="934" y="9766"/>
                    <a:pt x="901" y="9966"/>
                    <a:pt x="1001" y="10133"/>
                  </a:cubicBezTo>
                  <a:cubicBezTo>
                    <a:pt x="1368" y="10766"/>
                    <a:pt x="1868" y="11334"/>
                    <a:pt x="2435" y="11801"/>
                  </a:cubicBezTo>
                  <a:cubicBezTo>
                    <a:pt x="2502" y="11867"/>
                    <a:pt x="2585" y="11901"/>
                    <a:pt x="2669" y="11901"/>
                  </a:cubicBezTo>
                  <a:cubicBezTo>
                    <a:pt x="2752" y="11901"/>
                    <a:pt x="2835" y="11867"/>
                    <a:pt x="2902" y="11801"/>
                  </a:cubicBezTo>
                  <a:lnTo>
                    <a:pt x="3569" y="11233"/>
                  </a:lnTo>
                  <a:cubicBezTo>
                    <a:pt x="3970" y="11500"/>
                    <a:pt x="4403" y="11700"/>
                    <a:pt x="4870" y="11867"/>
                  </a:cubicBezTo>
                  <a:lnTo>
                    <a:pt x="4803" y="12768"/>
                  </a:lnTo>
                  <a:cubicBezTo>
                    <a:pt x="4770" y="12935"/>
                    <a:pt x="4904" y="13135"/>
                    <a:pt x="5104" y="13168"/>
                  </a:cubicBezTo>
                  <a:cubicBezTo>
                    <a:pt x="5437" y="13268"/>
                    <a:pt x="5804" y="13302"/>
                    <a:pt x="6171" y="13335"/>
                  </a:cubicBezTo>
                  <a:cubicBezTo>
                    <a:pt x="6338" y="13335"/>
                    <a:pt x="6505" y="13368"/>
                    <a:pt x="6671" y="13368"/>
                  </a:cubicBezTo>
                  <a:cubicBezTo>
                    <a:pt x="6872" y="13368"/>
                    <a:pt x="7072" y="13335"/>
                    <a:pt x="7272" y="13335"/>
                  </a:cubicBezTo>
                  <a:cubicBezTo>
                    <a:pt x="7439" y="13302"/>
                    <a:pt x="7605" y="13168"/>
                    <a:pt x="7605" y="12968"/>
                  </a:cubicBezTo>
                  <a:lnTo>
                    <a:pt x="7672" y="12101"/>
                  </a:lnTo>
                  <a:cubicBezTo>
                    <a:pt x="8139" y="12001"/>
                    <a:pt x="8606" y="11867"/>
                    <a:pt x="9040" y="11634"/>
                  </a:cubicBezTo>
                  <a:lnTo>
                    <a:pt x="9640" y="12301"/>
                  </a:lnTo>
                  <a:cubicBezTo>
                    <a:pt x="9701" y="12382"/>
                    <a:pt x="9798" y="12426"/>
                    <a:pt x="9902" y="12426"/>
                  </a:cubicBezTo>
                  <a:cubicBezTo>
                    <a:pt x="9970" y="12426"/>
                    <a:pt x="10041" y="12407"/>
                    <a:pt x="10107" y="12368"/>
                  </a:cubicBezTo>
                  <a:cubicBezTo>
                    <a:pt x="10741" y="11967"/>
                    <a:pt x="11308" y="11500"/>
                    <a:pt x="11775" y="10933"/>
                  </a:cubicBezTo>
                  <a:cubicBezTo>
                    <a:pt x="11909" y="10800"/>
                    <a:pt x="11909" y="10600"/>
                    <a:pt x="11775" y="10433"/>
                  </a:cubicBezTo>
                  <a:lnTo>
                    <a:pt x="11208" y="9766"/>
                  </a:lnTo>
                  <a:cubicBezTo>
                    <a:pt x="11475" y="9365"/>
                    <a:pt x="11675" y="8932"/>
                    <a:pt x="11842" y="8498"/>
                  </a:cubicBezTo>
                  <a:lnTo>
                    <a:pt x="12742" y="8532"/>
                  </a:lnTo>
                  <a:cubicBezTo>
                    <a:pt x="12760" y="8535"/>
                    <a:pt x="12777" y="8537"/>
                    <a:pt x="12795" y="8537"/>
                  </a:cubicBezTo>
                  <a:cubicBezTo>
                    <a:pt x="12943" y="8537"/>
                    <a:pt x="13083" y="8414"/>
                    <a:pt x="13143" y="8265"/>
                  </a:cubicBezTo>
                  <a:cubicBezTo>
                    <a:pt x="13209" y="7898"/>
                    <a:pt x="13276" y="7531"/>
                    <a:pt x="13310" y="7164"/>
                  </a:cubicBezTo>
                  <a:cubicBezTo>
                    <a:pt x="13310" y="6797"/>
                    <a:pt x="13310" y="6430"/>
                    <a:pt x="13276" y="6063"/>
                  </a:cubicBezTo>
                  <a:cubicBezTo>
                    <a:pt x="13276" y="5863"/>
                    <a:pt x="13109" y="5730"/>
                    <a:pt x="12909" y="5730"/>
                  </a:cubicBezTo>
                  <a:lnTo>
                    <a:pt x="12042" y="5663"/>
                  </a:lnTo>
                  <a:cubicBezTo>
                    <a:pt x="11942" y="5162"/>
                    <a:pt x="11808" y="4729"/>
                    <a:pt x="11575" y="4295"/>
                  </a:cubicBezTo>
                  <a:lnTo>
                    <a:pt x="12275" y="3695"/>
                  </a:lnTo>
                  <a:cubicBezTo>
                    <a:pt x="12409" y="3595"/>
                    <a:pt x="12442" y="3361"/>
                    <a:pt x="12342" y="3228"/>
                  </a:cubicBezTo>
                  <a:cubicBezTo>
                    <a:pt x="11975" y="2594"/>
                    <a:pt x="11475" y="2027"/>
                    <a:pt x="10908" y="1560"/>
                  </a:cubicBezTo>
                  <a:cubicBezTo>
                    <a:pt x="10841" y="1493"/>
                    <a:pt x="10758" y="1460"/>
                    <a:pt x="10670" y="1460"/>
                  </a:cubicBezTo>
                  <a:cubicBezTo>
                    <a:pt x="10583" y="1460"/>
                    <a:pt x="10491" y="1493"/>
                    <a:pt x="10407" y="1560"/>
                  </a:cubicBezTo>
                  <a:lnTo>
                    <a:pt x="9740" y="2127"/>
                  </a:lnTo>
                  <a:cubicBezTo>
                    <a:pt x="9340" y="1860"/>
                    <a:pt x="8906" y="1627"/>
                    <a:pt x="8473" y="1493"/>
                  </a:cubicBezTo>
                  <a:lnTo>
                    <a:pt x="8539" y="593"/>
                  </a:lnTo>
                  <a:cubicBezTo>
                    <a:pt x="8539" y="392"/>
                    <a:pt x="8439" y="226"/>
                    <a:pt x="8239" y="192"/>
                  </a:cubicBezTo>
                  <a:cubicBezTo>
                    <a:pt x="7872" y="92"/>
                    <a:pt x="7505" y="25"/>
                    <a:pt x="7138" y="25"/>
                  </a:cubicBezTo>
                  <a:cubicBezTo>
                    <a:pt x="6972" y="9"/>
                    <a:pt x="6797" y="0"/>
                    <a:pt x="6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4"/>
            <p:cNvSpPr/>
            <p:nvPr/>
          </p:nvSpPr>
          <p:spPr>
            <a:xfrm>
              <a:off x="2120025" y="2473675"/>
              <a:ext cx="246850" cy="785175"/>
            </a:xfrm>
            <a:custGeom>
              <a:avLst/>
              <a:gdLst/>
              <a:ahLst/>
              <a:cxnLst/>
              <a:rect l="l" t="t" r="r" b="b"/>
              <a:pathLst>
                <a:path w="9874" h="31407" extrusionOk="0">
                  <a:moveTo>
                    <a:pt x="8686" y="0"/>
                  </a:moveTo>
                  <a:cubicBezTo>
                    <a:pt x="8573" y="0"/>
                    <a:pt x="8456" y="25"/>
                    <a:pt x="8340" y="75"/>
                  </a:cubicBezTo>
                  <a:lnTo>
                    <a:pt x="6538" y="1143"/>
                  </a:lnTo>
                  <a:cubicBezTo>
                    <a:pt x="6338" y="1276"/>
                    <a:pt x="6171" y="1476"/>
                    <a:pt x="6105" y="1710"/>
                  </a:cubicBezTo>
                  <a:lnTo>
                    <a:pt x="34" y="30430"/>
                  </a:lnTo>
                  <a:cubicBezTo>
                    <a:pt x="0" y="30631"/>
                    <a:pt x="100" y="30864"/>
                    <a:pt x="300" y="30998"/>
                  </a:cubicBezTo>
                  <a:lnTo>
                    <a:pt x="868" y="31331"/>
                  </a:lnTo>
                  <a:cubicBezTo>
                    <a:pt x="984" y="31381"/>
                    <a:pt x="1101" y="31406"/>
                    <a:pt x="1214" y="31406"/>
                  </a:cubicBezTo>
                  <a:cubicBezTo>
                    <a:pt x="1326" y="31406"/>
                    <a:pt x="1435" y="31381"/>
                    <a:pt x="1535" y="31331"/>
                  </a:cubicBezTo>
                  <a:lnTo>
                    <a:pt x="3369" y="30264"/>
                  </a:lnTo>
                  <a:cubicBezTo>
                    <a:pt x="3569" y="30130"/>
                    <a:pt x="3703" y="29930"/>
                    <a:pt x="3770" y="29697"/>
                  </a:cubicBezTo>
                  <a:lnTo>
                    <a:pt x="9841" y="976"/>
                  </a:lnTo>
                  <a:cubicBezTo>
                    <a:pt x="9874" y="743"/>
                    <a:pt x="9774" y="542"/>
                    <a:pt x="9607" y="409"/>
                  </a:cubicBezTo>
                  <a:lnTo>
                    <a:pt x="9007" y="75"/>
                  </a:lnTo>
                  <a:cubicBezTo>
                    <a:pt x="8907" y="25"/>
                    <a:pt x="8798" y="0"/>
                    <a:pt x="8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4"/>
            <p:cNvSpPr/>
            <p:nvPr/>
          </p:nvSpPr>
          <p:spPr>
            <a:xfrm>
              <a:off x="2151325" y="2492375"/>
              <a:ext cx="215875" cy="765575"/>
            </a:xfrm>
            <a:custGeom>
              <a:avLst/>
              <a:gdLst/>
              <a:ahLst/>
              <a:cxnLst/>
              <a:rect l="l" t="t" r="r" b="b"/>
              <a:pathLst>
                <a:path w="8635" h="30623" extrusionOk="0">
                  <a:moveTo>
                    <a:pt x="8497" y="1"/>
                  </a:moveTo>
                  <a:cubicBezTo>
                    <a:pt x="8456" y="1"/>
                    <a:pt x="8407" y="19"/>
                    <a:pt x="8355" y="61"/>
                  </a:cubicBezTo>
                  <a:lnTo>
                    <a:pt x="6520" y="1095"/>
                  </a:lnTo>
                  <a:cubicBezTo>
                    <a:pt x="6320" y="1229"/>
                    <a:pt x="6154" y="1429"/>
                    <a:pt x="6120" y="1662"/>
                  </a:cubicBezTo>
                  <a:lnTo>
                    <a:pt x="49" y="30383"/>
                  </a:lnTo>
                  <a:cubicBezTo>
                    <a:pt x="0" y="30529"/>
                    <a:pt x="59" y="30622"/>
                    <a:pt x="159" y="30622"/>
                  </a:cubicBezTo>
                  <a:cubicBezTo>
                    <a:pt x="196" y="30622"/>
                    <a:pt x="238" y="30610"/>
                    <a:pt x="283" y="30583"/>
                  </a:cubicBezTo>
                  <a:lnTo>
                    <a:pt x="2117" y="29516"/>
                  </a:lnTo>
                  <a:cubicBezTo>
                    <a:pt x="2317" y="29382"/>
                    <a:pt x="2451" y="29182"/>
                    <a:pt x="2518" y="28949"/>
                  </a:cubicBezTo>
                  <a:lnTo>
                    <a:pt x="8589" y="228"/>
                  </a:lnTo>
                  <a:cubicBezTo>
                    <a:pt x="8634" y="91"/>
                    <a:pt x="8586" y="1"/>
                    <a:pt x="84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4"/>
            <p:cNvSpPr/>
            <p:nvPr/>
          </p:nvSpPr>
          <p:spPr>
            <a:xfrm>
              <a:off x="2180050" y="3101825"/>
              <a:ext cx="346125" cy="263550"/>
            </a:xfrm>
            <a:custGeom>
              <a:avLst/>
              <a:gdLst/>
              <a:ahLst/>
              <a:cxnLst/>
              <a:rect l="l" t="t" r="r" b="b"/>
              <a:pathLst>
                <a:path w="13845" h="10542" extrusionOk="0">
                  <a:moveTo>
                    <a:pt x="1769" y="1"/>
                  </a:moveTo>
                  <a:lnTo>
                    <a:pt x="535" y="701"/>
                  </a:lnTo>
                  <a:lnTo>
                    <a:pt x="1" y="3270"/>
                  </a:lnTo>
                  <a:lnTo>
                    <a:pt x="12610" y="10542"/>
                  </a:lnTo>
                  <a:lnTo>
                    <a:pt x="13844" y="9841"/>
                  </a:lnTo>
                  <a:lnTo>
                    <a:pt x="13310" y="6639"/>
                  </a:lnTo>
                  <a:lnTo>
                    <a:pt x="1769"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4"/>
            <p:cNvSpPr/>
            <p:nvPr/>
          </p:nvSpPr>
          <p:spPr>
            <a:xfrm>
              <a:off x="2180050" y="3119350"/>
              <a:ext cx="315250" cy="246025"/>
            </a:xfrm>
            <a:custGeom>
              <a:avLst/>
              <a:gdLst/>
              <a:ahLst/>
              <a:cxnLst/>
              <a:rect l="l" t="t" r="r" b="b"/>
              <a:pathLst>
                <a:path w="12610" h="9841" extrusionOk="0">
                  <a:moveTo>
                    <a:pt x="535" y="0"/>
                  </a:moveTo>
                  <a:lnTo>
                    <a:pt x="1" y="2569"/>
                  </a:lnTo>
                  <a:lnTo>
                    <a:pt x="12610" y="9841"/>
                  </a:lnTo>
                  <a:lnTo>
                    <a:pt x="12076" y="6672"/>
                  </a:lnTo>
                  <a:lnTo>
                    <a:pt x="53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4"/>
            <p:cNvSpPr/>
            <p:nvPr/>
          </p:nvSpPr>
          <p:spPr>
            <a:xfrm>
              <a:off x="2305975" y="2491175"/>
              <a:ext cx="247700" cy="965300"/>
            </a:xfrm>
            <a:custGeom>
              <a:avLst/>
              <a:gdLst/>
              <a:ahLst/>
              <a:cxnLst/>
              <a:rect l="l" t="t" r="r" b="b"/>
              <a:pathLst>
                <a:path w="9908" h="38612" extrusionOk="0">
                  <a:moveTo>
                    <a:pt x="2469" y="1"/>
                  </a:moveTo>
                  <a:cubicBezTo>
                    <a:pt x="2353" y="1"/>
                    <a:pt x="2236" y="26"/>
                    <a:pt x="2136" y="76"/>
                  </a:cubicBezTo>
                  <a:lnTo>
                    <a:pt x="301" y="1143"/>
                  </a:lnTo>
                  <a:cubicBezTo>
                    <a:pt x="101" y="1277"/>
                    <a:pt x="1" y="1477"/>
                    <a:pt x="34" y="1710"/>
                  </a:cubicBezTo>
                  <a:lnTo>
                    <a:pt x="6139" y="37603"/>
                  </a:lnTo>
                  <a:cubicBezTo>
                    <a:pt x="6205" y="37870"/>
                    <a:pt x="6339" y="38070"/>
                    <a:pt x="6539" y="38170"/>
                  </a:cubicBezTo>
                  <a:lnTo>
                    <a:pt x="7139" y="38537"/>
                  </a:lnTo>
                  <a:cubicBezTo>
                    <a:pt x="7239" y="38587"/>
                    <a:pt x="7348" y="38612"/>
                    <a:pt x="7460" y="38612"/>
                  </a:cubicBezTo>
                  <a:cubicBezTo>
                    <a:pt x="7573" y="38612"/>
                    <a:pt x="7690" y="38587"/>
                    <a:pt x="7806" y="38537"/>
                  </a:cubicBezTo>
                  <a:lnTo>
                    <a:pt x="9641" y="37469"/>
                  </a:lnTo>
                  <a:cubicBezTo>
                    <a:pt x="9808" y="37336"/>
                    <a:pt x="9908" y="37136"/>
                    <a:pt x="9908" y="36902"/>
                  </a:cubicBezTo>
                  <a:lnTo>
                    <a:pt x="3804" y="1010"/>
                  </a:lnTo>
                  <a:cubicBezTo>
                    <a:pt x="3737" y="743"/>
                    <a:pt x="3603" y="543"/>
                    <a:pt x="3370" y="409"/>
                  </a:cubicBezTo>
                  <a:lnTo>
                    <a:pt x="2803" y="76"/>
                  </a:lnTo>
                  <a:cubicBezTo>
                    <a:pt x="2703" y="26"/>
                    <a:pt x="2586" y="1"/>
                    <a:pt x="24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4"/>
            <p:cNvSpPr/>
            <p:nvPr/>
          </p:nvSpPr>
          <p:spPr>
            <a:xfrm>
              <a:off x="2306825" y="2491400"/>
              <a:ext cx="247700" cy="965075"/>
            </a:xfrm>
            <a:custGeom>
              <a:avLst/>
              <a:gdLst/>
              <a:ahLst/>
              <a:cxnLst/>
              <a:rect l="l" t="t" r="r" b="b"/>
              <a:pathLst>
                <a:path w="9908" h="38603" extrusionOk="0">
                  <a:moveTo>
                    <a:pt x="2469" y="0"/>
                  </a:moveTo>
                  <a:cubicBezTo>
                    <a:pt x="2352" y="0"/>
                    <a:pt x="2235" y="34"/>
                    <a:pt x="2135" y="100"/>
                  </a:cubicBezTo>
                  <a:lnTo>
                    <a:pt x="300" y="1134"/>
                  </a:lnTo>
                  <a:cubicBezTo>
                    <a:pt x="100" y="1268"/>
                    <a:pt x="0" y="1468"/>
                    <a:pt x="34" y="1701"/>
                  </a:cubicBezTo>
                  <a:lnTo>
                    <a:pt x="267" y="3069"/>
                  </a:lnTo>
                  <a:lnTo>
                    <a:pt x="6138" y="37627"/>
                  </a:lnTo>
                  <a:cubicBezTo>
                    <a:pt x="6171" y="37861"/>
                    <a:pt x="6338" y="38061"/>
                    <a:pt x="6538" y="38194"/>
                  </a:cubicBezTo>
                  <a:lnTo>
                    <a:pt x="7139" y="38528"/>
                  </a:lnTo>
                  <a:cubicBezTo>
                    <a:pt x="7239" y="38578"/>
                    <a:pt x="7347" y="38603"/>
                    <a:pt x="7456" y="38603"/>
                  </a:cubicBezTo>
                  <a:cubicBezTo>
                    <a:pt x="7564" y="38603"/>
                    <a:pt x="7672" y="38578"/>
                    <a:pt x="7772" y="38528"/>
                  </a:cubicBezTo>
                  <a:lnTo>
                    <a:pt x="9607" y="37460"/>
                  </a:lnTo>
                  <a:cubicBezTo>
                    <a:pt x="9807" y="37327"/>
                    <a:pt x="9907" y="37127"/>
                    <a:pt x="9874" y="36893"/>
                  </a:cubicBezTo>
                  <a:lnTo>
                    <a:pt x="3803" y="1101"/>
                  </a:lnTo>
                  <a:lnTo>
                    <a:pt x="3803" y="1001"/>
                  </a:lnTo>
                  <a:cubicBezTo>
                    <a:pt x="3736" y="767"/>
                    <a:pt x="3603" y="534"/>
                    <a:pt x="3403" y="434"/>
                  </a:cubicBezTo>
                  <a:lnTo>
                    <a:pt x="2802" y="100"/>
                  </a:lnTo>
                  <a:cubicBezTo>
                    <a:pt x="2702" y="34"/>
                    <a:pt x="2585"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4"/>
            <p:cNvSpPr/>
            <p:nvPr/>
          </p:nvSpPr>
          <p:spPr>
            <a:xfrm>
              <a:off x="2337675" y="2510425"/>
              <a:ext cx="216000" cy="945175"/>
            </a:xfrm>
            <a:custGeom>
              <a:avLst/>
              <a:gdLst/>
              <a:ahLst/>
              <a:cxnLst/>
              <a:rect l="l" t="t" r="r" b="b"/>
              <a:pathLst>
                <a:path w="8640" h="37807" extrusionOk="0">
                  <a:moveTo>
                    <a:pt x="2273" y="1"/>
                  </a:moveTo>
                  <a:cubicBezTo>
                    <a:pt x="2227" y="1"/>
                    <a:pt x="2180" y="13"/>
                    <a:pt x="2135" y="40"/>
                  </a:cubicBezTo>
                  <a:lnTo>
                    <a:pt x="301" y="1107"/>
                  </a:lnTo>
                  <a:cubicBezTo>
                    <a:pt x="101" y="1241"/>
                    <a:pt x="0" y="1441"/>
                    <a:pt x="34" y="1674"/>
                  </a:cubicBezTo>
                  <a:lnTo>
                    <a:pt x="6138" y="37567"/>
                  </a:lnTo>
                  <a:cubicBezTo>
                    <a:pt x="6138" y="37713"/>
                    <a:pt x="6263" y="37806"/>
                    <a:pt x="6396" y="37806"/>
                  </a:cubicBezTo>
                  <a:cubicBezTo>
                    <a:pt x="6444" y="37806"/>
                    <a:pt x="6494" y="37794"/>
                    <a:pt x="6538" y="37767"/>
                  </a:cubicBezTo>
                  <a:lnTo>
                    <a:pt x="8373" y="36699"/>
                  </a:lnTo>
                  <a:cubicBezTo>
                    <a:pt x="8540" y="36566"/>
                    <a:pt x="8640" y="36366"/>
                    <a:pt x="8640" y="36132"/>
                  </a:cubicBezTo>
                  <a:lnTo>
                    <a:pt x="2536" y="240"/>
                  </a:lnTo>
                  <a:cubicBezTo>
                    <a:pt x="2511" y="93"/>
                    <a:pt x="2397" y="1"/>
                    <a:pt x="2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4"/>
            <p:cNvSpPr/>
            <p:nvPr/>
          </p:nvSpPr>
          <p:spPr>
            <a:xfrm>
              <a:off x="2265125" y="2473675"/>
              <a:ext cx="135950" cy="95275"/>
            </a:xfrm>
            <a:custGeom>
              <a:avLst/>
              <a:gdLst/>
              <a:ahLst/>
              <a:cxnLst/>
              <a:rect l="l" t="t" r="r" b="b"/>
              <a:pathLst>
                <a:path w="5438" h="3811" extrusionOk="0">
                  <a:moveTo>
                    <a:pt x="2882" y="0"/>
                  </a:moveTo>
                  <a:cubicBezTo>
                    <a:pt x="2769" y="0"/>
                    <a:pt x="2652" y="25"/>
                    <a:pt x="2536" y="75"/>
                  </a:cubicBezTo>
                  <a:lnTo>
                    <a:pt x="734" y="1143"/>
                  </a:lnTo>
                  <a:cubicBezTo>
                    <a:pt x="501" y="1276"/>
                    <a:pt x="367" y="1476"/>
                    <a:pt x="301" y="1710"/>
                  </a:cubicBezTo>
                  <a:lnTo>
                    <a:pt x="0" y="3111"/>
                  </a:lnTo>
                  <a:lnTo>
                    <a:pt x="968" y="3645"/>
                  </a:lnTo>
                  <a:cubicBezTo>
                    <a:pt x="1173" y="3759"/>
                    <a:pt x="1394" y="3810"/>
                    <a:pt x="1619" y="3810"/>
                  </a:cubicBezTo>
                  <a:cubicBezTo>
                    <a:pt x="1724" y="3810"/>
                    <a:pt x="1829" y="3799"/>
                    <a:pt x="1935" y="3778"/>
                  </a:cubicBezTo>
                  <a:cubicBezTo>
                    <a:pt x="2069" y="3745"/>
                    <a:pt x="2169" y="3711"/>
                    <a:pt x="2302" y="3645"/>
                  </a:cubicBezTo>
                  <a:lnTo>
                    <a:pt x="5438" y="1810"/>
                  </a:lnTo>
                  <a:lnTo>
                    <a:pt x="5438" y="1710"/>
                  </a:lnTo>
                  <a:cubicBezTo>
                    <a:pt x="5404" y="1476"/>
                    <a:pt x="5237" y="1243"/>
                    <a:pt x="5037" y="1143"/>
                  </a:cubicBezTo>
                  <a:lnTo>
                    <a:pt x="4470" y="809"/>
                  </a:lnTo>
                  <a:cubicBezTo>
                    <a:pt x="4353" y="743"/>
                    <a:pt x="4237" y="709"/>
                    <a:pt x="4124" y="709"/>
                  </a:cubicBezTo>
                  <a:cubicBezTo>
                    <a:pt x="4012" y="709"/>
                    <a:pt x="3903" y="743"/>
                    <a:pt x="3803" y="809"/>
                  </a:cubicBezTo>
                  <a:cubicBezTo>
                    <a:pt x="3836" y="576"/>
                    <a:pt x="3970" y="509"/>
                    <a:pt x="3803" y="409"/>
                  </a:cubicBezTo>
                  <a:lnTo>
                    <a:pt x="3203" y="75"/>
                  </a:lnTo>
                  <a:cubicBezTo>
                    <a:pt x="3103" y="25"/>
                    <a:pt x="2994" y="0"/>
                    <a:pt x="2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4"/>
            <p:cNvSpPr/>
            <p:nvPr/>
          </p:nvSpPr>
          <p:spPr>
            <a:xfrm>
              <a:off x="2237600" y="2428650"/>
              <a:ext cx="183500" cy="125725"/>
            </a:xfrm>
            <a:custGeom>
              <a:avLst/>
              <a:gdLst/>
              <a:ahLst/>
              <a:cxnLst/>
              <a:rect l="l" t="t" r="r" b="b"/>
              <a:pathLst>
                <a:path w="7340" h="5029" extrusionOk="0">
                  <a:moveTo>
                    <a:pt x="4591" y="0"/>
                  </a:moveTo>
                  <a:cubicBezTo>
                    <a:pt x="4362" y="0"/>
                    <a:pt x="4137" y="58"/>
                    <a:pt x="3937" y="175"/>
                  </a:cubicBezTo>
                  <a:lnTo>
                    <a:pt x="267" y="2277"/>
                  </a:lnTo>
                  <a:cubicBezTo>
                    <a:pt x="134" y="2343"/>
                    <a:pt x="1" y="2477"/>
                    <a:pt x="1" y="2677"/>
                  </a:cubicBezTo>
                  <a:cubicBezTo>
                    <a:pt x="1" y="2810"/>
                    <a:pt x="1" y="3344"/>
                    <a:pt x="1" y="3478"/>
                  </a:cubicBezTo>
                  <a:cubicBezTo>
                    <a:pt x="34" y="3644"/>
                    <a:pt x="134" y="3778"/>
                    <a:pt x="267" y="3844"/>
                  </a:cubicBezTo>
                  <a:lnTo>
                    <a:pt x="2069" y="4879"/>
                  </a:lnTo>
                  <a:cubicBezTo>
                    <a:pt x="2269" y="4979"/>
                    <a:pt x="2494" y="5029"/>
                    <a:pt x="2723" y="5029"/>
                  </a:cubicBezTo>
                  <a:cubicBezTo>
                    <a:pt x="2953" y="5029"/>
                    <a:pt x="3186" y="4979"/>
                    <a:pt x="3403" y="4879"/>
                  </a:cubicBezTo>
                  <a:lnTo>
                    <a:pt x="7039" y="2777"/>
                  </a:lnTo>
                  <a:cubicBezTo>
                    <a:pt x="7206" y="2710"/>
                    <a:pt x="7306" y="2577"/>
                    <a:pt x="7339" y="2410"/>
                  </a:cubicBezTo>
                  <a:lnTo>
                    <a:pt x="7339" y="1576"/>
                  </a:lnTo>
                  <a:cubicBezTo>
                    <a:pt x="7306" y="1409"/>
                    <a:pt x="7206" y="1276"/>
                    <a:pt x="7039" y="1209"/>
                  </a:cubicBezTo>
                  <a:lnTo>
                    <a:pt x="5271" y="175"/>
                  </a:lnTo>
                  <a:cubicBezTo>
                    <a:pt x="5054" y="58"/>
                    <a:pt x="4821" y="0"/>
                    <a:pt x="45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4"/>
            <p:cNvSpPr/>
            <p:nvPr/>
          </p:nvSpPr>
          <p:spPr>
            <a:xfrm>
              <a:off x="2237600" y="2449700"/>
              <a:ext cx="68400" cy="105100"/>
            </a:xfrm>
            <a:custGeom>
              <a:avLst/>
              <a:gdLst/>
              <a:ahLst/>
              <a:cxnLst/>
              <a:rect l="l" t="t" r="r" b="b"/>
              <a:pathLst>
                <a:path w="2736" h="4204" extrusionOk="0">
                  <a:moveTo>
                    <a:pt x="2736" y="0"/>
                  </a:moveTo>
                  <a:lnTo>
                    <a:pt x="267" y="1435"/>
                  </a:lnTo>
                  <a:cubicBezTo>
                    <a:pt x="134" y="1501"/>
                    <a:pt x="1" y="1635"/>
                    <a:pt x="1" y="1835"/>
                  </a:cubicBezTo>
                  <a:cubicBezTo>
                    <a:pt x="1" y="1968"/>
                    <a:pt x="1" y="2502"/>
                    <a:pt x="1" y="2636"/>
                  </a:cubicBezTo>
                  <a:cubicBezTo>
                    <a:pt x="34" y="2802"/>
                    <a:pt x="134" y="2969"/>
                    <a:pt x="267" y="3036"/>
                  </a:cubicBezTo>
                  <a:lnTo>
                    <a:pt x="2069" y="4070"/>
                  </a:lnTo>
                  <a:cubicBezTo>
                    <a:pt x="2269" y="4170"/>
                    <a:pt x="2502" y="4203"/>
                    <a:pt x="2736" y="4203"/>
                  </a:cubicBezTo>
                  <a:lnTo>
                    <a:pt x="2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4"/>
            <p:cNvSpPr/>
            <p:nvPr/>
          </p:nvSpPr>
          <p:spPr>
            <a:xfrm>
              <a:off x="2235925" y="2428650"/>
              <a:ext cx="186000" cy="105725"/>
            </a:xfrm>
            <a:custGeom>
              <a:avLst/>
              <a:gdLst/>
              <a:ahLst/>
              <a:cxnLst/>
              <a:rect l="l" t="t" r="r" b="b"/>
              <a:pathLst>
                <a:path w="7440" h="4229" extrusionOk="0">
                  <a:moveTo>
                    <a:pt x="4658" y="0"/>
                  </a:moveTo>
                  <a:cubicBezTo>
                    <a:pt x="4429" y="0"/>
                    <a:pt x="4204" y="58"/>
                    <a:pt x="4004" y="175"/>
                  </a:cubicBezTo>
                  <a:lnTo>
                    <a:pt x="334" y="2277"/>
                  </a:lnTo>
                  <a:cubicBezTo>
                    <a:pt x="1" y="2410"/>
                    <a:pt x="1" y="2877"/>
                    <a:pt x="334" y="3044"/>
                  </a:cubicBezTo>
                  <a:lnTo>
                    <a:pt x="2136" y="4078"/>
                  </a:lnTo>
                  <a:cubicBezTo>
                    <a:pt x="2336" y="4178"/>
                    <a:pt x="2561" y="4228"/>
                    <a:pt x="2790" y="4228"/>
                  </a:cubicBezTo>
                  <a:cubicBezTo>
                    <a:pt x="3020" y="4228"/>
                    <a:pt x="3253" y="4178"/>
                    <a:pt x="3470" y="4078"/>
                  </a:cubicBezTo>
                  <a:lnTo>
                    <a:pt x="7106" y="1976"/>
                  </a:lnTo>
                  <a:cubicBezTo>
                    <a:pt x="7440" y="1810"/>
                    <a:pt x="7440" y="1343"/>
                    <a:pt x="7106" y="1209"/>
                  </a:cubicBezTo>
                  <a:lnTo>
                    <a:pt x="5338" y="175"/>
                  </a:lnTo>
                  <a:cubicBezTo>
                    <a:pt x="5121" y="58"/>
                    <a:pt x="4888" y="0"/>
                    <a:pt x="465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4"/>
            <p:cNvSpPr/>
            <p:nvPr/>
          </p:nvSpPr>
          <p:spPr>
            <a:xfrm>
              <a:off x="1404500" y="2887300"/>
              <a:ext cx="246875" cy="784325"/>
            </a:xfrm>
            <a:custGeom>
              <a:avLst/>
              <a:gdLst/>
              <a:ahLst/>
              <a:cxnLst/>
              <a:rect l="l" t="t" r="r" b="b"/>
              <a:pathLst>
                <a:path w="9875" h="31373" extrusionOk="0">
                  <a:moveTo>
                    <a:pt x="8661" y="1"/>
                  </a:moveTo>
                  <a:cubicBezTo>
                    <a:pt x="8549" y="1"/>
                    <a:pt x="8440" y="26"/>
                    <a:pt x="8340" y="76"/>
                  </a:cubicBezTo>
                  <a:lnTo>
                    <a:pt x="6505" y="1110"/>
                  </a:lnTo>
                  <a:cubicBezTo>
                    <a:pt x="6305" y="1243"/>
                    <a:pt x="6139" y="1443"/>
                    <a:pt x="6105" y="1677"/>
                  </a:cubicBezTo>
                  <a:lnTo>
                    <a:pt x="34" y="30397"/>
                  </a:lnTo>
                  <a:cubicBezTo>
                    <a:pt x="1" y="30631"/>
                    <a:pt x="101" y="30864"/>
                    <a:pt x="268" y="30964"/>
                  </a:cubicBezTo>
                  <a:lnTo>
                    <a:pt x="868" y="31298"/>
                  </a:lnTo>
                  <a:cubicBezTo>
                    <a:pt x="968" y="31348"/>
                    <a:pt x="1077" y="31373"/>
                    <a:pt x="1189" y="31373"/>
                  </a:cubicBezTo>
                  <a:cubicBezTo>
                    <a:pt x="1302" y="31373"/>
                    <a:pt x="1418" y="31348"/>
                    <a:pt x="1535" y="31298"/>
                  </a:cubicBezTo>
                  <a:lnTo>
                    <a:pt x="3337" y="30264"/>
                  </a:lnTo>
                  <a:cubicBezTo>
                    <a:pt x="3537" y="30130"/>
                    <a:pt x="3703" y="29930"/>
                    <a:pt x="3770" y="29697"/>
                  </a:cubicBezTo>
                  <a:lnTo>
                    <a:pt x="9841" y="976"/>
                  </a:lnTo>
                  <a:cubicBezTo>
                    <a:pt x="9875" y="743"/>
                    <a:pt x="9774" y="509"/>
                    <a:pt x="9574" y="409"/>
                  </a:cubicBezTo>
                  <a:lnTo>
                    <a:pt x="9007" y="76"/>
                  </a:lnTo>
                  <a:cubicBezTo>
                    <a:pt x="8890" y="26"/>
                    <a:pt x="8774" y="1"/>
                    <a:pt x="8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4"/>
            <p:cNvSpPr/>
            <p:nvPr/>
          </p:nvSpPr>
          <p:spPr>
            <a:xfrm>
              <a:off x="1435625" y="2905700"/>
              <a:ext cx="215525" cy="765200"/>
            </a:xfrm>
            <a:custGeom>
              <a:avLst/>
              <a:gdLst/>
              <a:ahLst/>
              <a:cxnLst/>
              <a:rect l="l" t="t" r="r" b="b"/>
              <a:pathLst>
                <a:path w="8621" h="30608" extrusionOk="0">
                  <a:moveTo>
                    <a:pt x="8468" y="1"/>
                  </a:moveTo>
                  <a:cubicBezTo>
                    <a:pt x="8429" y="1"/>
                    <a:pt x="8383" y="13"/>
                    <a:pt x="8329" y="40"/>
                  </a:cubicBezTo>
                  <a:lnTo>
                    <a:pt x="6495" y="1108"/>
                  </a:lnTo>
                  <a:cubicBezTo>
                    <a:pt x="6295" y="1241"/>
                    <a:pt x="6161" y="1441"/>
                    <a:pt x="6094" y="1675"/>
                  </a:cubicBezTo>
                  <a:lnTo>
                    <a:pt x="23" y="30395"/>
                  </a:lnTo>
                  <a:cubicBezTo>
                    <a:pt x="0" y="30533"/>
                    <a:pt x="41" y="30608"/>
                    <a:pt x="134" y="30608"/>
                  </a:cubicBezTo>
                  <a:cubicBezTo>
                    <a:pt x="176" y="30608"/>
                    <a:pt x="228" y="30593"/>
                    <a:pt x="290" y="30562"/>
                  </a:cubicBezTo>
                  <a:lnTo>
                    <a:pt x="2092" y="29528"/>
                  </a:lnTo>
                  <a:cubicBezTo>
                    <a:pt x="2292" y="29394"/>
                    <a:pt x="2458" y="29194"/>
                    <a:pt x="2525" y="28961"/>
                  </a:cubicBezTo>
                  <a:lnTo>
                    <a:pt x="8596" y="240"/>
                  </a:lnTo>
                  <a:cubicBezTo>
                    <a:pt x="8621" y="94"/>
                    <a:pt x="8573" y="1"/>
                    <a:pt x="8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4"/>
            <p:cNvSpPr/>
            <p:nvPr/>
          </p:nvSpPr>
          <p:spPr>
            <a:xfrm>
              <a:off x="1462875" y="3516300"/>
              <a:ext cx="346950" cy="263550"/>
            </a:xfrm>
            <a:custGeom>
              <a:avLst/>
              <a:gdLst/>
              <a:ahLst/>
              <a:cxnLst/>
              <a:rect l="l" t="t" r="r" b="b"/>
              <a:pathLst>
                <a:path w="13878" h="10542" extrusionOk="0">
                  <a:moveTo>
                    <a:pt x="1802" y="0"/>
                  </a:moveTo>
                  <a:lnTo>
                    <a:pt x="535" y="701"/>
                  </a:lnTo>
                  <a:lnTo>
                    <a:pt x="1" y="3269"/>
                  </a:lnTo>
                  <a:lnTo>
                    <a:pt x="12610" y="10541"/>
                  </a:lnTo>
                  <a:lnTo>
                    <a:pt x="13877" y="9841"/>
                  </a:lnTo>
                  <a:lnTo>
                    <a:pt x="13310" y="6638"/>
                  </a:lnTo>
                  <a:lnTo>
                    <a:pt x="1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4"/>
            <p:cNvSpPr/>
            <p:nvPr/>
          </p:nvSpPr>
          <p:spPr>
            <a:xfrm>
              <a:off x="1462875" y="3533800"/>
              <a:ext cx="315250" cy="246050"/>
            </a:xfrm>
            <a:custGeom>
              <a:avLst/>
              <a:gdLst/>
              <a:ahLst/>
              <a:cxnLst/>
              <a:rect l="l" t="t" r="r" b="b"/>
              <a:pathLst>
                <a:path w="12610" h="9842" extrusionOk="0">
                  <a:moveTo>
                    <a:pt x="535" y="1"/>
                  </a:moveTo>
                  <a:lnTo>
                    <a:pt x="1" y="2569"/>
                  </a:lnTo>
                  <a:lnTo>
                    <a:pt x="12610" y="9841"/>
                  </a:lnTo>
                  <a:lnTo>
                    <a:pt x="12076" y="6672"/>
                  </a:lnTo>
                  <a:lnTo>
                    <a:pt x="5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4"/>
            <p:cNvSpPr/>
            <p:nvPr/>
          </p:nvSpPr>
          <p:spPr>
            <a:xfrm>
              <a:off x="1590475" y="2904825"/>
              <a:ext cx="247700" cy="965075"/>
            </a:xfrm>
            <a:custGeom>
              <a:avLst/>
              <a:gdLst/>
              <a:ahLst/>
              <a:cxnLst/>
              <a:rect l="l" t="t" r="r" b="b"/>
              <a:pathLst>
                <a:path w="9908" h="38603" extrusionOk="0">
                  <a:moveTo>
                    <a:pt x="2469" y="0"/>
                  </a:moveTo>
                  <a:cubicBezTo>
                    <a:pt x="2352" y="0"/>
                    <a:pt x="2235" y="25"/>
                    <a:pt x="2135" y="75"/>
                  </a:cubicBezTo>
                  <a:lnTo>
                    <a:pt x="301" y="1143"/>
                  </a:lnTo>
                  <a:cubicBezTo>
                    <a:pt x="134" y="1276"/>
                    <a:pt x="0" y="1476"/>
                    <a:pt x="34" y="1710"/>
                  </a:cubicBezTo>
                  <a:lnTo>
                    <a:pt x="6105" y="37602"/>
                  </a:lnTo>
                  <a:cubicBezTo>
                    <a:pt x="6172" y="37835"/>
                    <a:pt x="6338" y="38069"/>
                    <a:pt x="6538" y="38169"/>
                  </a:cubicBezTo>
                  <a:lnTo>
                    <a:pt x="7106" y="38503"/>
                  </a:lnTo>
                  <a:cubicBezTo>
                    <a:pt x="7206" y="38569"/>
                    <a:pt x="7322" y="38603"/>
                    <a:pt x="7439" y="38603"/>
                  </a:cubicBezTo>
                  <a:cubicBezTo>
                    <a:pt x="7556" y="38603"/>
                    <a:pt x="7673" y="38569"/>
                    <a:pt x="7773" y="38503"/>
                  </a:cubicBezTo>
                  <a:lnTo>
                    <a:pt x="9607" y="37469"/>
                  </a:lnTo>
                  <a:cubicBezTo>
                    <a:pt x="9807" y="37335"/>
                    <a:pt x="9908" y="37102"/>
                    <a:pt x="9874" y="36901"/>
                  </a:cubicBezTo>
                  <a:lnTo>
                    <a:pt x="3803" y="976"/>
                  </a:lnTo>
                  <a:cubicBezTo>
                    <a:pt x="3736" y="742"/>
                    <a:pt x="3603" y="542"/>
                    <a:pt x="3370" y="409"/>
                  </a:cubicBezTo>
                  <a:lnTo>
                    <a:pt x="2802" y="75"/>
                  </a:lnTo>
                  <a:cubicBezTo>
                    <a:pt x="2702" y="25"/>
                    <a:pt x="2586" y="0"/>
                    <a:pt x="246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4"/>
            <p:cNvSpPr/>
            <p:nvPr/>
          </p:nvSpPr>
          <p:spPr>
            <a:xfrm>
              <a:off x="1590475" y="2904825"/>
              <a:ext cx="247700" cy="964450"/>
            </a:xfrm>
            <a:custGeom>
              <a:avLst/>
              <a:gdLst/>
              <a:ahLst/>
              <a:cxnLst/>
              <a:rect l="l" t="t" r="r" b="b"/>
              <a:pathLst>
                <a:path w="9908" h="38578" extrusionOk="0">
                  <a:moveTo>
                    <a:pt x="2469" y="0"/>
                  </a:moveTo>
                  <a:cubicBezTo>
                    <a:pt x="2352" y="0"/>
                    <a:pt x="2235" y="25"/>
                    <a:pt x="2135" y="75"/>
                  </a:cubicBezTo>
                  <a:lnTo>
                    <a:pt x="301" y="1143"/>
                  </a:lnTo>
                  <a:cubicBezTo>
                    <a:pt x="101" y="1276"/>
                    <a:pt x="0" y="1476"/>
                    <a:pt x="34" y="1710"/>
                  </a:cubicBezTo>
                  <a:lnTo>
                    <a:pt x="267" y="3077"/>
                  </a:lnTo>
                  <a:lnTo>
                    <a:pt x="6138" y="37602"/>
                  </a:lnTo>
                  <a:cubicBezTo>
                    <a:pt x="6205" y="37835"/>
                    <a:pt x="6338" y="38036"/>
                    <a:pt x="6538" y="38169"/>
                  </a:cubicBezTo>
                  <a:lnTo>
                    <a:pt x="7106" y="38503"/>
                  </a:lnTo>
                  <a:cubicBezTo>
                    <a:pt x="7222" y="38553"/>
                    <a:pt x="7339" y="38578"/>
                    <a:pt x="7452" y="38578"/>
                  </a:cubicBezTo>
                  <a:cubicBezTo>
                    <a:pt x="7564" y="38578"/>
                    <a:pt x="7673" y="38553"/>
                    <a:pt x="7773" y="38503"/>
                  </a:cubicBezTo>
                  <a:lnTo>
                    <a:pt x="9607" y="37469"/>
                  </a:lnTo>
                  <a:cubicBezTo>
                    <a:pt x="9807" y="37335"/>
                    <a:pt x="9908" y="37102"/>
                    <a:pt x="9874" y="36901"/>
                  </a:cubicBezTo>
                  <a:lnTo>
                    <a:pt x="3803" y="1109"/>
                  </a:lnTo>
                  <a:lnTo>
                    <a:pt x="3803" y="1009"/>
                  </a:lnTo>
                  <a:cubicBezTo>
                    <a:pt x="3736" y="742"/>
                    <a:pt x="3603" y="542"/>
                    <a:pt x="3370" y="409"/>
                  </a:cubicBezTo>
                  <a:lnTo>
                    <a:pt x="2802" y="75"/>
                  </a:lnTo>
                  <a:cubicBezTo>
                    <a:pt x="2702" y="25"/>
                    <a:pt x="2586" y="0"/>
                    <a:pt x="24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4"/>
            <p:cNvSpPr/>
            <p:nvPr/>
          </p:nvSpPr>
          <p:spPr>
            <a:xfrm>
              <a:off x="1622175" y="2923525"/>
              <a:ext cx="216000" cy="945400"/>
            </a:xfrm>
            <a:custGeom>
              <a:avLst/>
              <a:gdLst/>
              <a:ahLst/>
              <a:cxnLst/>
              <a:rect l="l" t="t" r="r" b="b"/>
              <a:pathLst>
                <a:path w="8640" h="37816" extrusionOk="0">
                  <a:moveTo>
                    <a:pt x="2269" y="0"/>
                  </a:moveTo>
                  <a:cubicBezTo>
                    <a:pt x="2213" y="0"/>
                    <a:pt x="2154" y="19"/>
                    <a:pt x="2102" y="61"/>
                  </a:cubicBezTo>
                  <a:lnTo>
                    <a:pt x="300" y="1095"/>
                  </a:lnTo>
                  <a:cubicBezTo>
                    <a:pt x="100" y="1228"/>
                    <a:pt x="0" y="1462"/>
                    <a:pt x="33" y="1695"/>
                  </a:cubicBezTo>
                  <a:lnTo>
                    <a:pt x="6104" y="37588"/>
                  </a:lnTo>
                  <a:cubicBezTo>
                    <a:pt x="6127" y="37725"/>
                    <a:pt x="6229" y="37815"/>
                    <a:pt x="6344" y="37815"/>
                  </a:cubicBezTo>
                  <a:cubicBezTo>
                    <a:pt x="6397" y="37815"/>
                    <a:pt x="6452" y="37796"/>
                    <a:pt x="6505" y="37755"/>
                  </a:cubicBezTo>
                  <a:lnTo>
                    <a:pt x="8339" y="36721"/>
                  </a:lnTo>
                  <a:cubicBezTo>
                    <a:pt x="8539" y="36587"/>
                    <a:pt x="8640" y="36354"/>
                    <a:pt x="8606" y="36153"/>
                  </a:cubicBezTo>
                  <a:lnTo>
                    <a:pt x="2502" y="228"/>
                  </a:lnTo>
                  <a:cubicBezTo>
                    <a:pt x="2502" y="90"/>
                    <a:pt x="2392"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4"/>
            <p:cNvSpPr/>
            <p:nvPr/>
          </p:nvSpPr>
          <p:spPr>
            <a:xfrm>
              <a:off x="1549600" y="2887300"/>
              <a:ext cx="135975" cy="95125"/>
            </a:xfrm>
            <a:custGeom>
              <a:avLst/>
              <a:gdLst/>
              <a:ahLst/>
              <a:cxnLst/>
              <a:rect l="l" t="t" r="r" b="b"/>
              <a:pathLst>
                <a:path w="5439" h="3805" extrusionOk="0">
                  <a:moveTo>
                    <a:pt x="2857" y="1"/>
                  </a:moveTo>
                  <a:cubicBezTo>
                    <a:pt x="2745" y="1"/>
                    <a:pt x="2636" y="26"/>
                    <a:pt x="2536" y="76"/>
                  </a:cubicBezTo>
                  <a:lnTo>
                    <a:pt x="701" y="1110"/>
                  </a:lnTo>
                  <a:cubicBezTo>
                    <a:pt x="501" y="1243"/>
                    <a:pt x="335" y="1443"/>
                    <a:pt x="268" y="1677"/>
                  </a:cubicBezTo>
                  <a:lnTo>
                    <a:pt x="1" y="3078"/>
                  </a:lnTo>
                  <a:lnTo>
                    <a:pt x="935" y="3645"/>
                  </a:lnTo>
                  <a:cubicBezTo>
                    <a:pt x="1155" y="3742"/>
                    <a:pt x="1392" y="3804"/>
                    <a:pt x="1635" y="3804"/>
                  </a:cubicBezTo>
                  <a:cubicBezTo>
                    <a:pt x="1724" y="3804"/>
                    <a:pt x="1813" y="3796"/>
                    <a:pt x="1902" y="3778"/>
                  </a:cubicBezTo>
                  <a:cubicBezTo>
                    <a:pt x="2036" y="3745"/>
                    <a:pt x="2169" y="3712"/>
                    <a:pt x="2269" y="3645"/>
                  </a:cubicBezTo>
                  <a:lnTo>
                    <a:pt x="5438" y="1810"/>
                  </a:lnTo>
                  <a:lnTo>
                    <a:pt x="5438" y="1710"/>
                  </a:lnTo>
                  <a:cubicBezTo>
                    <a:pt x="5371" y="1443"/>
                    <a:pt x="5238" y="1243"/>
                    <a:pt x="5005" y="1110"/>
                  </a:cubicBezTo>
                  <a:lnTo>
                    <a:pt x="4437" y="776"/>
                  </a:lnTo>
                  <a:cubicBezTo>
                    <a:pt x="4337" y="726"/>
                    <a:pt x="4221" y="701"/>
                    <a:pt x="4104" y="701"/>
                  </a:cubicBezTo>
                  <a:cubicBezTo>
                    <a:pt x="3987" y="701"/>
                    <a:pt x="3870" y="726"/>
                    <a:pt x="3770" y="776"/>
                  </a:cubicBezTo>
                  <a:cubicBezTo>
                    <a:pt x="3804" y="576"/>
                    <a:pt x="3937" y="509"/>
                    <a:pt x="3770" y="409"/>
                  </a:cubicBezTo>
                  <a:lnTo>
                    <a:pt x="3203" y="76"/>
                  </a:lnTo>
                  <a:cubicBezTo>
                    <a:pt x="3086" y="26"/>
                    <a:pt x="2970"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4"/>
            <p:cNvSpPr/>
            <p:nvPr/>
          </p:nvSpPr>
          <p:spPr>
            <a:xfrm>
              <a:off x="1522100" y="2842050"/>
              <a:ext cx="182650" cy="126575"/>
            </a:xfrm>
            <a:custGeom>
              <a:avLst/>
              <a:gdLst/>
              <a:ahLst/>
              <a:cxnLst/>
              <a:rect l="l" t="t" r="r" b="b"/>
              <a:pathLst>
                <a:path w="7306" h="5063" extrusionOk="0">
                  <a:moveTo>
                    <a:pt x="4570" y="1"/>
                  </a:moveTo>
                  <a:cubicBezTo>
                    <a:pt x="4345" y="1"/>
                    <a:pt x="4120" y="51"/>
                    <a:pt x="3903" y="151"/>
                  </a:cubicBezTo>
                  <a:lnTo>
                    <a:pt x="267" y="2286"/>
                  </a:lnTo>
                  <a:cubicBezTo>
                    <a:pt x="100" y="2353"/>
                    <a:pt x="0" y="2486"/>
                    <a:pt x="0" y="2653"/>
                  </a:cubicBezTo>
                  <a:cubicBezTo>
                    <a:pt x="0" y="2786"/>
                    <a:pt x="0" y="3353"/>
                    <a:pt x="0" y="3487"/>
                  </a:cubicBezTo>
                  <a:cubicBezTo>
                    <a:pt x="0" y="3654"/>
                    <a:pt x="100" y="3787"/>
                    <a:pt x="267" y="3854"/>
                  </a:cubicBezTo>
                  <a:lnTo>
                    <a:pt x="2035" y="4888"/>
                  </a:lnTo>
                  <a:cubicBezTo>
                    <a:pt x="2252" y="5004"/>
                    <a:pt x="2485" y="5063"/>
                    <a:pt x="2715" y="5063"/>
                  </a:cubicBezTo>
                  <a:cubicBezTo>
                    <a:pt x="2944" y="5063"/>
                    <a:pt x="3169" y="5004"/>
                    <a:pt x="3369" y="4888"/>
                  </a:cubicBezTo>
                  <a:lnTo>
                    <a:pt x="7039" y="2786"/>
                  </a:lnTo>
                  <a:cubicBezTo>
                    <a:pt x="7172" y="2720"/>
                    <a:pt x="7272" y="2586"/>
                    <a:pt x="7305" y="2419"/>
                  </a:cubicBezTo>
                  <a:lnTo>
                    <a:pt x="7305" y="1585"/>
                  </a:lnTo>
                  <a:cubicBezTo>
                    <a:pt x="7272" y="1419"/>
                    <a:pt x="7172" y="1252"/>
                    <a:pt x="7039" y="1185"/>
                  </a:cubicBezTo>
                  <a:lnTo>
                    <a:pt x="5237" y="151"/>
                  </a:lnTo>
                  <a:cubicBezTo>
                    <a:pt x="5020" y="51"/>
                    <a:pt x="4795" y="1"/>
                    <a:pt x="45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4"/>
            <p:cNvSpPr/>
            <p:nvPr/>
          </p:nvSpPr>
          <p:spPr>
            <a:xfrm>
              <a:off x="1522100" y="2863325"/>
              <a:ext cx="67575" cy="105100"/>
            </a:xfrm>
            <a:custGeom>
              <a:avLst/>
              <a:gdLst/>
              <a:ahLst/>
              <a:cxnLst/>
              <a:rect l="l" t="t" r="r" b="b"/>
              <a:pathLst>
                <a:path w="2703" h="4204" extrusionOk="0">
                  <a:moveTo>
                    <a:pt x="2702" y="1"/>
                  </a:moveTo>
                  <a:lnTo>
                    <a:pt x="267" y="1435"/>
                  </a:lnTo>
                  <a:cubicBezTo>
                    <a:pt x="100" y="1502"/>
                    <a:pt x="0" y="1635"/>
                    <a:pt x="0" y="1802"/>
                  </a:cubicBezTo>
                  <a:cubicBezTo>
                    <a:pt x="0" y="1935"/>
                    <a:pt x="0" y="2502"/>
                    <a:pt x="0" y="2636"/>
                  </a:cubicBezTo>
                  <a:cubicBezTo>
                    <a:pt x="0" y="2803"/>
                    <a:pt x="100" y="2936"/>
                    <a:pt x="267" y="3003"/>
                  </a:cubicBezTo>
                  <a:lnTo>
                    <a:pt x="2035" y="4037"/>
                  </a:lnTo>
                  <a:cubicBezTo>
                    <a:pt x="2235" y="4137"/>
                    <a:pt x="2469" y="4204"/>
                    <a:pt x="2702" y="4204"/>
                  </a:cubicBezTo>
                  <a:lnTo>
                    <a:pt x="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4"/>
            <p:cNvSpPr/>
            <p:nvPr/>
          </p:nvSpPr>
          <p:spPr>
            <a:xfrm>
              <a:off x="1520425" y="2842050"/>
              <a:ext cx="186000" cy="105950"/>
            </a:xfrm>
            <a:custGeom>
              <a:avLst/>
              <a:gdLst/>
              <a:ahLst/>
              <a:cxnLst/>
              <a:rect l="l" t="t" r="r" b="b"/>
              <a:pathLst>
                <a:path w="7440" h="4238" extrusionOk="0">
                  <a:moveTo>
                    <a:pt x="4637" y="1"/>
                  </a:moveTo>
                  <a:cubicBezTo>
                    <a:pt x="4412" y="1"/>
                    <a:pt x="4187" y="51"/>
                    <a:pt x="3970" y="151"/>
                  </a:cubicBezTo>
                  <a:lnTo>
                    <a:pt x="334" y="2286"/>
                  </a:lnTo>
                  <a:cubicBezTo>
                    <a:pt x="0" y="2419"/>
                    <a:pt x="0" y="2886"/>
                    <a:pt x="334" y="3053"/>
                  </a:cubicBezTo>
                  <a:lnTo>
                    <a:pt x="2102" y="4087"/>
                  </a:lnTo>
                  <a:cubicBezTo>
                    <a:pt x="2319" y="4187"/>
                    <a:pt x="2552" y="4237"/>
                    <a:pt x="2782" y="4237"/>
                  </a:cubicBezTo>
                  <a:cubicBezTo>
                    <a:pt x="3011" y="4237"/>
                    <a:pt x="3236" y="4187"/>
                    <a:pt x="3436" y="4087"/>
                  </a:cubicBezTo>
                  <a:lnTo>
                    <a:pt x="7106" y="1952"/>
                  </a:lnTo>
                  <a:cubicBezTo>
                    <a:pt x="7439" y="1819"/>
                    <a:pt x="7439" y="1352"/>
                    <a:pt x="7106" y="1185"/>
                  </a:cubicBezTo>
                  <a:lnTo>
                    <a:pt x="5304" y="151"/>
                  </a:lnTo>
                  <a:cubicBezTo>
                    <a:pt x="5087" y="51"/>
                    <a:pt x="4862" y="1"/>
                    <a:pt x="46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4"/>
            <p:cNvSpPr/>
            <p:nvPr/>
          </p:nvSpPr>
          <p:spPr>
            <a:xfrm>
              <a:off x="1542950" y="2498075"/>
              <a:ext cx="980725" cy="566250"/>
            </a:xfrm>
            <a:custGeom>
              <a:avLst/>
              <a:gdLst/>
              <a:ahLst/>
              <a:cxnLst/>
              <a:rect l="l" t="t" r="r" b="b"/>
              <a:pathLst>
                <a:path w="39229" h="22650" extrusionOk="0">
                  <a:moveTo>
                    <a:pt x="38594" y="0"/>
                  </a:moveTo>
                  <a:lnTo>
                    <a:pt x="0" y="22283"/>
                  </a:lnTo>
                  <a:lnTo>
                    <a:pt x="634" y="22650"/>
                  </a:lnTo>
                  <a:lnTo>
                    <a:pt x="39228" y="367"/>
                  </a:lnTo>
                  <a:lnTo>
                    <a:pt x="38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4"/>
            <p:cNvSpPr/>
            <p:nvPr/>
          </p:nvSpPr>
          <p:spPr>
            <a:xfrm>
              <a:off x="1558775" y="2507225"/>
              <a:ext cx="1011600" cy="835625"/>
            </a:xfrm>
            <a:custGeom>
              <a:avLst/>
              <a:gdLst/>
              <a:ahLst/>
              <a:cxnLst/>
              <a:rect l="l" t="t" r="r" b="b"/>
              <a:pathLst>
                <a:path w="40464" h="33425" extrusionOk="0">
                  <a:moveTo>
                    <a:pt x="38595" y="1"/>
                  </a:moveTo>
                  <a:lnTo>
                    <a:pt x="1" y="22284"/>
                  </a:lnTo>
                  <a:lnTo>
                    <a:pt x="1869" y="33425"/>
                  </a:lnTo>
                  <a:lnTo>
                    <a:pt x="40463" y="11142"/>
                  </a:lnTo>
                  <a:lnTo>
                    <a:pt x="38595"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4"/>
            <p:cNvSpPr/>
            <p:nvPr/>
          </p:nvSpPr>
          <p:spPr>
            <a:xfrm>
              <a:off x="1542950" y="3055125"/>
              <a:ext cx="62550" cy="287725"/>
            </a:xfrm>
            <a:custGeom>
              <a:avLst/>
              <a:gdLst/>
              <a:ahLst/>
              <a:cxnLst/>
              <a:rect l="l" t="t" r="r" b="b"/>
              <a:pathLst>
                <a:path w="2502" h="11509" extrusionOk="0">
                  <a:moveTo>
                    <a:pt x="0" y="1"/>
                  </a:moveTo>
                  <a:lnTo>
                    <a:pt x="1868" y="11142"/>
                  </a:lnTo>
                  <a:lnTo>
                    <a:pt x="2502" y="11509"/>
                  </a:lnTo>
                  <a:lnTo>
                    <a:pt x="634" y="368"/>
                  </a:lnTo>
                  <a:lnTo>
                    <a:pt x="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4"/>
            <p:cNvSpPr/>
            <p:nvPr/>
          </p:nvSpPr>
          <p:spPr>
            <a:xfrm>
              <a:off x="1558775" y="3012600"/>
              <a:ext cx="88425" cy="330250"/>
            </a:xfrm>
            <a:custGeom>
              <a:avLst/>
              <a:gdLst/>
              <a:ahLst/>
              <a:cxnLst/>
              <a:rect l="l" t="t" r="r" b="b"/>
              <a:pathLst>
                <a:path w="3537" h="13210" extrusionOk="0">
                  <a:moveTo>
                    <a:pt x="3537" y="0"/>
                  </a:moveTo>
                  <a:lnTo>
                    <a:pt x="1" y="2069"/>
                  </a:lnTo>
                  <a:lnTo>
                    <a:pt x="1869" y="13210"/>
                  </a:lnTo>
                  <a:lnTo>
                    <a:pt x="353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4"/>
            <p:cNvSpPr/>
            <p:nvPr/>
          </p:nvSpPr>
          <p:spPr>
            <a:xfrm>
              <a:off x="2481950" y="2507225"/>
              <a:ext cx="88425" cy="329450"/>
            </a:xfrm>
            <a:custGeom>
              <a:avLst/>
              <a:gdLst/>
              <a:ahLst/>
              <a:cxnLst/>
              <a:rect l="l" t="t" r="r" b="b"/>
              <a:pathLst>
                <a:path w="3537" h="13178" extrusionOk="0">
                  <a:moveTo>
                    <a:pt x="1668" y="1"/>
                  </a:moveTo>
                  <a:lnTo>
                    <a:pt x="0" y="13177"/>
                  </a:lnTo>
                  <a:lnTo>
                    <a:pt x="3536" y="11142"/>
                  </a:lnTo>
                  <a:lnTo>
                    <a:pt x="16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4"/>
            <p:cNvSpPr/>
            <p:nvPr/>
          </p:nvSpPr>
          <p:spPr>
            <a:xfrm>
              <a:off x="1672200" y="2919200"/>
              <a:ext cx="136800" cy="385300"/>
            </a:xfrm>
            <a:custGeom>
              <a:avLst/>
              <a:gdLst/>
              <a:ahLst/>
              <a:cxnLst/>
              <a:rect l="l" t="t" r="r" b="b"/>
              <a:pathLst>
                <a:path w="5472" h="15412" extrusionOk="0">
                  <a:moveTo>
                    <a:pt x="5471" y="0"/>
                  </a:moveTo>
                  <a:lnTo>
                    <a:pt x="1668" y="2202"/>
                  </a:lnTo>
                  <a:lnTo>
                    <a:pt x="0" y="15411"/>
                  </a:lnTo>
                  <a:lnTo>
                    <a:pt x="3803" y="13177"/>
                  </a:ln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4"/>
            <p:cNvSpPr/>
            <p:nvPr/>
          </p:nvSpPr>
          <p:spPr>
            <a:xfrm>
              <a:off x="1833975" y="2825800"/>
              <a:ext cx="137625" cy="385300"/>
            </a:xfrm>
            <a:custGeom>
              <a:avLst/>
              <a:gdLst/>
              <a:ahLst/>
              <a:cxnLst/>
              <a:rect l="l" t="t" r="r" b="b"/>
              <a:pathLst>
                <a:path w="5505" h="15412" extrusionOk="0">
                  <a:moveTo>
                    <a:pt x="5505" y="0"/>
                  </a:moveTo>
                  <a:lnTo>
                    <a:pt x="1669" y="2202"/>
                  </a:lnTo>
                  <a:lnTo>
                    <a:pt x="1" y="15411"/>
                  </a:lnTo>
                  <a:lnTo>
                    <a:pt x="3837" y="13177"/>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4"/>
            <p:cNvSpPr/>
            <p:nvPr/>
          </p:nvSpPr>
          <p:spPr>
            <a:xfrm>
              <a:off x="1995775" y="2732400"/>
              <a:ext cx="137600" cy="384475"/>
            </a:xfrm>
            <a:custGeom>
              <a:avLst/>
              <a:gdLst/>
              <a:ahLst/>
              <a:cxnLst/>
              <a:rect l="l" t="t" r="r" b="b"/>
              <a:pathLst>
                <a:path w="5504" h="15379" extrusionOk="0">
                  <a:moveTo>
                    <a:pt x="5504" y="0"/>
                  </a:moveTo>
                  <a:lnTo>
                    <a:pt x="1668" y="2202"/>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4"/>
            <p:cNvSpPr/>
            <p:nvPr/>
          </p:nvSpPr>
          <p:spPr>
            <a:xfrm>
              <a:off x="2157550" y="2639000"/>
              <a:ext cx="137625" cy="384475"/>
            </a:xfrm>
            <a:custGeom>
              <a:avLst/>
              <a:gdLst/>
              <a:ahLst/>
              <a:cxnLst/>
              <a:rect l="l" t="t" r="r" b="b"/>
              <a:pathLst>
                <a:path w="5505" h="15379" extrusionOk="0">
                  <a:moveTo>
                    <a:pt x="5504" y="0"/>
                  </a:moveTo>
                  <a:lnTo>
                    <a:pt x="1668" y="2202"/>
                  </a:lnTo>
                  <a:lnTo>
                    <a:pt x="0" y="15378"/>
                  </a:lnTo>
                  <a:lnTo>
                    <a:pt x="0" y="15378"/>
                  </a:lnTo>
                  <a:lnTo>
                    <a:pt x="3836" y="13177"/>
                  </a:lnTo>
                  <a:lnTo>
                    <a:pt x="550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4"/>
            <p:cNvSpPr/>
            <p:nvPr/>
          </p:nvSpPr>
          <p:spPr>
            <a:xfrm>
              <a:off x="2320150" y="2544775"/>
              <a:ext cx="137625" cy="385300"/>
            </a:xfrm>
            <a:custGeom>
              <a:avLst/>
              <a:gdLst/>
              <a:ahLst/>
              <a:cxnLst/>
              <a:rect l="l" t="t" r="r" b="b"/>
              <a:pathLst>
                <a:path w="5505" h="15412" extrusionOk="0">
                  <a:moveTo>
                    <a:pt x="5505" y="0"/>
                  </a:moveTo>
                  <a:lnTo>
                    <a:pt x="1669" y="2235"/>
                  </a:lnTo>
                  <a:lnTo>
                    <a:pt x="1" y="15411"/>
                  </a:lnTo>
                  <a:lnTo>
                    <a:pt x="3837" y="13210"/>
                  </a:lnTo>
                  <a:lnTo>
                    <a:pt x="550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4"/>
            <p:cNvSpPr/>
            <p:nvPr/>
          </p:nvSpPr>
          <p:spPr>
            <a:xfrm>
              <a:off x="1698050" y="2910025"/>
              <a:ext cx="110950" cy="64250"/>
            </a:xfrm>
            <a:custGeom>
              <a:avLst/>
              <a:gdLst/>
              <a:ahLst/>
              <a:cxnLst/>
              <a:rect l="l" t="t" r="r" b="b"/>
              <a:pathLst>
                <a:path w="4438" h="2570" extrusionOk="0">
                  <a:moveTo>
                    <a:pt x="3837" y="1"/>
                  </a:moveTo>
                  <a:lnTo>
                    <a:pt x="1" y="2235"/>
                  </a:lnTo>
                  <a:lnTo>
                    <a:pt x="634" y="2569"/>
                  </a:lnTo>
                  <a:lnTo>
                    <a:pt x="4437"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4"/>
            <p:cNvSpPr/>
            <p:nvPr/>
          </p:nvSpPr>
          <p:spPr>
            <a:xfrm>
              <a:off x="1859825" y="2816625"/>
              <a:ext cx="111775" cy="64225"/>
            </a:xfrm>
            <a:custGeom>
              <a:avLst/>
              <a:gdLst/>
              <a:ahLst/>
              <a:cxnLst/>
              <a:rect l="l" t="t" r="r" b="b"/>
              <a:pathLst>
                <a:path w="4471" h="2569" extrusionOk="0">
                  <a:moveTo>
                    <a:pt x="3837" y="1"/>
                  </a:moveTo>
                  <a:lnTo>
                    <a:pt x="1" y="2202"/>
                  </a:lnTo>
                  <a:lnTo>
                    <a:pt x="635" y="2569"/>
                  </a:lnTo>
                  <a:lnTo>
                    <a:pt x="4471" y="367"/>
                  </a:lnTo>
                  <a:lnTo>
                    <a:pt x="383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4"/>
            <p:cNvSpPr/>
            <p:nvPr/>
          </p:nvSpPr>
          <p:spPr>
            <a:xfrm>
              <a:off x="2021625" y="2723225"/>
              <a:ext cx="111750" cy="64225"/>
            </a:xfrm>
            <a:custGeom>
              <a:avLst/>
              <a:gdLst/>
              <a:ahLst/>
              <a:cxnLst/>
              <a:rect l="l" t="t" r="r" b="b"/>
              <a:pathLst>
                <a:path w="4470" h="2569" extrusionOk="0">
                  <a:moveTo>
                    <a:pt x="3836" y="0"/>
                  </a:moveTo>
                  <a:lnTo>
                    <a:pt x="0" y="2202"/>
                  </a:lnTo>
                  <a:lnTo>
                    <a:pt x="634" y="2569"/>
                  </a:lnTo>
                  <a:lnTo>
                    <a:pt x="4470" y="367"/>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4"/>
            <p:cNvSpPr/>
            <p:nvPr/>
          </p:nvSpPr>
          <p:spPr>
            <a:xfrm>
              <a:off x="2184225" y="2629825"/>
              <a:ext cx="110950" cy="64225"/>
            </a:xfrm>
            <a:custGeom>
              <a:avLst/>
              <a:gdLst/>
              <a:ahLst/>
              <a:cxnLst/>
              <a:rect l="l" t="t" r="r" b="b"/>
              <a:pathLst>
                <a:path w="4438" h="2569" extrusionOk="0">
                  <a:moveTo>
                    <a:pt x="3837" y="0"/>
                  </a:moveTo>
                  <a:lnTo>
                    <a:pt x="1" y="2202"/>
                  </a:lnTo>
                  <a:lnTo>
                    <a:pt x="601" y="2569"/>
                  </a:lnTo>
                  <a:lnTo>
                    <a:pt x="4437" y="367"/>
                  </a:lnTo>
                  <a:lnTo>
                    <a:pt x="383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4"/>
            <p:cNvSpPr/>
            <p:nvPr/>
          </p:nvSpPr>
          <p:spPr>
            <a:xfrm>
              <a:off x="2346025" y="2536425"/>
              <a:ext cx="111750" cy="64225"/>
            </a:xfrm>
            <a:custGeom>
              <a:avLst/>
              <a:gdLst/>
              <a:ahLst/>
              <a:cxnLst/>
              <a:rect l="l" t="t" r="r" b="b"/>
              <a:pathLst>
                <a:path w="4470" h="2569" extrusionOk="0">
                  <a:moveTo>
                    <a:pt x="3836" y="0"/>
                  </a:moveTo>
                  <a:lnTo>
                    <a:pt x="0" y="2202"/>
                  </a:lnTo>
                  <a:lnTo>
                    <a:pt x="634" y="2569"/>
                  </a:lnTo>
                  <a:lnTo>
                    <a:pt x="4470" y="334"/>
                  </a:lnTo>
                  <a:lnTo>
                    <a:pt x="383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4"/>
            <p:cNvSpPr/>
            <p:nvPr/>
          </p:nvSpPr>
          <p:spPr>
            <a:xfrm>
              <a:off x="1542950" y="3003425"/>
              <a:ext cx="104250" cy="60900"/>
            </a:xfrm>
            <a:custGeom>
              <a:avLst/>
              <a:gdLst/>
              <a:ahLst/>
              <a:cxnLst/>
              <a:rect l="l" t="t" r="r" b="b"/>
              <a:pathLst>
                <a:path w="4170" h="2436" extrusionOk="0">
                  <a:moveTo>
                    <a:pt x="3536" y="1"/>
                  </a:moveTo>
                  <a:lnTo>
                    <a:pt x="0" y="2069"/>
                  </a:lnTo>
                  <a:lnTo>
                    <a:pt x="634" y="2436"/>
                  </a:lnTo>
                  <a:lnTo>
                    <a:pt x="4170" y="367"/>
                  </a:lnTo>
                  <a:lnTo>
                    <a:pt x="353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4"/>
            <p:cNvSpPr/>
            <p:nvPr/>
          </p:nvSpPr>
          <p:spPr>
            <a:xfrm>
              <a:off x="2064975" y="2559775"/>
              <a:ext cx="3966200" cy="2382575"/>
            </a:xfrm>
            <a:custGeom>
              <a:avLst/>
              <a:gdLst/>
              <a:ahLst/>
              <a:cxnLst/>
              <a:rect l="l" t="t" r="r" b="b"/>
              <a:pathLst>
                <a:path w="158648" h="95303" extrusionOk="0">
                  <a:moveTo>
                    <a:pt x="95586" y="0"/>
                  </a:moveTo>
                  <a:cubicBezTo>
                    <a:pt x="94735" y="0"/>
                    <a:pt x="93884" y="201"/>
                    <a:pt x="93100" y="601"/>
                  </a:cubicBezTo>
                  <a:lnTo>
                    <a:pt x="2469" y="52905"/>
                  </a:lnTo>
                  <a:cubicBezTo>
                    <a:pt x="1101" y="53706"/>
                    <a:pt x="1" y="55574"/>
                    <a:pt x="1" y="57041"/>
                  </a:cubicBezTo>
                  <a:cubicBezTo>
                    <a:pt x="1" y="58542"/>
                    <a:pt x="1101" y="60377"/>
                    <a:pt x="2502" y="61178"/>
                  </a:cubicBezTo>
                  <a:lnTo>
                    <a:pt x="60577" y="94702"/>
                  </a:lnTo>
                  <a:cubicBezTo>
                    <a:pt x="61361" y="95102"/>
                    <a:pt x="62212" y="95302"/>
                    <a:pt x="63062" y="95302"/>
                  </a:cubicBezTo>
                  <a:cubicBezTo>
                    <a:pt x="63913" y="95302"/>
                    <a:pt x="64764" y="95102"/>
                    <a:pt x="65547" y="94702"/>
                  </a:cubicBezTo>
                  <a:lnTo>
                    <a:pt x="156179" y="42397"/>
                  </a:lnTo>
                  <a:cubicBezTo>
                    <a:pt x="157547" y="41597"/>
                    <a:pt x="158647" y="39762"/>
                    <a:pt x="158647" y="38261"/>
                  </a:cubicBezTo>
                  <a:cubicBezTo>
                    <a:pt x="158647" y="36793"/>
                    <a:pt x="157547" y="34925"/>
                    <a:pt x="156179" y="34158"/>
                  </a:cubicBezTo>
                  <a:lnTo>
                    <a:pt x="98071" y="601"/>
                  </a:lnTo>
                  <a:cubicBezTo>
                    <a:pt x="97287" y="201"/>
                    <a:pt x="96436" y="0"/>
                    <a:pt x="95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4"/>
            <p:cNvSpPr/>
            <p:nvPr/>
          </p:nvSpPr>
          <p:spPr>
            <a:xfrm>
              <a:off x="2092500" y="2559775"/>
              <a:ext cx="3911150" cy="2248500"/>
            </a:xfrm>
            <a:custGeom>
              <a:avLst/>
              <a:gdLst/>
              <a:ahLst/>
              <a:cxnLst/>
              <a:rect l="l" t="t" r="r" b="b"/>
              <a:pathLst>
                <a:path w="156446" h="89940" extrusionOk="0">
                  <a:moveTo>
                    <a:pt x="94485" y="0"/>
                  </a:moveTo>
                  <a:cubicBezTo>
                    <a:pt x="93634" y="0"/>
                    <a:pt x="92783" y="201"/>
                    <a:pt x="91999" y="601"/>
                  </a:cubicBezTo>
                  <a:lnTo>
                    <a:pt x="1368" y="52905"/>
                  </a:lnTo>
                  <a:cubicBezTo>
                    <a:pt x="0" y="53706"/>
                    <a:pt x="0" y="55007"/>
                    <a:pt x="1368" y="55774"/>
                  </a:cubicBezTo>
                  <a:lnTo>
                    <a:pt x="59476" y="89364"/>
                  </a:lnTo>
                  <a:cubicBezTo>
                    <a:pt x="60260" y="89748"/>
                    <a:pt x="61111" y="89940"/>
                    <a:pt x="61961" y="89940"/>
                  </a:cubicBezTo>
                  <a:cubicBezTo>
                    <a:pt x="62812" y="89940"/>
                    <a:pt x="63663" y="89748"/>
                    <a:pt x="64446" y="89364"/>
                  </a:cubicBezTo>
                  <a:lnTo>
                    <a:pt x="155078" y="36994"/>
                  </a:lnTo>
                  <a:cubicBezTo>
                    <a:pt x="156446" y="36226"/>
                    <a:pt x="156446" y="34925"/>
                    <a:pt x="155078" y="34158"/>
                  </a:cubicBezTo>
                  <a:lnTo>
                    <a:pt x="96970" y="601"/>
                  </a:lnTo>
                  <a:cubicBezTo>
                    <a:pt x="96186" y="201"/>
                    <a:pt x="95335" y="0"/>
                    <a:pt x="944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4"/>
            <p:cNvSpPr/>
            <p:nvPr/>
          </p:nvSpPr>
          <p:spPr>
            <a:xfrm>
              <a:off x="2064150" y="3886550"/>
              <a:ext cx="1576975" cy="1055875"/>
            </a:xfrm>
            <a:custGeom>
              <a:avLst/>
              <a:gdLst/>
              <a:ahLst/>
              <a:cxnLst/>
              <a:rect l="l" t="t" r="r" b="b"/>
              <a:pathLst>
                <a:path w="63079" h="42235" extrusionOk="0">
                  <a:moveTo>
                    <a:pt x="2235" y="1"/>
                  </a:moveTo>
                  <a:lnTo>
                    <a:pt x="2235" y="1"/>
                  </a:lnTo>
                  <a:cubicBezTo>
                    <a:pt x="1001" y="868"/>
                    <a:pt x="0" y="2569"/>
                    <a:pt x="0" y="3970"/>
                  </a:cubicBezTo>
                  <a:cubicBezTo>
                    <a:pt x="0" y="5471"/>
                    <a:pt x="1134" y="7306"/>
                    <a:pt x="2502" y="8107"/>
                  </a:cubicBezTo>
                  <a:lnTo>
                    <a:pt x="60577" y="41631"/>
                  </a:lnTo>
                  <a:cubicBezTo>
                    <a:pt x="61296" y="42006"/>
                    <a:pt x="62102" y="42234"/>
                    <a:pt x="62914" y="42234"/>
                  </a:cubicBezTo>
                  <a:cubicBezTo>
                    <a:pt x="62969" y="42234"/>
                    <a:pt x="63024" y="42233"/>
                    <a:pt x="63079" y="42231"/>
                  </a:cubicBezTo>
                  <a:lnTo>
                    <a:pt x="63079" y="36861"/>
                  </a:lnTo>
                  <a:cubicBezTo>
                    <a:pt x="63019" y="36863"/>
                    <a:pt x="62959" y="36864"/>
                    <a:pt x="62899" y="36864"/>
                  </a:cubicBezTo>
                  <a:cubicBezTo>
                    <a:pt x="62121" y="36864"/>
                    <a:pt x="61322" y="36665"/>
                    <a:pt x="60610" y="36293"/>
                  </a:cubicBezTo>
                  <a:lnTo>
                    <a:pt x="2502" y="2703"/>
                  </a:lnTo>
                  <a:cubicBezTo>
                    <a:pt x="1201" y="1969"/>
                    <a:pt x="1134" y="80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4"/>
            <p:cNvSpPr/>
            <p:nvPr/>
          </p:nvSpPr>
          <p:spPr>
            <a:xfrm>
              <a:off x="1975750" y="591250"/>
              <a:ext cx="2479300" cy="3309000"/>
            </a:xfrm>
            <a:custGeom>
              <a:avLst/>
              <a:gdLst/>
              <a:ahLst/>
              <a:cxnLst/>
              <a:rect l="l" t="t" r="r" b="b"/>
              <a:pathLst>
                <a:path w="99172" h="132360" extrusionOk="0">
                  <a:moveTo>
                    <a:pt x="95382" y="1"/>
                  </a:moveTo>
                  <a:cubicBezTo>
                    <a:pt x="94595" y="1"/>
                    <a:pt x="93791" y="201"/>
                    <a:pt x="93134" y="586"/>
                  </a:cubicBezTo>
                  <a:lnTo>
                    <a:pt x="2502" y="52890"/>
                  </a:lnTo>
                  <a:cubicBezTo>
                    <a:pt x="1035" y="53857"/>
                    <a:pt x="101" y="55458"/>
                    <a:pt x="0" y="57193"/>
                  </a:cubicBezTo>
                  <a:lnTo>
                    <a:pt x="0" y="128177"/>
                  </a:lnTo>
                  <a:cubicBezTo>
                    <a:pt x="0" y="129745"/>
                    <a:pt x="1001" y="131513"/>
                    <a:pt x="2369" y="132013"/>
                  </a:cubicBezTo>
                  <a:cubicBezTo>
                    <a:pt x="2969" y="132245"/>
                    <a:pt x="3463" y="132359"/>
                    <a:pt x="3931" y="132359"/>
                  </a:cubicBezTo>
                  <a:cubicBezTo>
                    <a:pt x="4607" y="132359"/>
                    <a:pt x="5229" y="132119"/>
                    <a:pt x="6038" y="131646"/>
                  </a:cubicBezTo>
                  <a:lnTo>
                    <a:pt x="96669" y="79342"/>
                  </a:lnTo>
                  <a:cubicBezTo>
                    <a:pt x="98137" y="78375"/>
                    <a:pt x="99071" y="76773"/>
                    <a:pt x="99171" y="75039"/>
                  </a:cubicBezTo>
                  <a:lnTo>
                    <a:pt x="99171" y="4055"/>
                  </a:lnTo>
                  <a:cubicBezTo>
                    <a:pt x="99171" y="2487"/>
                    <a:pt x="98871" y="1686"/>
                    <a:pt x="97670" y="719"/>
                  </a:cubicBezTo>
                  <a:cubicBezTo>
                    <a:pt x="97064" y="234"/>
                    <a:pt x="96233" y="1"/>
                    <a:pt x="95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4"/>
            <p:cNvSpPr/>
            <p:nvPr/>
          </p:nvSpPr>
          <p:spPr>
            <a:xfrm>
              <a:off x="1994925" y="591175"/>
              <a:ext cx="2460125" cy="1420725"/>
            </a:xfrm>
            <a:custGeom>
              <a:avLst/>
              <a:gdLst/>
              <a:ahLst/>
              <a:cxnLst/>
              <a:rect l="l" t="t" r="r" b="b"/>
              <a:pathLst>
                <a:path w="98405" h="56829" extrusionOk="0">
                  <a:moveTo>
                    <a:pt x="94638" y="0"/>
                  </a:moveTo>
                  <a:cubicBezTo>
                    <a:pt x="93843" y="0"/>
                    <a:pt x="93030" y="200"/>
                    <a:pt x="92367" y="589"/>
                  </a:cubicBezTo>
                  <a:lnTo>
                    <a:pt x="1735" y="52893"/>
                  </a:lnTo>
                  <a:cubicBezTo>
                    <a:pt x="1001" y="53360"/>
                    <a:pt x="401" y="53993"/>
                    <a:pt x="1" y="54761"/>
                  </a:cubicBezTo>
                  <a:lnTo>
                    <a:pt x="3537" y="56829"/>
                  </a:lnTo>
                  <a:cubicBezTo>
                    <a:pt x="3937" y="56062"/>
                    <a:pt x="4537" y="55428"/>
                    <a:pt x="5271" y="54961"/>
                  </a:cubicBezTo>
                  <a:lnTo>
                    <a:pt x="95902" y="2623"/>
                  </a:lnTo>
                  <a:cubicBezTo>
                    <a:pt x="96296" y="2403"/>
                    <a:pt x="96670" y="2298"/>
                    <a:pt x="97003" y="2298"/>
                  </a:cubicBezTo>
                  <a:cubicBezTo>
                    <a:pt x="97829" y="2298"/>
                    <a:pt x="98404" y="2941"/>
                    <a:pt x="98404" y="4058"/>
                  </a:cubicBezTo>
                  <a:cubicBezTo>
                    <a:pt x="98404" y="2490"/>
                    <a:pt x="98104" y="1689"/>
                    <a:pt x="96903" y="689"/>
                  </a:cubicBezTo>
                  <a:cubicBezTo>
                    <a:pt x="96302" y="225"/>
                    <a:pt x="95480" y="0"/>
                    <a:pt x="946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4"/>
            <p:cNvSpPr/>
            <p:nvPr/>
          </p:nvSpPr>
          <p:spPr>
            <a:xfrm>
              <a:off x="1976575" y="1960175"/>
              <a:ext cx="150975" cy="1940600"/>
            </a:xfrm>
            <a:custGeom>
              <a:avLst/>
              <a:gdLst/>
              <a:ahLst/>
              <a:cxnLst/>
              <a:rect l="l" t="t" r="r" b="b"/>
              <a:pathLst>
                <a:path w="6039" h="77624" extrusionOk="0">
                  <a:moveTo>
                    <a:pt x="735" y="1"/>
                  </a:moveTo>
                  <a:cubicBezTo>
                    <a:pt x="268" y="735"/>
                    <a:pt x="34" y="1568"/>
                    <a:pt x="1" y="2436"/>
                  </a:cubicBezTo>
                  <a:lnTo>
                    <a:pt x="1" y="73420"/>
                  </a:lnTo>
                  <a:cubicBezTo>
                    <a:pt x="1" y="75021"/>
                    <a:pt x="968" y="76756"/>
                    <a:pt x="2369" y="77289"/>
                  </a:cubicBezTo>
                  <a:cubicBezTo>
                    <a:pt x="2952" y="77515"/>
                    <a:pt x="3435" y="77624"/>
                    <a:pt x="3891" y="77624"/>
                  </a:cubicBezTo>
                  <a:cubicBezTo>
                    <a:pt x="4583" y="77624"/>
                    <a:pt x="5214" y="77372"/>
                    <a:pt x="6038" y="76889"/>
                  </a:cubicBezTo>
                  <a:lnTo>
                    <a:pt x="6038" y="76889"/>
                  </a:lnTo>
                  <a:cubicBezTo>
                    <a:pt x="5638" y="77124"/>
                    <a:pt x="5257" y="77235"/>
                    <a:pt x="4919" y="77235"/>
                  </a:cubicBezTo>
                  <a:cubicBezTo>
                    <a:pt x="4103" y="77235"/>
                    <a:pt x="3537" y="76587"/>
                    <a:pt x="3537" y="75455"/>
                  </a:cubicBezTo>
                  <a:lnTo>
                    <a:pt x="3537" y="4504"/>
                  </a:lnTo>
                  <a:cubicBezTo>
                    <a:pt x="3570" y="3637"/>
                    <a:pt x="3837" y="2803"/>
                    <a:pt x="4271" y="2069"/>
                  </a:cubicBezTo>
                  <a:lnTo>
                    <a:pt x="7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4"/>
            <p:cNvSpPr/>
            <p:nvPr/>
          </p:nvSpPr>
          <p:spPr>
            <a:xfrm>
              <a:off x="2123350" y="773450"/>
              <a:ext cx="2254975" cy="3004600"/>
            </a:xfrm>
            <a:custGeom>
              <a:avLst/>
              <a:gdLst/>
              <a:ahLst/>
              <a:cxnLst/>
              <a:rect l="l" t="t" r="r" b="b"/>
              <a:pathLst>
                <a:path w="90199" h="120184" extrusionOk="0">
                  <a:moveTo>
                    <a:pt x="89373" y="1"/>
                  </a:moveTo>
                  <a:cubicBezTo>
                    <a:pt x="89170" y="1"/>
                    <a:pt x="88941" y="66"/>
                    <a:pt x="88697" y="202"/>
                  </a:cubicBezTo>
                  <a:lnTo>
                    <a:pt x="1468" y="50539"/>
                  </a:lnTo>
                  <a:cubicBezTo>
                    <a:pt x="601" y="51106"/>
                    <a:pt x="34" y="52073"/>
                    <a:pt x="1" y="53107"/>
                  </a:cubicBezTo>
                  <a:lnTo>
                    <a:pt x="1" y="119121"/>
                  </a:lnTo>
                  <a:cubicBezTo>
                    <a:pt x="1" y="119789"/>
                    <a:pt x="325" y="120184"/>
                    <a:pt x="815" y="120184"/>
                  </a:cubicBezTo>
                  <a:cubicBezTo>
                    <a:pt x="1010" y="120184"/>
                    <a:pt x="1231" y="120121"/>
                    <a:pt x="1468" y="119988"/>
                  </a:cubicBezTo>
                  <a:lnTo>
                    <a:pt x="88697" y="69652"/>
                  </a:lnTo>
                  <a:cubicBezTo>
                    <a:pt x="89565" y="69052"/>
                    <a:pt x="90132" y="68118"/>
                    <a:pt x="90198" y="67050"/>
                  </a:cubicBezTo>
                  <a:lnTo>
                    <a:pt x="90198" y="1070"/>
                  </a:lnTo>
                  <a:cubicBezTo>
                    <a:pt x="90198" y="385"/>
                    <a:pt x="89864" y="1"/>
                    <a:pt x="89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4"/>
            <p:cNvSpPr/>
            <p:nvPr/>
          </p:nvSpPr>
          <p:spPr>
            <a:xfrm>
              <a:off x="2123350" y="792675"/>
              <a:ext cx="2192425" cy="2929625"/>
            </a:xfrm>
            <a:custGeom>
              <a:avLst/>
              <a:gdLst/>
              <a:ahLst/>
              <a:cxnLst/>
              <a:rect l="l" t="t" r="r" b="b"/>
              <a:pathLst>
                <a:path w="87697" h="117185" extrusionOk="0">
                  <a:moveTo>
                    <a:pt x="87697" y="1"/>
                  </a:moveTo>
                  <a:lnTo>
                    <a:pt x="1468" y="49770"/>
                  </a:lnTo>
                  <a:cubicBezTo>
                    <a:pt x="601" y="50337"/>
                    <a:pt x="34" y="51304"/>
                    <a:pt x="1" y="52338"/>
                  </a:cubicBezTo>
                  <a:lnTo>
                    <a:pt x="1" y="117184"/>
                  </a:lnTo>
                  <a:lnTo>
                    <a:pt x="86196" y="67449"/>
                  </a:lnTo>
                  <a:cubicBezTo>
                    <a:pt x="87096" y="66848"/>
                    <a:pt x="87630" y="65914"/>
                    <a:pt x="87697" y="64847"/>
                  </a:cubicBezTo>
                  <a:lnTo>
                    <a:pt x="876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4"/>
            <p:cNvSpPr/>
            <p:nvPr/>
          </p:nvSpPr>
          <p:spPr>
            <a:xfrm>
              <a:off x="2302650" y="2684650"/>
              <a:ext cx="2249125" cy="1292200"/>
            </a:xfrm>
            <a:custGeom>
              <a:avLst/>
              <a:gdLst/>
              <a:ahLst/>
              <a:cxnLst/>
              <a:rect l="l" t="t" r="r" b="b"/>
              <a:pathLst>
                <a:path w="89965" h="51688" extrusionOk="0">
                  <a:moveTo>
                    <a:pt x="85095" y="1"/>
                  </a:moveTo>
                  <a:cubicBezTo>
                    <a:pt x="84694" y="1"/>
                    <a:pt x="84294" y="92"/>
                    <a:pt x="83927" y="276"/>
                  </a:cubicBezTo>
                  <a:lnTo>
                    <a:pt x="634" y="48344"/>
                  </a:lnTo>
                  <a:cubicBezTo>
                    <a:pt x="0" y="48711"/>
                    <a:pt x="0" y="49344"/>
                    <a:pt x="634" y="49711"/>
                  </a:cubicBezTo>
                  <a:lnTo>
                    <a:pt x="3670" y="51413"/>
                  </a:lnTo>
                  <a:cubicBezTo>
                    <a:pt x="4037" y="51596"/>
                    <a:pt x="4437" y="51688"/>
                    <a:pt x="4837" y="51688"/>
                  </a:cubicBezTo>
                  <a:cubicBezTo>
                    <a:pt x="5238" y="51688"/>
                    <a:pt x="5638" y="51596"/>
                    <a:pt x="6005" y="51413"/>
                  </a:cubicBezTo>
                  <a:lnTo>
                    <a:pt x="89298" y="3311"/>
                  </a:lnTo>
                  <a:cubicBezTo>
                    <a:pt x="89965" y="2944"/>
                    <a:pt x="89965" y="2344"/>
                    <a:pt x="89298" y="1977"/>
                  </a:cubicBezTo>
                  <a:lnTo>
                    <a:pt x="86262" y="276"/>
                  </a:lnTo>
                  <a:cubicBezTo>
                    <a:pt x="85895" y="92"/>
                    <a:pt x="85495" y="1"/>
                    <a:pt x="850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4"/>
            <p:cNvSpPr/>
            <p:nvPr/>
          </p:nvSpPr>
          <p:spPr>
            <a:xfrm>
              <a:off x="2504450" y="2804050"/>
              <a:ext cx="2709475" cy="1557025"/>
            </a:xfrm>
            <a:custGeom>
              <a:avLst/>
              <a:gdLst/>
              <a:ahLst/>
              <a:cxnLst/>
              <a:rect l="l" t="t" r="r" b="b"/>
              <a:pathLst>
                <a:path w="108379" h="62281" extrusionOk="0">
                  <a:moveTo>
                    <a:pt x="85180" y="1"/>
                  </a:moveTo>
                  <a:cubicBezTo>
                    <a:pt x="84775" y="1"/>
                    <a:pt x="84376" y="102"/>
                    <a:pt x="84028" y="303"/>
                  </a:cubicBezTo>
                  <a:lnTo>
                    <a:pt x="735" y="48404"/>
                  </a:lnTo>
                  <a:cubicBezTo>
                    <a:pt x="101" y="48771"/>
                    <a:pt x="1" y="49305"/>
                    <a:pt x="535" y="49639"/>
                  </a:cubicBezTo>
                  <a:lnTo>
                    <a:pt x="22317" y="62081"/>
                  </a:lnTo>
                  <a:cubicBezTo>
                    <a:pt x="22625" y="62213"/>
                    <a:pt x="22947" y="62281"/>
                    <a:pt x="23267" y="62281"/>
                  </a:cubicBezTo>
                  <a:cubicBezTo>
                    <a:pt x="23674" y="62281"/>
                    <a:pt x="24078" y="62172"/>
                    <a:pt x="24452" y="61947"/>
                  </a:cubicBezTo>
                  <a:lnTo>
                    <a:pt x="107644" y="13946"/>
                  </a:lnTo>
                  <a:cubicBezTo>
                    <a:pt x="108278" y="13580"/>
                    <a:pt x="108378" y="13012"/>
                    <a:pt x="107845" y="12712"/>
                  </a:cubicBezTo>
                  <a:lnTo>
                    <a:pt x="86162" y="203"/>
                  </a:lnTo>
                  <a:cubicBezTo>
                    <a:pt x="85847" y="68"/>
                    <a:pt x="85512" y="1"/>
                    <a:pt x="85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4"/>
            <p:cNvSpPr/>
            <p:nvPr/>
          </p:nvSpPr>
          <p:spPr>
            <a:xfrm>
              <a:off x="2561175" y="2848725"/>
              <a:ext cx="2597700" cy="1486925"/>
            </a:xfrm>
            <a:custGeom>
              <a:avLst/>
              <a:gdLst/>
              <a:ahLst/>
              <a:cxnLst/>
              <a:rect l="l" t="t" r="r" b="b"/>
              <a:pathLst>
                <a:path w="103908" h="59477" extrusionOk="0">
                  <a:moveTo>
                    <a:pt x="83464" y="1"/>
                  </a:moveTo>
                  <a:cubicBezTo>
                    <a:pt x="83401" y="1"/>
                    <a:pt x="83343" y="17"/>
                    <a:pt x="83293" y="51"/>
                  </a:cubicBezTo>
                  <a:lnTo>
                    <a:pt x="80691" y="1585"/>
                  </a:lnTo>
                  <a:cubicBezTo>
                    <a:pt x="80558" y="1652"/>
                    <a:pt x="80558" y="1752"/>
                    <a:pt x="80658" y="1819"/>
                  </a:cubicBezTo>
                  <a:lnTo>
                    <a:pt x="81325" y="2186"/>
                  </a:lnTo>
                  <a:cubicBezTo>
                    <a:pt x="81392" y="2219"/>
                    <a:pt x="81458" y="2236"/>
                    <a:pt x="81521" y="2236"/>
                  </a:cubicBezTo>
                  <a:cubicBezTo>
                    <a:pt x="81583" y="2236"/>
                    <a:pt x="81642" y="2219"/>
                    <a:pt x="81692" y="2186"/>
                  </a:cubicBezTo>
                  <a:lnTo>
                    <a:pt x="84294" y="651"/>
                  </a:lnTo>
                  <a:cubicBezTo>
                    <a:pt x="84427" y="585"/>
                    <a:pt x="84427" y="484"/>
                    <a:pt x="84327" y="418"/>
                  </a:cubicBezTo>
                  <a:lnTo>
                    <a:pt x="83660" y="51"/>
                  </a:lnTo>
                  <a:cubicBezTo>
                    <a:pt x="83593" y="17"/>
                    <a:pt x="83526" y="1"/>
                    <a:pt x="83464" y="1"/>
                  </a:cubicBezTo>
                  <a:close/>
                  <a:moveTo>
                    <a:pt x="79657" y="2261"/>
                  </a:moveTo>
                  <a:cubicBezTo>
                    <a:pt x="79590" y="2261"/>
                    <a:pt x="79524" y="2269"/>
                    <a:pt x="79457" y="2286"/>
                  </a:cubicBezTo>
                  <a:lnTo>
                    <a:pt x="76855" y="3820"/>
                  </a:lnTo>
                  <a:cubicBezTo>
                    <a:pt x="76755" y="3854"/>
                    <a:pt x="76755" y="3954"/>
                    <a:pt x="76855" y="4020"/>
                  </a:cubicBezTo>
                  <a:lnTo>
                    <a:pt x="77489" y="4421"/>
                  </a:lnTo>
                  <a:cubicBezTo>
                    <a:pt x="77556" y="4437"/>
                    <a:pt x="77622" y="4446"/>
                    <a:pt x="77689" y="4446"/>
                  </a:cubicBezTo>
                  <a:cubicBezTo>
                    <a:pt x="77756" y="4446"/>
                    <a:pt x="77822" y="4437"/>
                    <a:pt x="77889" y="4421"/>
                  </a:cubicBezTo>
                  <a:lnTo>
                    <a:pt x="80491" y="2886"/>
                  </a:lnTo>
                  <a:cubicBezTo>
                    <a:pt x="80591" y="2853"/>
                    <a:pt x="80591" y="2753"/>
                    <a:pt x="80524" y="2686"/>
                  </a:cubicBezTo>
                  <a:lnTo>
                    <a:pt x="79857" y="2286"/>
                  </a:lnTo>
                  <a:cubicBezTo>
                    <a:pt x="79790" y="2269"/>
                    <a:pt x="79724" y="2261"/>
                    <a:pt x="79657" y="2261"/>
                  </a:cubicBezTo>
                  <a:close/>
                  <a:moveTo>
                    <a:pt x="86891" y="2002"/>
                  </a:moveTo>
                  <a:cubicBezTo>
                    <a:pt x="86829" y="2002"/>
                    <a:pt x="86762" y="2019"/>
                    <a:pt x="86695" y="2052"/>
                  </a:cubicBezTo>
                  <a:lnTo>
                    <a:pt x="84094" y="3587"/>
                  </a:lnTo>
                  <a:cubicBezTo>
                    <a:pt x="83960" y="3620"/>
                    <a:pt x="83960" y="3720"/>
                    <a:pt x="84060" y="3787"/>
                  </a:cubicBezTo>
                  <a:lnTo>
                    <a:pt x="86562" y="5221"/>
                  </a:lnTo>
                  <a:cubicBezTo>
                    <a:pt x="86629" y="5238"/>
                    <a:pt x="86695" y="5246"/>
                    <a:pt x="86762" y="5246"/>
                  </a:cubicBezTo>
                  <a:cubicBezTo>
                    <a:pt x="86829" y="5246"/>
                    <a:pt x="86896" y="5238"/>
                    <a:pt x="86962" y="5221"/>
                  </a:cubicBezTo>
                  <a:lnTo>
                    <a:pt x="89564" y="3720"/>
                  </a:lnTo>
                  <a:cubicBezTo>
                    <a:pt x="89664" y="3653"/>
                    <a:pt x="89664" y="3553"/>
                    <a:pt x="89564" y="3487"/>
                  </a:cubicBezTo>
                  <a:lnTo>
                    <a:pt x="87062" y="2052"/>
                  </a:lnTo>
                  <a:cubicBezTo>
                    <a:pt x="87012" y="2019"/>
                    <a:pt x="86954" y="2002"/>
                    <a:pt x="86891" y="2002"/>
                  </a:cubicBezTo>
                  <a:close/>
                  <a:moveTo>
                    <a:pt x="75854" y="4437"/>
                  </a:moveTo>
                  <a:cubicBezTo>
                    <a:pt x="75788" y="4437"/>
                    <a:pt x="75721" y="4454"/>
                    <a:pt x="75654" y="4487"/>
                  </a:cubicBezTo>
                  <a:lnTo>
                    <a:pt x="73052" y="5988"/>
                  </a:lnTo>
                  <a:cubicBezTo>
                    <a:pt x="72952" y="6055"/>
                    <a:pt x="72919" y="6155"/>
                    <a:pt x="73052" y="6222"/>
                  </a:cubicBezTo>
                  <a:lnTo>
                    <a:pt x="73686" y="6589"/>
                  </a:lnTo>
                  <a:cubicBezTo>
                    <a:pt x="73753" y="6622"/>
                    <a:pt x="73820" y="6639"/>
                    <a:pt x="73886" y="6639"/>
                  </a:cubicBezTo>
                  <a:cubicBezTo>
                    <a:pt x="73953" y="6639"/>
                    <a:pt x="74020" y="6622"/>
                    <a:pt x="74086" y="6589"/>
                  </a:cubicBezTo>
                  <a:lnTo>
                    <a:pt x="76688" y="5088"/>
                  </a:lnTo>
                  <a:cubicBezTo>
                    <a:pt x="76788" y="5021"/>
                    <a:pt x="76788" y="4921"/>
                    <a:pt x="76688" y="4888"/>
                  </a:cubicBezTo>
                  <a:lnTo>
                    <a:pt x="76054" y="4487"/>
                  </a:lnTo>
                  <a:cubicBezTo>
                    <a:pt x="75988" y="4454"/>
                    <a:pt x="75921" y="4437"/>
                    <a:pt x="75854" y="4437"/>
                  </a:cubicBezTo>
                  <a:close/>
                  <a:moveTo>
                    <a:pt x="83064" y="4195"/>
                  </a:moveTo>
                  <a:cubicBezTo>
                    <a:pt x="83001" y="4195"/>
                    <a:pt x="82943" y="4204"/>
                    <a:pt x="82893" y="4220"/>
                  </a:cubicBezTo>
                  <a:lnTo>
                    <a:pt x="80257" y="5755"/>
                  </a:lnTo>
                  <a:cubicBezTo>
                    <a:pt x="80157" y="5822"/>
                    <a:pt x="80124" y="5922"/>
                    <a:pt x="80257" y="5988"/>
                  </a:cubicBezTo>
                  <a:lnTo>
                    <a:pt x="82759" y="7423"/>
                  </a:lnTo>
                  <a:cubicBezTo>
                    <a:pt x="82826" y="7439"/>
                    <a:pt x="82893" y="7448"/>
                    <a:pt x="82955" y="7448"/>
                  </a:cubicBezTo>
                  <a:cubicBezTo>
                    <a:pt x="83018" y="7448"/>
                    <a:pt x="83076" y="7439"/>
                    <a:pt x="83126" y="7423"/>
                  </a:cubicBezTo>
                  <a:lnTo>
                    <a:pt x="85761" y="5888"/>
                  </a:lnTo>
                  <a:cubicBezTo>
                    <a:pt x="85861" y="5855"/>
                    <a:pt x="85861" y="5755"/>
                    <a:pt x="85761" y="5688"/>
                  </a:cubicBezTo>
                  <a:lnTo>
                    <a:pt x="83260" y="4220"/>
                  </a:lnTo>
                  <a:cubicBezTo>
                    <a:pt x="83193" y="4204"/>
                    <a:pt x="83126" y="4195"/>
                    <a:pt x="83064" y="4195"/>
                  </a:cubicBezTo>
                  <a:close/>
                  <a:moveTo>
                    <a:pt x="72052" y="6639"/>
                  </a:moveTo>
                  <a:cubicBezTo>
                    <a:pt x="71985" y="6639"/>
                    <a:pt x="71918" y="6656"/>
                    <a:pt x="71851" y="6689"/>
                  </a:cubicBezTo>
                  <a:lnTo>
                    <a:pt x="69250" y="8190"/>
                  </a:lnTo>
                  <a:cubicBezTo>
                    <a:pt x="69150" y="8257"/>
                    <a:pt x="69116" y="8357"/>
                    <a:pt x="69216" y="8390"/>
                  </a:cubicBezTo>
                  <a:lnTo>
                    <a:pt x="69883" y="8790"/>
                  </a:lnTo>
                  <a:cubicBezTo>
                    <a:pt x="69950" y="8824"/>
                    <a:pt x="70017" y="8840"/>
                    <a:pt x="70084" y="8840"/>
                  </a:cubicBezTo>
                  <a:cubicBezTo>
                    <a:pt x="70150" y="8840"/>
                    <a:pt x="70217" y="8824"/>
                    <a:pt x="70284" y="8790"/>
                  </a:cubicBezTo>
                  <a:lnTo>
                    <a:pt x="72886" y="7289"/>
                  </a:lnTo>
                  <a:cubicBezTo>
                    <a:pt x="72986" y="7223"/>
                    <a:pt x="73019" y="7123"/>
                    <a:pt x="72919" y="7056"/>
                  </a:cubicBezTo>
                  <a:lnTo>
                    <a:pt x="72252" y="6689"/>
                  </a:lnTo>
                  <a:cubicBezTo>
                    <a:pt x="72185" y="6656"/>
                    <a:pt x="72118" y="6639"/>
                    <a:pt x="72052" y="6639"/>
                  </a:cubicBezTo>
                  <a:close/>
                  <a:moveTo>
                    <a:pt x="90465" y="4062"/>
                  </a:moveTo>
                  <a:cubicBezTo>
                    <a:pt x="90398" y="4062"/>
                    <a:pt x="90331" y="4070"/>
                    <a:pt x="90265" y="4087"/>
                  </a:cubicBezTo>
                  <a:lnTo>
                    <a:pt x="87663" y="5621"/>
                  </a:lnTo>
                  <a:cubicBezTo>
                    <a:pt x="87529" y="5655"/>
                    <a:pt x="87529" y="5755"/>
                    <a:pt x="87629" y="5822"/>
                  </a:cubicBezTo>
                  <a:lnTo>
                    <a:pt x="93700" y="9324"/>
                  </a:lnTo>
                  <a:cubicBezTo>
                    <a:pt x="93750" y="9357"/>
                    <a:pt x="93817" y="9374"/>
                    <a:pt x="93884" y="9374"/>
                  </a:cubicBezTo>
                  <a:cubicBezTo>
                    <a:pt x="93951" y="9374"/>
                    <a:pt x="94017" y="9357"/>
                    <a:pt x="94067" y="9324"/>
                  </a:cubicBezTo>
                  <a:lnTo>
                    <a:pt x="96703" y="7823"/>
                  </a:lnTo>
                  <a:cubicBezTo>
                    <a:pt x="96803" y="7756"/>
                    <a:pt x="96803" y="7656"/>
                    <a:pt x="96703" y="7590"/>
                  </a:cubicBezTo>
                  <a:lnTo>
                    <a:pt x="90665" y="4087"/>
                  </a:lnTo>
                  <a:cubicBezTo>
                    <a:pt x="90598" y="4070"/>
                    <a:pt x="90531" y="4062"/>
                    <a:pt x="90465" y="4062"/>
                  </a:cubicBezTo>
                  <a:close/>
                  <a:moveTo>
                    <a:pt x="86645" y="6239"/>
                  </a:moveTo>
                  <a:cubicBezTo>
                    <a:pt x="86579" y="6239"/>
                    <a:pt x="86512" y="6255"/>
                    <a:pt x="86462" y="6289"/>
                  </a:cubicBezTo>
                  <a:lnTo>
                    <a:pt x="83860" y="7790"/>
                  </a:lnTo>
                  <a:cubicBezTo>
                    <a:pt x="83727" y="7856"/>
                    <a:pt x="83727" y="7956"/>
                    <a:pt x="83827" y="8023"/>
                  </a:cubicBezTo>
                  <a:lnTo>
                    <a:pt x="86328" y="9458"/>
                  </a:lnTo>
                  <a:cubicBezTo>
                    <a:pt x="86395" y="9491"/>
                    <a:pt x="86462" y="9508"/>
                    <a:pt x="86524" y="9508"/>
                  </a:cubicBezTo>
                  <a:cubicBezTo>
                    <a:pt x="86587" y="9508"/>
                    <a:pt x="86645" y="9491"/>
                    <a:pt x="86695" y="9458"/>
                  </a:cubicBezTo>
                  <a:lnTo>
                    <a:pt x="89331" y="7956"/>
                  </a:lnTo>
                  <a:cubicBezTo>
                    <a:pt x="89431" y="7890"/>
                    <a:pt x="89431" y="7790"/>
                    <a:pt x="89331" y="7723"/>
                  </a:cubicBezTo>
                  <a:lnTo>
                    <a:pt x="86829" y="6289"/>
                  </a:lnTo>
                  <a:cubicBezTo>
                    <a:pt x="86779" y="6255"/>
                    <a:pt x="86712" y="6239"/>
                    <a:pt x="86645" y="6239"/>
                  </a:cubicBezTo>
                  <a:close/>
                  <a:moveTo>
                    <a:pt x="79257" y="6405"/>
                  </a:moveTo>
                  <a:cubicBezTo>
                    <a:pt x="79190" y="6405"/>
                    <a:pt x="79123" y="6422"/>
                    <a:pt x="79057" y="6455"/>
                  </a:cubicBezTo>
                  <a:lnTo>
                    <a:pt x="76455" y="7956"/>
                  </a:lnTo>
                  <a:cubicBezTo>
                    <a:pt x="76355" y="8023"/>
                    <a:pt x="76321" y="8123"/>
                    <a:pt x="76421" y="8157"/>
                  </a:cubicBezTo>
                  <a:lnTo>
                    <a:pt x="78923" y="9624"/>
                  </a:lnTo>
                  <a:cubicBezTo>
                    <a:pt x="78990" y="9641"/>
                    <a:pt x="79057" y="9649"/>
                    <a:pt x="79123" y="9649"/>
                  </a:cubicBezTo>
                  <a:cubicBezTo>
                    <a:pt x="79190" y="9649"/>
                    <a:pt x="79257" y="9641"/>
                    <a:pt x="79323" y="9624"/>
                  </a:cubicBezTo>
                  <a:lnTo>
                    <a:pt x="81925" y="8090"/>
                  </a:lnTo>
                  <a:cubicBezTo>
                    <a:pt x="82025" y="8023"/>
                    <a:pt x="82059" y="7956"/>
                    <a:pt x="81959" y="7890"/>
                  </a:cubicBezTo>
                  <a:lnTo>
                    <a:pt x="79457" y="6455"/>
                  </a:lnTo>
                  <a:cubicBezTo>
                    <a:pt x="79390" y="6422"/>
                    <a:pt x="79323" y="6405"/>
                    <a:pt x="79257" y="6405"/>
                  </a:cubicBezTo>
                  <a:close/>
                  <a:moveTo>
                    <a:pt x="90181" y="8307"/>
                  </a:moveTo>
                  <a:cubicBezTo>
                    <a:pt x="90115" y="8307"/>
                    <a:pt x="90048" y="8323"/>
                    <a:pt x="89998" y="8357"/>
                  </a:cubicBezTo>
                  <a:lnTo>
                    <a:pt x="87396" y="9858"/>
                  </a:lnTo>
                  <a:cubicBezTo>
                    <a:pt x="87262" y="9925"/>
                    <a:pt x="87262" y="10025"/>
                    <a:pt x="87363" y="10091"/>
                  </a:cubicBezTo>
                  <a:lnTo>
                    <a:pt x="89864" y="11526"/>
                  </a:lnTo>
                  <a:cubicBezTo>
                    <a:pt x="89931" y="11559"/>
                    <a:pt x="89998" y="11576"/>
                    <a:pt x="90064" y="11576"/>
                  </a:cubicBezTo>
                  <a:cubicBezTo>
                    <a:pt x="90131" y="11576"/>
                    <a:pt x="90198" y="11559"/>
                    <a:pt x="90265" y="11526"/>
                  </a:cubicBezTo>
                  <a:lnTo>
                    <a:pt x="92866" y="10025"/>
                  </a:lnTo>
                  <a:cubicBezTo>
                    <a:pt x="93000" y="9958"/>
                    <a:pt x="93000" y="9858"/>
                    <a:pt x="92866" y="9791"/>
                  </a:cubicBezTo>
                  <a:lnTo>
                    <a:pt x="90365" y="8357"/>
                  </a:lnTo>
                  <a:cubicBezTo>
                    <a:pt x="90315" y="8323"/>
                    <a:pt x="90248" y="8307"/>
                    <a:pt x="90181" y="8307"/>
                  </a:cubicBezTo>
                  <a:close/>
                  <a:moveTo>
                    <a:pt x="82826" y="8440"/>
                  </a:moveTo>
                  <a:cubicBezTo>
                    <a:pt x="82759" y="8440"/>
                    <a:pt x="82693" y="8457"/>
                    <a:pt x="82626" y="8490"/>
                  </a:cubicBezTo>
                  <a:lnTo>
                    <a:pt x="80024" y="9991"/>
                  </a:lnTo>
                  <a:cubicBezTo>
                    <a:pt x="79924" y="10058"/>
                    <a:pt x="79924" y="10158"/>
                    <a:pt x="80024" y="10225"/>
                  </a:cubicBezTo>
                  <a:lnTo>
                    <a:pt x="82526" y="11659"/>
                  </a:lnTo>
                  <a:cubicBezTo>
                    <a:pt x="82576" y="11692"/>
                    <a:pt x="82634" y="11709"/>
                    <a:pt x="82697" y="11709"/>
                  </a:cubicBezTo>
                  <a:cubicBezTo>
                    <a:pt x="82759" y="11709"/>
                    <a:pt x="82826" y="11692"/>
                    <a:pt x="82893" y="11659"/>
                  </a:cubicBezTo>
                  <a:lnTo>
                    <a:pt x="85495" y="10158"/>
                  </a:lnTo>
                  <a:cubicBezTo>
                    <a:pt x="85628" y="10091"/>
                    <a:pt x="85628" y="9991"/>
                    <a:pt x="85528" y="9925"/>
                  </a:cubicBezTo>
                  <a:lnTo>
                    <a:pt x="83026" y="8490"/>
                  </a:lnTo>
                  <a:cubicBezTo>
                    <a:pt x="82959" y="8457"/>
                    <a:pt x="82893" y="8440"/>
                    <a:pt x="82826" y="8440"/>
                  </a:cubicBezTo>
                  <a:close/>
                  <a:moveTo>
                    <a:pt x="75450" y="8607"/>
                  </a:moveTo>
                  <a:cubicBezTo>
                    <a:pt x="75387" y="8607"/>
                    <a:pt x="75321" y="8624"/>
                    <a:pt x="75254" y="8657"/>
                  </a:cubicBezTo>
                  <a:lnTo>
                    <a:pt x="72652" y="10158"/>
                  </a:lnTo>
                  <a:cubicBezTo>
                    <a:pt x="72552" y="10225"/>
                    <a:pt x="72519" y="10325"/>
                    <a:pt x="72619" y="10358"/>
                  </a:cubicBezTo>
                  <a:lnTo>
                    <a:pt x="75120" y="11826"/>
                  </a:lnTo>
                  <a:cubicBezTo>
                    <a:pt x="75187" y="11843"/>
                    <a:pt x="75254" y="11851"/>
                    <a:pt x="75321" y="11851"/>
                  </a:cubicBezTo>
                  <a:cubicBezTo>
                    <a:pt x="75387" y="11851"/>
                    <a:pt x="75454" y="11843"/>
                    <a:pt x="75521" y="11826"/>
                  </a:cubicBezTo>
                  <a:lnTo>
                    <a:pt x="78123" y="10291"/>
                  </a:lnTo>
                  <a:cubicBezTo>
                    <a:pt x="78223" y="10258"/>
                    <a:pt x="78223" y="10158"/>
                    <a:pt x="78123" y="10091"/>
                  </a:cubicBezTo>
                  <a:lnTo>
                    <a:pt x="75621" y="8657"/>
                  </a:lnTo>
                  <a:cubicBezTo>
                    <a:pt x="75571" y="8624"/>
                    <a:pt x="75512" y="8607"/>
                    <a:pt x="75450" y="8607"/>
                  </a:cubicBezTo>
                  <a:close/>
                  <a:moveTo>
                    <a:pt x="66485" y="8774"/>
                  </a:moveTo>
                  <a:cubicBezTo>
                    <a:pt x="66423" y="8774"/>
                    <a:pt x="66364" y="8790"/>
                    <a:pt x="66314" y="8824"/>
                  </a:cubicBezTo>
                  <a:lnTo>
                    <a:pt x="63679" y="10325"/>
                  </a:lnTo>
                  <a:cubicBezTo>
                    <a:pt x="63579" y="10392"/>
                    <a:pt x="63579" y="10492"/>
                    <a:pt x="63679" y="10525"/>
                  </a:cubicBezTo>
                  <a:lnTo>
                    <a:pt x="66181" y="11993"/>
                  </a:lnTo>
                  <a:cubicBezTo>
                    <a:pt x="66247" y="12009"/>
                    <a:pt x="66314" y="12018"/>
                    <a:pt x="66381" y="12018"/>
                  </a:cubicBezTo>
                  <a:cubicBezTo>
                    <a:pt x="66448" y="12018"/>
                    <a:pt x="66514" y="12009"/>
                    <a:pt x="66581" y="11993"/>
                  </a:cubicBezTo>
                  <a:lnTo>
                    <a:pt x="69183" y="10458"/>
                  </a:lnTo>
                  <a:cubicBezTo>
                    <a:pt x="69283" y="10425"/>
                    <a:pt x="69316" y="10325"/>
                    <a:pt x="69183" y="10258"/>
                  </a:cubicBezTo>
                  <a:lnTo>
                    <a:pt x="66681" y="8824"/>
                  </a:lnTo>
                  <a:cubicBezTo>
                    <a:pt x="66614" y="8790"/>
                    <a:pt x="66548" y="8774"/>
                    <a:pt x="66485" y="8774"/>
                  </a:cubicBezTo>
                  <a:close/>
                  <a:moveTo>
                    <a:pt x="97574" y="8173"/>
                  </a:moveTo>
                  <a:cubicBezTo>
                    <a:pt x="97511" y="8173"/>
                    <a:pt x="97453" y="8190"/>
                    <a:pt x="97403" y="8223"/>
                  </a:cubicBezTo>
                  <a:lnTo>
                    <a:pt x="94801" y="9724"/>
                  </a:lnTo>
                  <a:cubicBezTo>
                    <a:pt x="94668" y="9791"/>
                    <a:pt x="94668" y="9891"/>
                    <a:pt x="94768" y="9925"/>
                  </a:cubicBezTo>
                  <a:lnTo>
                    <a:pt x="100839" y="13427"/>
                  </a:lnTo>
                  <a:cubicBezTo>
                    <a:pt x="100889" y="13460"/>
                    <a:pt x="100947" y="13477"/>
                    <a:pt x="101010" y="13477"/>
                  </a:cubicBezTo>
                  <a:cubicBezTo>
                    <a:pt x="101072" y="13477"/>
                    <a:pt x="101139" y="13460"/>
                    <a:pt x="101206" y="13427"/>
                  </a:cubicBezTo>
                  <a:lnTo>
                    <a:pt x="103808" y="11926"/>
                  </a:lnTo>
                  <a:cubicBezTo>
                    <a:pt x="103908" y="11859"/>
                    <a:pt x="103908" y="11759"/>
                    <a:pt x="103808" y="11692"/>
                  </a:cubicBezTo>
                  <a:lnTo>
                    <a:pt x="97770" y="8223"/>
                  </a:lnTo>
                  <a:cubicBezTo>
                    <a:pt x="97703" y="8190"/>
                    <a:pt x="97637" y="8173"/>
                    <a:pt x="97574" y="8173"/>
                  </a:cubicBezTo>
                  <a:close/>
                  <a:moveTo>
                    <a:pt x="93763" y="10375"/>
                  </a:moveTo>
                  <a:cubicBezTo>
                    <a:pt x="93700" y="10375"/>
                    <a:pt x="93634" y="10392"/>
                    <a:pt x="93567" y="10425"/>
                  </a:cubicBezTo>
                  <a:lnTo>
                    <a:pt x="90965" y="11926"/>
                  </a:lnTo>
                  <a:cubicBezTo>
                    <a:pt x="90865" y="11959"/>
                    <a:pt x="90832" y="12059"/>
                    <a:pt x="90932" y="12126"/>
                  </a:cubicBezTo>
                  <a:lnTo>
                    <a:pt x="93434" y="13560"/>
                  </a:lnTo>
                  <a:cubicBezTo>
                    <a:pt x="93512" y="13600"/>
                    <a:pt x="93590" y="13616"/>
                    <a:pt x="93661" y="13616"/>
                  </a:cubicBezTo>
                  <a:cubicBezTo>
                    <a:pt x="93712" y="13616"/>
                    <a:pt x="93759" y="13608"/>
                    <a:pt x="93800" y="13594"/>
                  </a:cubicBezTo>
                  <a:lnTo>
                    <a:pt x="96436" y="12059"/>
                  </a:lnTo>
                  <a:cubicBezTo>
                    <a:pt x="96536" y="12026"/>
                    <a:pt x="96536" y="11926"/>
                    <a:pt x="96436" y="11859"/>
                  </a:cubicBezTo>
                  <a:lnTo>
                    <a:pt x="93934" y="10425"/>
                  </a:lnTo>
                  <a:cubicBezTo>
                    <a:pt x="93884" y="10392"/>
                    <a:pt x="93826" y="10375"/>
                    <a:pt x="93763" y="10375"/>
                  </a:cubicBezTo>
                  <a:close/>
                  <a:moveTo>
                    <a:pt x="86395" y="10508"/>
                  </a:moveTo>
                  <a:cubicBezTo>
                    <a:pt x="86328" y="10508"/>
                    <a:pt x="86262" y="10525"/>
                    <a:pt x="86195" y="10558"/>
                  </a:cubicBezTo>
                  <a:lnTo>
                    <a:pt x="83593" y="12059"/>
                  </a:lnTo>
                  <a:cubicBezTo>
                    <a:pt x="83493" y="12126"/>
                    <a:pt x="83460" y="12226"/>
                    <a:pt x="83560" y="12293"/>
                  </a:cubicBezTo>
                  <a:lnTo>
                    <a:pt x="86062" y="13727"/>
                  </a:lnTo>
                  <a:cubicBezTo>
                    <a:pt x="86128" y="13761"/>
                    <a:pt x="86195" y="13777"/>
                    <a:pt x="86262" y="13777"/>
                  </a:cubicBezTo>
                  <a:cubicBezTo>
                    <a:pt x="86328" y="13777"/>
                    <a:pt x="86395" y="13761"/>
                    <a:pt x="86462" y="13727"/>
                  </a:cubicBezTo>
                  <a:lnTo>
                    <a:pt x="89064" y="12226"/>
                  </a:lnTo>
                  <a:cubicBezTo>
                    <a:pt x="89164" y="12159"/>
                    <a:pt x="89197" y="12059"/>
                    <a:pt x="89097" y="11993"/>
                  </a:cubicBezTo>
                  <a:lnTo>
                    <a:pt x="86595" y="10558"/>
                  </a:lnTo>
                  <a:cubicBezTo>
                    <a:pt x="86529" y="10525"/>
                    <a:pt x="86462" y="10508"/>
                    <a:pt x="86395" y="10508"/>
                  </a:cubicBezTo>
                  <a:close/>
                  <a:moveTo>
                    <a:pt x="79023" y="10642"/>
                  </a:moveTo>
                  <a:cubicBezTo>
                    <a:pt x="78957" y="10642"/>
                    <a:pt x="78890" y="10658"/>
                    <a:pt x="78823" y="10692"/>
                  </a:cubicBezTo>
                  <a:lnTo>
                    <a:pt x="76221" y="12193"/>
                  </a:lnTo>
                  <a:cubicBezTo>
                    <a:pt x="76121" y="12260"/>
                    <a:pt x="76121" y="12360"/>
                    <a:pt x="76221" y="12426"/>
                  </a:cubicBezTo>
                  <a:lnTo>
                    <a:pt x="78723" y="13861"/>
                  </a:lnTo>
                  <a:cubicBezTo>
                    <a:pt x="78773" y="13894"/>
                    <a:pt x="78831" y="13911"/>
                    <a:pt x="78894" y="13911"/>
                  </a:cubicBezTo>
                  <a:cubicBezTo>
                    <a:pt x="78957" y="13911"/>
                    <a:pt x="79023" y="13894"/>
                    <a:pt x="79090" y="13861"/>
                  </a:cubicBezTo>
                  <a:lnTo>
                    <a:pt x="81692" y="12360"/>
                  </a:lnTo>
                  <a:cubicBezTo>
                    <a:pt x="81825" y="12293"/>
                    <a:pt x="81825" y="12193"/>
                    <a:pt x="81725" y="12126"/>
                  </a:cubicBezTo>
                  <a:lnTo>
                    <a:pt x="79223" y="10692"/>
                  </a:lnTo>
                  <a:cubicBezTo>
                    <a:pt x="79157" y="10658"/>
                    <a:pt x="79090" y="10642"/>
                    <a:pt x="79023" y="10642"/>
                  </a:cubicBezTo>
                  <a:close/>
                  <a:moveTo>
                    <a:pt x="62707" y="10975"/>
                  </a:moveTo>
                  <a:cubicBezTo>
                    <a:pt x="62645" y="10975"/>
                    <a:pt x="62578" y="10992"/>
                    <a:pt x="62511" y="11025"/>
                  </a:cubicBezTo>
                  <a:lnTo>
                    <a:pt x="59910" y="12526"/>
                  </a:lnTo>
                  <a:cubicBezTo>
                    <a:pt x="59776" y="12593"/>
                    <a:pt x="59776" y="12693"/>
                    <a:pt x="59876" y="12727"/>
                  </a:cubicBezTo>
                  <a:lnTo>
                    <a:pt x="62378" y="14194"/>
                  </a:lnTo>
                  <a:cubicBezTo>
                    <a:pt x="62445" y="14211"/>
                    <a:pt x="62511" y="14219"/>
                    <a:pt x="62574" y="14219"/>
                  </a:cubicBezTo>
                  <a:cubicBezTo>
                    <a:pt x="62637" y="14219"/>
                    <a:pt x="62695" y="14211"/>
                    <a:pt x="62745" y="14194"/>
                  </a:cubicBezTo>
                  <a:lnTo>
                    <a:pt x="65380" y="12660"/>
                  </a:lnTo>
                  <a:cubicBezTo>
                    <a:pt x="65480" y="12626"/>
                    <a:pt x="65480" y="12526"/>
                    <a:pt x="65380" y="12460"/>
                  </a:cubicBezTo>
                  <a:lnTo>
                    <a:pt x="62878" y="11025"/>
                  </a:lnTo>
                  <a:cubicBezTo>
                    <a:pt x="62828" y="10992"/>
                    <a:pt x="62770" y="10975"/>
                    <a:pt x="62707" y="10975"/>
                  </a:cubicBezTo>
                  <a:close/>
                  <a:moveTo>
                    <a:pt x="70822" y="11275"/>
                  </a:moveTo>
                  <a:cubicBezTo>
                    <a:pt x="70759" y="11275"/>
                    <a:pt x="70701" y="11292"/>
                    <a:pt x="70651" y="11326"/>
                  </a:cubicBezTo>
                  <a:lnTo>
                    <a:pt x="68049" y="12827"/>
                  </a:lnTo>
                  <a:cubicBezTo>
                    <a:pt x="67915" y="12893"/>
                    <a:pt x="67915" y="12993"/>
                    <a:pt x="68015" y="13027"/>
                  </a:cubicBezTo>
                  <a:lnTo>
                    <a:pt x="70517" y="14461"/>
                  </a:lnTo>
                  <a:cubicBezTo>
                    <a:pt x="70567" y="14494"/>
                    <a:pt x="70634" y="14511"/>
                    <a:pt x="70701" y="14511"/>
                  </a:cubicBezTo>
                  <a:cubicBezTo>
                    <a:pt x="70767" y="14511"/>
                    <a:pt x="70834" y="14494"/>
                    <a:pt x="70884" y="14461"/>
                  </a:cubicBezTo>
                  <a:lnTo>
                    <a:pt x="73486" y="12960"/>
                  </a:lnTo>
                  <a:cubicBezTo>
                    <a:pt x="73619" y="12893"/>
                    <a:pt x="73619" y="12793"/>
                    <a:pt x="73519" y="12760"/>
                  </a:cubicBezTo>
                  <a:lnTo>
                    <a:pt x="71018" y="11326"/>
                  </a:lnTo>
                  <a:cubicBezTo>
                    <a:pt x="70951" y="11292"/>
                    <a:pt x="70884" y="11275"/>
                    <a:pt x="70822" y="11275"/>
                  </a:cubicBezTo>
                  <a:close/>
                  <a:moveTo>
                    <a:pt x="97320" y="12410"/>
                  </a:moveTo>
                  <a:cubicBezTo>
                    <a:pt x="97253" y="12410"/>
                    <a:pt x="97186" y="12426"/>
                    <a:pt x="97136" y="12460"/>
                  </a:cubicBezTo>
                  <a:lnTo>
                    <a:pt x="94534" y="13994"/>
                  </a:lnTo>
                  <a:cubicBezTo>
                    <a:pt x="94401" y="14061"/>
                    <a:pt x="94401" y="14161"/>
                    <a:pt x="94501" y="14228"/>
                  </a:cubicBezTo>
                  <a:lnTo>
                    <a:pt x="97003" y="15662"/>
                  </a:lnTo>
                  <a:cubicBezTo>
                    <a:pt x="97069" y="15695"/>
                    <a:pt x="97136" y="15712"/>
                    <a:pt x="97203" y="15712"/>
                  </a:cubicBezTo>
                  <a:cubicBezTo>
                    <a:pt x="97270" y="15712"/>
                    <a:pt x="97336" y="15695"/>
                    <a:pt x="97403" y="15662"/>
                  </a:cubicBezTo>
                  <a:lnTo>
                    <a:pt x="100005" y="14161"/>
                  </a:lnTo>
                  <a:cubicBezTo>
                    <a:pt x="100105" y="14094"/>
                    <a:pt x="100105" y="13994"/>
                    <a:pt x="100005" y="13927"/>
                  </a:cubicBezTo>
                  <a:lnTo>
                    <a:pt x="97503" y="12460"/>
                  </a:lnTo>
                  <a:cubicBezTo>
                    <a:pt x="97453" y="12426"/>
                    <a:pt x="97386" y="12410"/>
                    <a:pt x="97320" y="12410"/>
                  </a:cubicBezTo>
                  <a:close/>
                  <a:moveTo>
                    <a:pt x="89935" y="12568"/>
                  </a:moveTo>
                  <a:cubicBezTo>
                    <a:pt x="89873" y="12568"/>
                    <a:pt x="89814" y="12576"/>
                    <a:pt x="89764" y="12593"/>
                  </a:cubicBezTo>
                  <a:lnTo>
                    <a:pt x="87162" y="14128"/>
                  </a:lnTo>
                  <a:cubicBezTo>
                    <a:pt x="87029" y="14194"/>
                    <a:pt x="87029" y="14261"/>
                    <a:pt x="87162" y="14328"/>
                  </a:cubicBezTo>
                  <a:lnTo>
                    <a:pt x="89664" y="15762"/>
                  </a:lnTo>
                  <a:cubicBezTo>
                    <a:pt x="89714" y="15795"/>
                    <a:pt x="89773" y="15812"/>
                    <a:pt x="89831" y="15812"/>
                  </a:cubicBezTo>
                  <a:cubicBezTo>
                    <a:pt x="89889" y="15812"/>
                    <a:pt x="89948" y="15795"/>
                    <a:pt x="89998" y="15762"/>
                  </a:cubicBezTo>
                  <a:lnTo>
                    <a:pt x="92600" y="14261"/>
                  </a:lnTo>
                  <a:cubicBezTo>
                    <a:pt x="92733" y="14194"/>
                    <a:pt x="92733" y="14094"/>
                    <a:pt x="92633" y="14061"/>
                  </a:cubicBezTo>
                  <a:lnTo>
                    <a:pt x="90131" y="12593"/>
                  </a:lnTo>
                  <a:cubicBezTo>
                    <a:pt x="90064" y="12576"/>
                    <a:pt x="89998" y="12568"/>
                    <a:pt x="89935" y="12568"/>
                  </a:cubicBezTo>
                  <a:close/>
                  <a:moveTo>
                    <a:pt x="82563" y="12710"/>
                  </a:moveTo>
                  <a:cubicBezTo>
                    <a:pt x="82501" y="12710"/>
                    <a:pt x="82442" y="12727"/>
                    <a:pt x="82392" y="12760"/>
                  </a:cubicBezTo>
                  <a:lnTo>
                    <a:pt x="79757" y="14261"/>
                  </a:lnTo>
                  <a:cubicBezTo>
                    <a:pt x="79657" y="14328"/>
                    <a:pt x="79657" y="14428"/>
                    <a:pt x="79757" y="14461"/>
                  </a:cubicBezTo>
                  <a:lnTo>
                    <a:pt x="82259" y="15895"/>
                  </a:lnTo>
                  <a:cubicBezTo>
                    <a:pt x="82318" y="15935"/>
                    <a:pt x="82388" y="15951"/>
                    <a:pt x="82462" y="15951"/>
                  </a:cubicBezTo>
                  <a:cubicBezTo>
                    <a:pt x="82515" y="15951"/>
                    <a:pt x="82571" y="15943"/>
                    <a:pt x="82626" y="15929"/>
                  </a:cubicBezTo>
                  <a:lnTo>
                    <a:pt x="82626" y="15895"/>
                  </a:lnTo>
                  <a:lnTo>
                    <a:pt x="85228" y="14394"/>
                  </a:lnTo>
                  <a:cubicBezTo>
                    <a:pt x="85361" y="14328"/>
                    <a:pt x="85361" y="14228"/>
                    <a:pt x="85261" y="14194"/>
                  </a:cubicBezTo>
                  <a:lnTo>
                    <a:pt x="82759" y="12760"/>
                  </a:lnTo>
                  <a:cubicBezTo>
                    <a:pt x="82693" y="12727"/>
                    <a:pt x="82626" y="12710"/>
                    <a:pt x="82563" y="12710"/>
                  </a:cubicBezTo>
                  <a:close/>
                  <a:moveTo>
                    <a:pt x="58892" y="13177"/>
                  </a:moveTo>
                  <a:cubicBezTo>
                    <a:pt x="58826" y="13177"/>
                    <a:pt x="58759" y="13194"/>
                    <a:pt x="58709" y="13227"/>
                  </a:cubicBezTo>
                  <a:lnTo>
                    <a:pt x="56074" y="14728"/>
                  </a:lnTo>
                  <a:cubicBezTo>
                    <a:pt x="55973" y="14795"/>
                    <a:pt x="55940" y="14895"/>
                    <a:pt x="56040" y="14928"/>
                  </a:cubicBezTo>
                  <a:lnTo>
                    <a:pt x="58575" y="16396"/>
                  </a:lnTo>
                  <a:cubicBezTo>
                    <a:pt x="58642" y="16413"/>
                    <a:pt x="58709" y="16421"/>
                    <a:pt x="58771" y="16421"/>
                  </a:cubicBezTo>
                  <a:cubicBezTo>
                    <a:pt x="58834" y="16421"/>
                    <a:pt x="58892" y="16413"/>
                    <a:pt x="58942" y="16396"/>
                  </a:cubicBezTo>
                  <a:lnTo>
                    <a:pt x="61544" y="14861"/>
                  </a:lnTo>
                  <a:cubicBezTo>
                    <a:pt x="61678" y="14795"/>
                    <a:pt x="61678" y="14728"/>
                    <a:pt x="61577" y="14661"/>
                  </a:cubicBezTo>
                  <a:lnTo>
                    <a:pt x="59076" y="13227"/>
                  </a:lnTo>
                  <a:cubicBezTo>
                    <a:pt x="59026" y="13194"/>
                    <a:pt x="58959" y="13177"/>
                    <a:pt x="58892" y="13177"/>
                  </a:cubicBezTo>
                  <a:close/>
                  <a:moveTo>
                    <a:pt x="74387" y="13310"/>
                  </a:moveTo>
                  <a:cubicBezTo>
                    <a:pt x="74320" y="13310"/>
                    <a:pt x="74253" y="13327"/>
                    <a:pt x="74186" y="13360"/>
                  </a:cubicBezTo>
                  <a:lnTo>
                    <a:pt x="71585" y="14861"/>
                  </a:lnTo>
                  <a:cubicBezTo>
                    <a:pt x="71485" y="14928"/>
                    <a:pt x="71485" y="15028"/>
                    <a:pt x="71551" y="15095"/>
                  </a:cubicBezTo>
                  <a:lnTo>
                    <a:pt x="74053" y="16529"/>
                  </a:lnTo>
                  <a:cubicBezTo>
                    <a:pt x="74120" y="16563"/>
                    <a:pt x="74186" y="16579"/>
                    <a:pt x="74253" y="16579"/>
                  </a:cubicBezTo>
                  <a:cubicBezTo>
                    <a:pt x="74320" y="16579"/>
                    <a:pt x="74387" y="16563"/>
                    <a:pt x="74453" y="16529"/>
                  </a:cubicBezTo>
                  <a:lnTo>
                    <a:pt x="77055" y="15028"/>
                  </a:lnTo>
                  <a:cubicBezTo>
                    <a:pt x="77155" y="14961"/>
                    <a:pt x="77189" y="14861"/>
                    <a:pt x="77089" y="14795"/>
                  </a:cubicBezTo>
                  <a:lnTo>
                    <a:pt x="74587" y="13360"/>
                  </a:lnTo>
                  <a:cubicBezTo>
                    <a:pt x="74520" y="13327"/>
                    <a:pt x="74453" y="13310"/>
                    <a:pt x="74387" y="13310"/>
                  </a:cubicBezTo>
                  <a:close/>
                  <a:moveTo>
                    <a:pt x="67019" y="13469"/>
                  </a:moveTo>
                  <a:cubicBezTo>
                    <a:pt x="66956" y="13469"/>
                    <a:pt x="66898" y="13477"/>
                    <a:pt x="66848" y="13494"/>
                  </a:cubicBezTo>
                  <a:lnTo>
                    <a:pt x="64213" y="15028"/>
                  </a:lnTo>
                  <a:cubicBezTo>
                    <a:pt x="64113" y="15062"/>
                    <a:pt x="64113" y="15162"/>
                    <a:pt x="64213" y="15228"/>
                  </a:cubicBezTo>
                  <a:lnTo>
                    <a:pt x="66714" y="16663"/>
                  </a:lnTo>
                  <a:cubicBezTo>
                    <a:pt x="66765" y="16696"/>
                    <a:pt x="66831" y="16713"/>
                    <a:pt x="66898" y="16713"/>
                  </a:cubicBezTo>
                  <a:cubicBezTo>
                    <a:pt x="66965" y="16713"/>
                    <a:pt x="67031" y="16696"/>
                    <a:pt x="67081" y="16663"/>
                  </a:cubicBezTo>
                  <a:lnTo>
                    <a:pt x="69683" y="15162"/>
                  </a:lnTo>
                  <a:cubicBezTo>
                    <a:pt x="69817" y="15095"/>
                    <a:pt x="69817" y="14995"/>
                    <a:pt x="69717" y="14961"/>
                  </a:cubicBezTo>
                  <a:lnTo>
                    <a:pt x="67215" y="13494"/>
                  </a:lnTo>
                  <a:cubicBezTo>
                    <a:pt x="67148" y="13477"/>
                    <a:pt x="67081" y="13469"/>
                    <a:pt x="67019" y="13469"/>
                  </a:cubicBezTo>
                  <a:close/>
                  <a:moveTo>
                    <a:pt x="86133" y="14778"/>
                  </a:moveTo>
                  <a:cubicBezTo>
                    <a:pt x="86070" y="14778"/>
                    <a:pt x="86012" y="14795"/>
                    <a:pt x="85962" y="14828"/>
                  </a:cubicBezTo>
                  <a:lnTo>
                    <a:pt x="83326" y="16329"/>
                  </a:lnTo>
                  <a:cubicBezTo>
                    <a:pt x="83226" y="16396"/>
                    <a:pt x="83226" y="16496"/>
                    <a:pt x="83326" y="16529"/>
                  </a:cubicBezTo>
                  <a:lnTo>
                    <a:pt x="85828" y="17997"/>
                  </a:lnTo>
                  <a:cubicBezTo>
                    <a:pt x="85878" y="18014"/>
                    <a:pt x="85937" y="18022"/>
                    <a:pt x="85999" y="18022"/>
                  </a:cubicBezTo>
                  <a:cubicBezTo>
                    <a:pt x="86062" y="18022"/>
                    <a:pt x="86128" y="18014"/>
                    <a:pt x="86195" y="17997"/>
                  </a:cubicBezTo>
                  <a:lnTo>
                    <a:pt x="88797" y="16463"/>
                  </a:lnTo>
                  <a:cubicBezTo>
                    <a:pt x="88897" y="16396"/>
                    <a:pt x="88930" y="16329"/>
                    <a:pt x="88830" y="16262"/>
                  </a:cubicBezTo>
                  <a:lnTo>
                    <a:pt x="86328" y="14828"/>
                  </a:lnTo>
                  <a:cubicBezTo>
                    <a:pt x="86262" y="14795"/>
                    <a:pt x="86195" y="14778"/>
                    <a:pt x="86133" y="14778"/>
                  </a:cubicBezTo>
                  <a:close/>
                  <a:moveTo>
                    <a:pt x="70584" y="15512"/>
                  </a:moveTo>
                  <a:cubicBezTo>
                    <a:pt x="70517" y="15512"/>
                    <a:pt x="70450" y="15529"/>
                    <a:pt x="70384" y="15562"/>
                  </a:cubicBezTo>
                  <a:lnTo>
                    <a:pt x="67782" y="17063"/>
                  </a:lnTo>
                  <a:cubicBezTo>
                    <a:pt x="67682" y="17130"/>
                    <a:pt x="67648" y="17230"/>
                    <a:pt x="67749" y="17296"/>
                  </a:cubicBezTo>
                  <a:lnTo>
                    <a:pt x="70250" y="18731"/>
                  </a:lnTo>
                  <a:cubicBezTo>
                    <a:pt x="70317" y="18748"/>
                    <a:pt x="70384" y="18756"/>
                    <a:pt x="70450" y="18756"/>
                  </a:cubicBezTo>
                  <a:cubicBezTo>
                    <a:pt x="70517" y="18756"/>
                    <a:pt x="70584" y="18748"/>
                    <a:pt x="70651" y="18731"/>
                  </a:cubicBezTo>
                  <a:lnTo>
                    <a:pt x="73252" y="17196"/>
                  </a:lnTo>
                  <a:cubicBezTo>
                    <a:pt x="73353" y="17163"/>
                    <a:pt x="73386" y="17063"/>
                    <a:pt x="73286" y="16996"/>
                  </a:cubicBezTo>
                  <a:lnTo>
                    <a:pt x="70784" y="15562"/>
                  </a:lnTo>
                  <a:cubicBezTo>
                    <a:pt x="70717" y="15529"/>
                    <a:pt x="70651" y="15512"/>
                    <a:pt x="70584" y="15512"/>
                  </a:cubicBezTo>
                  <a:close/>
                  <a:moveTo>
                    <a:pt x="63212" y="15679"/>
                  </a:moveTo>
                  <a:cubicBezTo>
                    <a:pt x="63145" y="15679"/>
                    <a:pt x="63079" y="15695"/>
                    <a:pt x="63012" y="15729"/>
                  </a:cubicBezTo>
                  <a:lnTo>
                    <a:pt x="60410" y="17230"/>
                  </a:lnTo>
                  <a:cubicBezTo>
                    <a:pt x="60310" y="17296"/>
                    <a:pt x="60310" y="17397"/>
                    <a:pt x="60410" y="17430"/>
                  </a:cubicBezTo>
                  <a:lnTo>
                    <a:pt x="62912" y="18864"/>
                  </a:lnTo>
                  <a:cubicBezTo>
                    <a:pt x="62962" y="18898"/>
                    <a:pt x="63020" y="18914"/>
                    <a:pt x="63083" y="18914"/>
                  </a:cubicBezTo>
                  <a:cubicBezTo>
                    <a:pt x="63145" y="18914"/>
                    <a:pt x="63212" y="18898"/>
                    <a:pt x="63279" y="18864"/>
                  </a:cubicBezTo>
                  <a:lnTo>
                    <a:pt x="65881" y="17363"/>
                  </a:lnTo>
                  <a:cubicBezTo>
                    <a:pt x="65981" y="17296"/>
                    <a:pt x="66014" y="17196"/>
                    <a:pt x="65914" y="17163"/>
                  </a:cubicBezTo>
                  <a:lnTo>
                    <a:pt x="63412" y="15729"/>
                  </a:lnTo>
                  <a:cubicBezTo>
                    <a:pt x="63345" y="15695"/>
                    <a:pt x="63279" y="15679"/>
                    <a:pt x="63212" y="15679"/>
                  </a:cubicBezTo>
                  <a:close/>
                  <a:moveTo>
                    <a:pt x="54210" y="15845"/>
                  </a:moveTo>
                  <a:cubicBezTo>
                    <a:pt x="54147" y="15845"/>
                    <a:pt x="54089" y="15862"/>
                    <a:pt x="54039" y="15895"/>
                  </a:cubicBezTo>
                  <a:lnTo>
                    <a:pt x="51404" y="17397"/>
                  </a:lnTo>
                  <a:cubicBezTo>
                    <a:pt x="51303" y="17463"/>
                    <a:pt x="51303" y="17563"/>
                    <a:pt x="51404" y="17630"/>
                  </a:cubicBezTo>
                  <a:lnTo>
                    <a:pt x="53905" y="19064"/>
                  </a:lnTo>
                  <a:cubicBezTo>
                    <a:pt x="53972" y="19098"/>
                    <a:pt x="54039" y="19114"/>
                    <a:pt x="54105" y="19114"/>
                  </a:cubicBezTo>
                  <a:cubicBezTo>
                    <a:pt x="54172" y="19114"/>
                    <a:pt x="54239" y="19098"/>
                    <a:pt x="54306" y="19064"/>
                  </a:cubicBezTo>
                  <a:lnTo>
                    <a:pt x="56907" y="17563"/>
                  </a:lnTo>
                  <a:cubicBezTo>
                    <a:pt x="57008" y="17497"/>
                    <a:pt x="57041" y="17397"/>
                    <a:pt x="56907" y="17330"/>
                  </a:cubicBezTo>
                  <a:lnTo>
                    <a:pt x="54406" y="15895"/>
                  </a:lnTo>
                  <a:cubicBezTo>
                    <a:pt x="54339" y="15862"/>
                    <a:pt x="54272" y="15845"/>
                    <a:pt x="54210" y="15845"/>
                  </a:cubicBezTo>
                  <a:close/>
                  <a:moveTo>
                    <a:pt x="93504" y="14645"/>
                  </a:moveTo>
                  <a:cubicBezTo>
                    <a:pt x="93442" y="14645"/>
                    <a:pt x="93384" y="14661"/>
                    <a:pt x="93333" y="14695"/>
                  </a:cubicBezTo>
                  <a:lnTo>
                    <a:pt x="86896" y="18397"/>
                  </a:lnTo>
                  <a:cubicBezTo>
                    <a:pt x="86795" y="18464"/>
                    <a:pt x="86795" y="18531"/>
                    <a:pt x="86896" y="18597"/>
                  </a:cubicBezTo>
                  <a:lnTo>
                    <a:pt x="89397" y="20032"/>
                  </a:lnTo>
                  <a:cubicBezTo>
                    <a:pt x="89447" y="20065"/>
                    <a:pt x="89506" y="20082"/>
                    <a:pt x="89568" y="20082"/>
                  </a:cubicBezTo>
                  <a:cubicBezTo>
                    <a:pt x="89631" y="20082"/>
                    <a:pt x="89698" y="20065"/>
                    <a:pt x="89764" y="20032"/>
                  </a:cubicBezTo>
                  <a:lnTo>
                    <a:pt x="96169" y="16329"/>
                  </a:lnTo>
                  <a:cubicBezTo>
                    <a:pt x="96302" y="16262"/>
                    <a:pt x="96302" y="16162"/>
                    <a:pt x="96202" y="16129"/>
                  </a:cubicBezTo>
                  <a:lnTo>
                    <a:pt x="93700" y="14695"/>
                  </a:lnTo>
                  <a:cubicBezTo>
                    <a:pt x="93634" y="14661"/>
                    <a:pt x="93567" y="14645"/>
                    <a:pt x="93504" y="14645"/>
                  </a:cubicBezTo>
                  <a:close/>
                  <a:moveTo>
                    <a:pt x="66752" y="17713"/>
                  </a:moveTo>
                  <a:cubicBezTo>
                    <a:pt x="66689" y="17713"/>
                    <a:pt x="66631" y="17730"/>
                    <a:pt x="66581" y="17763"/>
                  </a:cubicBezTo>
                  <a:lnTo>
                    <a:pt x="64013" y="19265"/>
                  </a:lnTo>
                  <a:cubicBezTo>
                    <a:pt x="63879" y="19331"/>
                    <a:pt x="63879" y="19431"/>
                    <a:pt x="63979" y="19498"/>
                  </a:cubicBezTo>
                  <a:lnTo>
                    <a:pt x="66481" y="20932"/>
                  </a:lnTo>
                  <a:cubicBezTo>
                    <a:pt x="66531" y="20949"/>
                    <a:pt x="66589" y="20957"/>
                    <a:pt x="66648" y="20957"/>
                  </a:cubicBezTo>
                  <a:cubicBezTo>
                    <a:pt x="66706" y="20957"/>
                    <a:pt x="66765" y="20949"/>
                    <a:pt x="66815" y="20932"/>
                  </a:cubicBezTo>
                  <a:lnTo>
                    <a:pt x="69416" y="19431"/>
                  </a:lnTo>
                  <a:cubicBezTo>
                    <a:pt x="69550" y="19365"/>
                    <a:pt x="69550" y="19265"/>
                    <a:pt x="69450" y="19198"/>
                  </a:cubicBezTo>
                  <a:lnTo>
                    <a:pt x="66948" y="17763"/>
                  </a:lnTo>
                  <a:cubicBezTo>
                    <a:pt x="66881" y="17730"/>
                    <a:pt x="66815" y="17713"/>
                    <a:pt x="66752" y="17713"/>
                  </a:cubicBezTo>
                  <a:close/>
                  <a:moveTo>
                    <a:pt x="50432" y="18047"/>
                  </a:moveTo>
                  <a:cubicBezTo>
                    <a:pt x="50369" y="18047"/>
                    <a:pt x="50303" y="18064"/>
                    <a:pt x="50236" y="18097"/>
                  </a:cubicBezTo>
                  <a:lnTo>
                    <a:pt x="47634" y="19598"/>
                  </a:lnTo>
                  <a:cubicBezTo>
                    <a:pt x="47534" y="19665"/>
                    <a:pt x="47501" y="19765"/>
                    <a:pt x="47601" y="19832"/>
                  </a:cubicBezTo>
                  <a:lnTo>
                    <a:pt x="50103" y="21266"/>
                  </a:lnTo>
                  <a:cubicBezTo>
                    <a:pt x="50169" y="21299"/>
                    <a:pt x="50236" y="21316"/>
                    <a:pt x="50303" y="21316"/>
                  </a:cubicBezTo>
                  <a:cubicBezTo>
                    <a:pt x="50369" y="21316"/>
                    <a:pt x="50436" y="21299"/>
                    <a:pt x="50503" y="21266"/>
                  </a:cubicBezTo>
                  <a:lnTo>
                    <a:pt x="53105" y="19765"/>
                  </a:lnTo>
                  <a:cubicBezTo>
                    <a:pt x="53205" y="19698"/>
                    <a:pt x="53205" y="19598"/>
                    <a:pt x="53105" y="19531"/>
                  </a:cubicBezTo>
                  <a:lnTo>
                    <a:pt x="50603" y="18097"/>
                  </a:lnTo>
                  <a:cubicBezTo>
                    <a:pt x="50553" y="18064"/>
                    <a:pt x="50495" y="18047"/>
                    <a:pt x="50432" y="18047"/>
                  </a:cubicBezTo>
                  <a:close/>
                  <a:moveTo>
                    <a:pt x="58592" y="18339"/>
                  </a:moveTo>
                  <a:cubicBezTo>
                    <a:pt x="58525" y="18339"/>
                    <a:pt x="58459" y="18347"/>
                    <a:pt x="58409" y="18364"/>
                  </a:cubicBezTo>
                  <a:lnTo>
                    <a:pt x="54005" y="20932"/>
                  </a:lnTo>
                  <a:cubicBezTo>
                    <a:pt x="53872" y="20999"/>
                    <a:pt x="53872" y="21099"/>
                    <a:pt x="53972" y="21133"/>
                  </a:cubicBezTo>
                  <a:lnTo>
                    <a:pt x="56474" y="22567"/>
                  </a:lnTo>
                  <a:cubicBezTo>
                    <a:pt x="56524" y="22600"/>
                    <a:pt x="56591" y="22617"/>
                    <a:pt x="56657" y="22617"/>
                  </a:cubicBezTo>
                  <a:cubicBezTo>
                    <a:pt x="56724" y="22617"/>
                    <a:pt x="56791" y="22600"/>
                    <a:pt x="56841" y="22567"/>
                  </a:cubicBezTo>
                  <a:lnTo>
                    <a:pt x="61277" y="20032"/>
                  </a:lnTo>
                  <a:cubicBezTo>
                    <a:pt x="61377" y="19965"/>
                    <a:pt x="61377" y="19865"/>
                    <a:pt x="61277" y="19798"/>
                  </a:cubicBezTo>
                  <a:lnTo>
                    <a:pt x="58775" y="18364"/>
                  </a:lnTo>
                  <a:cubicBezTo>
                    <a:pt x="58725" y="18347"/>
                    <a:pt x="58659" y="18339"/>
                    <a:pt x="58592" y="18339"/>
                  </a:cubicBezTo>
                  <a:close/>
                  <a:moveTo>
                    <a:pt x="85065" y="19481"/>
                  </a:moveTo>
                  <a:cubicBezTo>
                    <a:pt x="85003" y="19481"/>
                    <a:pt x="84944" y="19498"/>
                    <a:pt x="84894" y="19531"/>
                  </a:cubicBezTo>
                  <a:lnTo>
                    <a:pt x="82292" y="21032"/>
                  </a:lnTo>
                  <a:cubicBezTo>
                    <a:pt x="82159" y="21099"/>
                    <a:pt x="82159" y="21199"/>
                    <a:pt x="82259" y="21266"/>
                  </a:cubicBezTo>
                  <a:lnTo>
                    <a:pt x="84761" y="22700"/>
                  </a:lnTo>
                  <a:cubicBezTo>
                    <a:pt x="84811" y="22734"/>
                    <a:pt x="84877" y="22750"/>
                    <a:pt x="84944" y="22750"/>
                  </a:cubicBezTo>
                  <a:cubicBezTo>
                    <a:pt x="85011" y="22750"/>
                    <a:pt x="85078" y="22734"/>
                    <a:pt x="85128" y="22700"/>
                  </a:cubicBezTo>
                  <a:lnTo>
                    <a:pt x="87729" y="21199"/>
                  </a:lnTo>
                  <a:cubicBezTo>
                    <a:pt x="87863" y="21133"/>
                    <a:pt x="87863" y="21032"/>
                    <a:pt x="87729" y="20966"/>
                  </a:cubicBezTo>
                  <a:lnTo>
                    <a:pt x="85261" y="19531"/>
                  </a:lnTo>
                  <a:cubicBezTo>
                    <a:pt x="85194" y="19498"/>
                    <a:pt x="85128" y="19481"/>
                    <a:pt x="85065" y="19481"/>
                  </a:cubicBezTo>
                  <a:close/>
                  <a:moveTo>
                    <a:pt x="77718" y="19615"/>
                  </a:moveTo>
                  <a:cubicBezTo>
                    <a:pt x="77656" y="19615"/>
                    <a:pt x="77589" y="19631"/>
                    <a:pt x="77522" y="19665"/>
                  </a:cubicBezTo>
                  <a:lnTo>
                    <a:pt x="74920" y="21166"/>
                  </a:lnTo>
                  <a:cubicBezTo>
                    <a:pt x="74820" y="21233"/>
                    <a:pt x="74787" y="21333"/>
                    <a:pt x="74887" y="21399"/>
                  </a:cubicBezTo>
                  <a:lnTo>
                    <a:pt x="77389" y="22834"/>
                  </a:lnTo>
                  <a:cubicBezTo>
                    <a:pt x="77455" y="22867"/>
                    <a:pt x="77522" y="22884"/>
                    <a:pt x="77589" y="22884"/>
                  </a:cubicBezTo>
                  <a:cubicBezTo>
                    <a:pt x="77656" y="22884"/>
                    <a:pt x="77722" y="22867"/>
                    <a:pt x="77789" y="22834"/>
                  </a:cubicBezTo>
                  <a:lnTo>
                    <a:pt x="80391" y="21333"/>
                  </a:lnTo>
                  <a:cubicBezTo>
                    <a:pt x="80491" y="21266"/>
                    <a:pt x="80491" y="21166"/>
                    <a:pt x="80391" y="21099"/>
                  </a:cubicBezTo>
                  <a:lnTo>
                    <a:pt x="77889" y="19665"/>
                  </a:lnTo>
                  <a:cubicBezTo>
                    <a:pt x="77839" y="19631"/>
                    <a:pt x="77781" y="19615"/>
                    <a:pt x="77718" y="19615"/>
                  </a:cubicBezTo>
                  <a:close/>
                  <a:moveTo>
                    <a:pt x="46617" y="20249"/>
                  </a:moveTo>
                  <a:cubicBezTo>
                    <a:pt x="46550" y="20249"/>
                    <a:pt x="46483" y="20265"/>
                    <a:pt x="46433" y="20299"/>
                  </a:cubicBezTo>
                  <a:lnTo>
                    <a:pt x="43831" y="21800"/>
                  </a:lnTo>
                  <a:cubicBezTo>
                    <a:pt x="43698" y="21866"/>
                    <a:pt x="43698" y="21966"/>
                    <a:pt x="43798" y="22033"/>
                  </a:cubicBezTo>
                  <a:lnTo>
                    <a:pt x="46300" y="23468"/>
                  </a:lnTo>
                  <a:cubicBezTo>
                    <a:pt x="46350" y="23501"/>
                    <a:pt x="46417" y="23518"/>
                    <a:pt x="46483" y="23518"/>
                  </a:cubicBezTo>
                  <a:cubicBezTo>
                    <a:pt x="46550" y="23518"/>
                    <a:pt x="46617" y="23501"/>
                    <a:pt x="46667" y="23468"/>
                  </a:cubicBezTo>
                  <a:lnTo>
                    <a:pt x="49269" y="21966"/>
                  </a:lnTo>
                  <a:cubicBezTo>
                    <a:pt x="49402" y="21900"/>
                    <a:pt x="49402" y="21800"/>
                    <a:pt x="49302" y="21733"/>
                  </a:cubicBezTo>
                  <a:lnTo>
                    <a:pt x="46800" y="20299"/>
                  </a:lnTo>
                  <a:cubicBezTo>
                    <a:pt x="46750" y="20265"/>
                    <a:pt x="46684" y="20249"/>
                    <a:pt x="46617" y="20249"/>
                  </a:cubicBezTo>
                  <a:close/>
                  <a:moveTo>
                    <a:pt x="52971" y="21583"/>
                  </a:moveTo>
                  <a:cubicBezTo>
                    <a:pt x="52913" y="21583"/>
                    <a:pt x="52855" y="21600"/>
                    <a:pt x="52805" y="21633"/>
                  </a:cubicBezTo>
                  <a:lnTo>
                    <a:pt x="50203" y="23134"/>
                  </a:lnTo>
                  <a:cubicBezTo>
                    <a:pt x="50069" y="23201"/>
                    <a:pt x="50069" y="23301"/>
                    <a:pt x="50169" y="23334"/>
                  </a:cubicBezTo>
                  <a:lnTo>
                    <a:pt x="52671" y="24768"/>
                  </a:lnTo>
                  <a:cubicBezTo>
                    <a:pt x="52721" y="24802"/>
                    <a:pt x="52780" y="24819"/>
                    <a:pt x="52842" y="24819"/>
                  </a:cubicBezTo>
                  <a:cubicBezTo>
                    <a:pt x="52905" y="24819"/>
                    <a:pt x="52971" y="24802"/>
                    <a:pt x="53038" y="24768"/>
                  </a:cubicBezTo>
                  <a:lnTo>
                    <a:pt x="55640" y="23267"/>
                  </a:lnTo>
                  <a:cubicBezTo>
                    <a:pt x="55740" y="23201"/>
                    <a:pt x="55773" y="23101"/>
                    <a:pt x="55640" y="23067"/>
                  </a:cubicBezTo>
                  <a:lnTo>
                    <a:pt x="53138" y="21633"/>
                  </a:lnTo>
                  <a:cubicBezTo>
                    <a:pt x="53088" y="21600"/>
                    <a:pt x="53030" y="21583"/>
                    <a:pt x="52971" y="21583"/>
                  </a:cubicBezTo>
                  <a:close/>
                  <a:moveTo>
                    <a:pt x="81275" y="21683"/>
                  </a:moveTo>
                  <a:cubicBezTo>
                    <a:pt x="81208" y="21683"/>
                    <a:pt x="81141" y="21700"/>
                    <a:pt x="81091" y="21733"/>
                  </a:cubicBezTo>
                  <a:lnTo>
                    <a:pt x="78490" y="23234"/>
                  </a:lnTo>
                  <a:cubicBezTo>
                    <a:pt x="78356" y="23301"/>
                    <a:pt x="78356" y="23401"/>
                    <a:pt x="78456" y="23468"/>
                  </a:cubicBezTo>
                  <a:lnTo>
                    <a:pt x="80958" y="24902"/>
                  </a:lnTo>
                  <a:cubicBezTo>
                    <a:pt x="81025" y="24935"/>
                    <a:pt x="81091" y="24952"/>
                    <a:pt x="81154" y="24952"/>
                  </a:cubicBezTo>
                  <a:cubicBezTo>
                    <a:pt x="81217" y="24952"/>
                    <a:pt x="81275" y="24935"/>
                    <a:pt x="81325" y="24902"/>
                  </a:cubicBezTo>
                  <a:lnTo>
                    <a:pt x="83927" y="23401"/>
                  </a:lnTo>
                  <a:cubicBezTo>
                    <a:pt x="84060" y="23334"/>
                    <a:pt x="84060" y="23234"/>
                    <a:pt x="83960" y="23167"/>
                  </a:cubicBezTo>
                  <a:lnTo>
                    <a:pt x="81458" y="21733"/>
                  </a:lnTo>
                  <a:cubicBezTo>
                    <a:pt x="81408" y="21700"/>
                    <a:pt x="81342" y="21683"/>
                    <a:pt x="81275" y="21683"/>
                  </a:cubicBezTo>
                  <a:close/>
                  <a:moveTo>
                    <a:pt x="42768" y="22450"/>
                  </a:moveTo>
                  <a:cubicBezTo>
                    <a:pt x="42706" y="22450"/>
                    <a:pt x="42647" y="22467"/>
                    <a:pt x="42597" y="22500"/>
                  </a:cubicBezTo>
                  <a:lnTo>
                    <a:pt x="39995" y="24001"/>
                  </a:lnTo>
                  <a:cubicBezTo>
                    <a:pt x="39895" y="24068"/>
                    <a:pt x="39895" y="24168"/>
                    <a:pt x="39995" y="24235"/>
                  </a:cubicBezTo>
                  <a:lnTo>
                    <a:pt x="42464" y="25669"/>
                  </a:lnTo>
                  <a:cubicBezTo>
                    <a:pt x="42531" y="25702"/>
                    <a:pt x="42597" y="25719"/>
                    <a:pt x="42664" y="25719"/>
                  </a:cubicBezTo>
                  <a:cubicBezTo>
                    <a:pt x="42731" y="25719"/>
                    <a:pt x="42797" y="25702"/>
                    <a:pt x="42864" y="25669"/>
                  </a:cubicBezTo>
                  <a:lnTo>
                    <a:pt x="45466" y="24168"/>
                  </a:lnTo>
                  <a:cubicBezTo>
                    <a:pt x="45566" y="24101"/>
                    <a:pt x="45566" y="24001"/>
                    <a:pt x="45466" y="23935"/>
                  </a:cubicBezTo>
                  <a:lnTo>
                    <a:pt x="42964" y="22500"/>
                  </a:lnTo>
                  <a:cubicBezTo>
                    <a:pt x="42897" y="22467"/>
                    <a:pt x="42831" y="22450"/>
                    <a:pt x="42768" y="22450"/>
                  </a:cubicBezTo>
                  <a:close/>
                  <a:moveTo>
                    <a:pt x="57942" y="22817"/>
                  </a:moveTo>
                  <a:cubicBezTo>
                    <a:pt x="57875" y="22817"/>
                    <a:pt x="57808" y="22834"/>
                    <a:pt x="57741" y="22867"/>
                  </a:cubicBezTo>
                  <a:lnTo>
                    <a:pt x="55140" y="24368"/>
                  </a:lnTo>
                  <a:cubicBezTo>
                    <a:pt x="55039" y="24435"/>
                    <a:pt x="55006" y="24535"/>
                    <a:pt x="55106" y="24568"/>
                  </a:cubicBezTo>
                  <a:lnTo>
                    <a:pt x="57608" y="26003"/>
                  </a:lnTo>
                  <a:cubicBezTo>
                    <a:pt x="57675" y="26036"/>
                    <a:pt x="57741" y="26053"/>
                    <a:pt x="57808" y="26053"/>
                  </a:cubicBezTo>
                  <a:cubicBezTo>
                    <a:pt x="57875" y="26053"/>
                    <a:pt x="57942" y="26036"/>
                    <a:pt x="58008" y="26003"/>
                  </a:cubicBezTo>
                  <a:lnTo>
                    <a:pt x="60610" y="24502"/>
                  </a:lnTo>
                  <a:cubicBezTo>
                    <a:pt x="60710" y="24435"/>
                    <a:pt x="60744" y="24335"/>
                    <a:pt x="60643" y="24301"/>
                  </a:cubicBezTo>
                  <a:lnTo>
                    <a:pt x="58142" y="22867"/>
                  </a:lnTo>
                  <a:cubicBezTo>
                    <a:pt x="58075" y="22834"/>
                    <a:pt x="58008" y="22817"/>
                    <a:pt x="57942" y="22817"/>
                  </a:cubicBezTo>
                  <a:close/>
                  <a:moveTo>
                    <a:pt x="49169" y="23784"/>
                  </a:moveTo>
                  <a:cubicBezTo>
                    <a:pt x="49110" y="23784"/>
                    <a:pt x="49052" y="23801"/>
                    <a:pt x="49002" y="23834"/>
                  </a:cubicBezTo>
                  <a:lnTo>
                    <a:pt x="46367" y="25336"/>
                  </a:lnTo>
                  <a:cubicBezTo>
                    <a:pt x="46267" y="25402"/>
                    <a:pt x="46267" y="25502"/>
                    <a:pt x="46367" y="25536"/>
                  </a:cubicBezTo>
                  <a:lnTo>
                    <a:pt x="48868" y="26970"/>
                  </a:lnTo>
                  <a:cubicBezTo>
                    <a:pt x="48918" y="27003"/>
                    <a:pt x="48977" y="27020"/>
                    <a:pt x="49039" y="27020"/>
                  </a:cubicBezTo>
                  <a:cubicBezTo>
                    <a:pt x="49102" y="27020"/>
                    <a:pt x="49169" y="27003"/>
                    <a:pt x="49235" y="26970"/>
                  </a:cubicBezTo>
                  <a:lnTo>
                    <a:pt x="51837" y="25469"/>
                  </a:lnTo>
                  <a:cubicBezTo>
                    <a:pt x="51937" y="25402"/>
                    <a:pt x="51971" y="25302"/>
                    <a:pt x="51837" y="25269"/>
                  </a:cubicBezTo>
                  <a:lnTo>
                    <a:pt x="49335" y="23834"/>
                  </a:lnTo>
                  <a:cubicBezTo>
                    <a:pt x="49285" y="23801"/>
                    <a:pt x="49227" y="23784"/>
                    <a:pt x="49169" y="23784"/>
                  </a:cubicBezTo>
                  <a:close/>
                  <a:moveTo>
                    <a:pt x="77460" y="23876"/>
                  </a:moveTo>
                  <a:cubicBezTo>
                    <a:pt x="77397" y="23876"/>
                    <a:pt x="77339" y="23885"/>
                    <a:pt x="77289" y="23901"/>
                  </a:cubicBezTo>
                  <a:lnTo>
                    <a:pt x="74653" y="25436"/>
                  </a:lnTo>
                  <a:cubicBezTo>
                    <a:pt x="74553" y="25469"/>
                    <a:pt x="74553" y="25569"/>
                    <a:pt x="74653" y="25636"/>
                  </a:cubicBezTo>
                  <a:lnTo>
                    <a:pt x="77155" y="27070"/>
                  </a:lnTo>
                  <a:cubicBezTo>
                    <a:pt x="77205" y="27103"/>
                    <a:pt x="77272" y="27120"/>
                    <a:pt x="77339" y="27120"/>
                  </a:cubicBezTo>
                  <a:cubicBezTo>
                    <a:pt x="77405" y="27120"/>
                    <a:pt x="77472" y="27103"/>
                    <a:pt x="77522" y="27070"/>
                  </a:cubicBezTo>
                  <a:lnTo>
                    <a:pt x="80124" y="25569"/>
                  </a:lnTo>
                  <a:cubicBezTo>
                    <a:pt x="80257" y="25502"/>
                    <a:pt x="80257" y="25402"/>
                    <a:pt x="80157" y="25369"/>
                  </a:cubicBezTo>
                  <a:lnTo>
                    <a:pt x="77656" y="23901"/>
                  </a:lnTo>
                  <a:cubicBezTo>
                    <a:pt x="77589" y="23885"/>
                    <a:pt x="77522" y="23876"/>
                    <a:pt x="77460" y="23876"/>
                  </a:cubicBezTo>
                  <a:close/>
                  <a:moveTo>
                    <a:pt x="62149" y="20382"/>
                  </a:moveTo>
                  <a:cubicBezTo>
                    <a:pt x="62086" y="20382"/>
                    <a:pt x="62028" y="20399"/>
                    <a:pt x="61978" y="20432"/>
                  </a:cubicBezTo>
                  <a:lnTo>
                    <a:pt x="58942" y="22167"/>
                  </a:lnTo>
                  <a:cubicBezTo>
                    <a:pt x="58842" y="22233"/>
                    <a:pt x="58842" y="22333"/>
                    <a:pt x="58942" y="22367"/>
                  </a:cubicBezTo>
                  <a:lnTo>
                    <a:pt x="62145" y="24235"/>
                  </a:lnTo>
                  <a:cubicBezTo>
                    <a:pt x="62245" y="24301"/>
                    <a:pt x="62245" y="24368"/>
                    <a:pt x="62111" y="24435"/>
                  </a:cubicBezTo>
                  <a:lnTo>
                    <a:pt x="59709" y="25836"/>
                  </a:lnTo>
                  <a:cubicBezTo>
                    <a:pt x="59609" y="25903"/>
                    <a:pt x="59576" y="26003"/>
                    <a:pt x="59676" y="26036"/>
                  </a:cubicBezTo>
                  <a:lnTo>
                    <a:pt x="62178" y="27504"/>
                  </a:lnTo>
                  <a:cubicBezTo>
                    <a:pt x="62245" y="27537"/>
                    <a:pt x="62311" y="27554"/>
                    <a:pt x="62378" y="27554"/>
                  </a:cubicBezTo>
                  <a:cubicBezTo>
                    <a:pt x="62445" y="27554"/>
                    <a:pt x="62511" y="27537"/>
                    <a:pt x="62578" y="27504"/>
                  </a:cubicBezTo>
                  <a:lnTo>
                    <a:pt x="68382" y="24135"/>
                  </a:lnTo>
                  <a:cubicBezTo>
                    <a:pt x="68482" y="24068"/>
                    <a:pt x="68516" y="23968"/>
                    <a:pt x="68416" y="23935"/>
                  </a:cubicBezTo>
                  <a:lnTo>
                    <a:pt x="62345" y="20432"/>
                  </a:lnTo>
                  <a:cubicBezTo>
                    <a:pt x="62278" y="20399"/>
                    <a:pt x="62211" y="20382"/>
                    <a:pt x="62149" y="20382"/>
                  </a:cubicBezTo>
                  <a:close/>
                  <a:moveTo>
                    <a:pt x="54151" y="25019"/>
                  </a:moveTo>
                  <a:cubicBezTo>
                    <a:pt x="54080" y="25019"/>
                    <a:pt x="54005" y="25035"/>
                    <a:pt x="53939" y="25069"/>
                  </a:cubicBezTo>
                  <a:lnTo>
                    <a:pt x="53972" y="25069"/>
                  </a:lnTo>
                  <a:lnTo>
                    <a:pt x="51370" y="26570"/>
                  </a:lnTo>
                  <a:cubicBezTo>
                    <a:pt x="51237" y="26636"/>
                    <a:pt x="51237" y="26737"/>
                    <a:pt x="51337" y="26770"/>
                  </a:cubicBezTo>
                  <a:lnTo>
                    <a:pt x="53839" y="28238"/>
                  </a:lnTo>
                  <a:cubicBezTo>
                    <a:pt x="53905" y="28271"/>
                    <a:pt x="53972" y="28288"/>
                    <a:pt x="54039" y="28288"/>
                  </a:cubicBezTo>
                  <a:cubicBezTo>
                    <a:pt x="54105" y="28288"/>
                    <a:pt x="54172" y="28271"/>
                    <a:pt x="54239" y="28238"/>
                  </a:cubicBezTo>
                  <a:lnTo>
                    <a:pt x="56841" y="26737"/>
                  </a:lnTo>
                  <a:cubicBezTo>
                    <a:pt x="56941" y="26670"/>
                    <a:pt x="56941" y="26570"/>
                    <a:pt x="56841" y="26503"/>
                  </a:cubicBezTo>
                  <a:lnTo>
                    <a:pt x="54339" y="25069"/>
                  </a:lnTo>
                  <a:cubicBezTo>
                    <a:pt x="54289" y="25035"/>
                    <a:pt x="54222" y="25019"/>
                    <a:pt x="54151" y="25019"/>
                  </a:cubicBezTo>
                  <a:close/>
                  <a:moveTo>
                    <a:pt x="37298" y="25611"/>
                  </a:moveTo>
                  <a:cubicBezTo>
                    <a:pt x="37235" y="25611"/>
                    <a:pt x="37177" y="25619"/>
                    <a:pt x="37127" y="25636"/>
                  </a:cubicBezTo>
                  <a:lnTo>
                    <a:pt x="34491" y="27170"/>
                  </a:lnTo>
                  <a:cubicBezTo>
                    <a:pt x="34391" y="27204"/>
                    <a:pt x="34391" y="27304"/>
                    <a:pt x="34491" y="27370"/>
                  </a:cubicBezTo>
                  <a:lnTo>
                    <a:pt x="36993" y="28805"/>
                  </a:lnTo>
                  <a:cubicBezTo>
                    <a:pt x="37060" y="28838"/>
                    <a:pt x="37127" y="28855"/>
                    <a:pt x="37193" y="28855"/>
                  </a:cubicBezTo>
                  <a:cubicBezTo>
                    <a:pt x="37260" y="28855"/>
                    <a:pt x="37327" y="28838"/>
                    <a:pt x="37394" y="28805"/>
                  </a:cubicBezTo>
                  <a:lnTo>
                    <a:pt x="39995" y="27304"/>
                  </a:lnTo>
                  <a:cubicBezTo>
                    <a:pt x="40095" y="27237"/>
                    <a:pt x="40129" y="27137"/>
                    <a:pt x="39995" y="27103"/>
                  </a:cubicBezTo>
                  <a:lnTo>
                    <a:pt x="37494" y="25636"/>
                  </a:lnTo>
                  <a:cubicBezTo>
                    <a:pt x="37427" y="25619"/>
                    <a:pt x="37360" y="25611"/>
                    <a:pt x="37298" y="25611"/>
                  </a:cubicBezTo>
                  <a:close/>
                  <a:moveTo>
                    <a:pt x="45362" y="25978"/>
                  </a:moveTo>
                  <a:cubicBezTo>
                    <a:pt x="45299" y="25978"/>
                    <a:pt x="45232" y="25986"/>
                    <a:pt x="45166" y="26003"/>
                  </a:cubicBezTo>
                  <a:lnTo>
                    <a:pt x="42564" y="27537"/>
                  </a:lnTo>
                  <a:cubicBezTo>
                    <a:pt x="42430" y="27570"/>
                    <a:pt x="42430" y="27671"/>
                    <a:pt x="42531" y="27737"/>
                  </a:cubicBezTo>
                  <a:lnTo>
                    <a:pt x="45032" y="29172"/>
                  </a:lnTo>
                  <a:cubicBezTo>
                    <a:pt x="45099" y="29205"/>
                    <a:pt x="45166" y="29222"/>
                    <a:pt x="45228" y="29222"/>
                  </a:cubicBezTo>
                  <a:cubicBezTo>
                    <a:pt x="45291" y="29222"/>
                    <a:pt x="45349" y="29205"/>
                    <a:pt x="45399" y="29172"/>
                  </a:cubicBezTo>
                  <a:lnTo>
                    <a:pt x="48034" y="27671"/>
                  </a:lnTo>
                  <a:cubicBezTo>
                    <a:pt x="48135" y="27604"/>
                    <a:pt x="48135" y="27504"/>
                    <a:pt x="48034" y="27470"/>
                  </a:cubicBezTo>
                  <a:lnTo>
                    <a:pt x="45533" y="26003"/>
                  </a:lnTo>
                  <a:cubicBezTo>
                    <a:pt x="45483" y="25986"/>
                    <a:pt x="45424" y="25978"/>
                    <a:pt x="45362" y="25978"/>
                  </a:cubicBezTo>
                  <a:close/>
                  <a:moveTo>
                    <a:pt x="58709" y="26486"/>
                  </a:moveTo>
                  <a:cubicBezTo>
                    <a:pt x="58642" y="26486"/>
                    <a:pt x="58575" y="26503"/>
                    <a:pt x="58509" y="26536"/>
                  </a:cubicBezTo>
                  <a:lnTo>
                    <a:pt x="55907" y="28037"/>
                  </a:lnTo>
                  <a:cubicBezTo>
                    <a:pt x="55807" y="28104"/>
                    <a:pt x="55773" y="28204"/>
                    <a:pt x="55873" y="28271"/>
                  </a:cubicBezTo>
                  <a:lnTo>
                    <a:pt x="58375" y="29705"/>
                  </a:lnTo>
                  <a:cubicBezTo>
                    <a:pt x="58442" y="29722"/>
                    <a:pt x="58509" y="29730"/>
                    <a:pt x="58575" y="29730"/>
                  </a:cubicBezTo>
                  <a:cubicBezTo>
                    <a:pt x="58642" y="29730"/>
                    <a:pt x="58709" y="29722"/>
                    <a:pt x="58775" y="29705"/>
                  </a:cubicBezTo>
                  <a:lnTo>
                    <a:pt x="61377" y="28171"/>
                  </a:lnTo>
                  <a:cubicBezTo>
                    <a:pt x="61477" y="28138"/>
                    <a:pt x="61477" y="28037"/>
                    <a:pt x="61411" y="27971"/>
                  </a:cubicBezTo>
                  <a:lnTo>
                    <a:pt x="58909" y="26536"/>
                  </a:lnTo>
                  <a:cubicBezTo>
                    <a:pt x="58842" y="26503"/>
                    <a:pt x="58775" y="26486"/>
                    <a:pt x="58709" y="26486"/>
                  </a:cubicBezTo>
                  <a:close/>
                  <a:moveTo>
                    <a:pt x="50336" y="27220"/>
                  </a:moveTo>
                  <a:cubicBezTo>
                    <a:pt x="50269" y="27220"/>
                    <a:pt x="50203" y="27237"/>
                    <a:pt x="50136" y="27270"/>
                  </a:cubicBezTo>
                  <a:lnTo>
                    <a:pt x="47534" y="28771"/>
                  </a:lnTo>
                  <a:cubicBezTo>
                    <a:pt x="47434" y="28838"/>
                    <a:pt x="47434" y="28938"/>
                    <a:pt x="47534" y="28971"/>
                  </a:cubicBezTo>
                  <a:lnTo>
                    <a:pt x="50036" y="30439"/>
                  </a:lnTo>
                  <a:cubicBezTo>
                    <a:pt x="50103" y="30456"/>
                    <a:pt x="50169" y="30464"/>
                    <a:pt x="50236" y="30464"/>
                  </a:cubicBezTo>
                  <a:cubicBezTo>
                    <a:pt x="50303" y="30464"/>
                    <a:pt x="50369" y="30456"/>
                    <a:pt x="50436" y="30439"/>
                  </a:cubicBezTo>
                  <a:lnTo>
                    <a:pt x="53038" y="28905"/>
                  </a:lnTo>
                  <a:cubicBezTo>
                    <a:pt x="53138" y="28871"/>
                    <a:pt x="53138" y="28771"/>
                    <a:pt x="53038" y="28705"/>
                  </a:cubicBezTo>
                  <a:lnTo>
                    <a:pt x="50536" y="27270"/>
                  </a:lnTo>
                  <a:cubicBezTo>
                    <a:pt x="50470" y="27237"/>
                    <a:pt x="50403" y="27220"/>
                    <a:pt x="50336" y="27220"/>
                  </a:cubicBezTo>
                  <a:close/>
                  <a:moveTo>
                    <a:pt x="72852" y="26520"/>
                  </a:moveTo>
                  <a:cubicBezTo>
                    <a:pt x="72785" y="26520"/>
                    <a:pt x="72719" y="26536"/>
                    <a:pt x="72652" y="26570"/>
                  </a:cubicBezTo>
                  <a:lnTo>
                    <a:pt x="68649" y="28871"/>
                  </a:lnTo>
                  <a:cubicBezTo>
                    <a:pt x="68549" y="28938"/>
                    <a:pt x="68549" y="29038"/>
                    <a:pt x="68616" y="29105"/>
                  </a:cubicBezTo>
                  <a:lnTo>
                    <a:pt x="71118" y="30539"/>
                  </a:lnTo>
                  <a:cubicBezTo>
                    <a:pt x="71184" y="30573"/>
                    <a:pt x="71251" y="30589"/>
                    <a:pt x="71318" y="30589"/>
                  </a:cubicBezTo>
                  <a:cubicBezTo>
                    <a:pt x="71384" y="30589"/>
                    <a:pt x="71451" y="30573"/>
                    <a:pt x="71518" y="30539"/>
                  </a:cubicBezTo>
                  <a:lnTo>
                    <a:pt x="75521" y="28238"/>
                  </a:lnTo>
                  <a:cubicBezTo>
                    <a:pt x="75621" y="28171"/>
                    <a:pt x="75654" y="28071"/>
                    <a:pt x="75554" y="28004"/>
                  </a:cubicBezTo>
                  <a:lnTo>
                    <a:pt x="73052" y="26570"/>
                  </a:lnTo>
                  <a:cubicBezTo>
                    <a:pt x="72986" y="26536"/>
                    <a:pt x="72919" y="26520"/>
                    <a:pt x="72852" y="26520"/>
                  </a:cubicBezTo>
                  <a:close/>
                  <a:moveTo>
                    <a:pt x="69283" y="24485"/>
                  </a:moveTo>
                  <a:cubicBezTo>
                    <a:pt x="69216" y="24485"/>
                    <a:pt x="69150" y="24502"/>
                    <a:pt x="69083" y="24535"/>
                  </a:cubicBezTo>
                  <a:lnTo>
                    <a:pt x="61511" y="28938"/>
                  </a:lnTo>
                  <a:cubicBezTo>
                    <a:pt x="61377" y="29005"/>
                    <a:pt x="61377" y="29105"/>
                    <a:pt x="61511" y="29172"/>
                  </a:cubicBezTo>
                  <a:lnTo>
                    <a:pt x="64013" y="30606"/>
                  </a:lnTo>
                  <a:cubicBezTo>
                    <a:pt x="64063" y="30623"/>
                    <a:pt x="64113" y="30631"/>
                    <a:pt x="64167" y="30631"/>
                  </a:cubicBezTo>
                  <a:cubicBezTo>
                    <a:pt x="64221" y="30631"/>
                    <a:pt x="64279" y="30623"/>
                    <a:pt x="64346" y="30606"/>
                  </a:cubicBezTo>
                  <a:lnTo>
                    <a:pt x="71952" y="26203"/>
                  </a:lnTo>
                  <a:cubicBezTo>
                    <a:pt x="72052" y="26136"/>
                    <a:pt x="72085" y="26036"/>
                    <a:pt x="71985" y="25969"/>
                  </a:cubicBezTo>
                  <a:lnTo>
                    <a:pt x="69483" y="24535"/>
                  </a:lnTo>
                  <a:cubicBezTo>
                    <a:pt x="69416" y="24502"/>
                    <a:pt x="69350" y="24485"/>
                    <a:pt x="69283" y="24485"/>
                  </a:cubicBezTo>
                  <a:close/>
                  <a:moveTo>
                    <a:pt x="33520" y="27821"/>
                  </a:moveTo>
                  <a:cubicBezTo>
                    <a:pt x="33457" y="27821"/>
                    <a:pt x="33391" y="27837"/>
                    <a:pt x="33324" y="27871"/>
                  </a:cubicBezTo>
                  <a:lnTo>
                    <a:pt x="30722" y="29372"/>
                  </a:lnTo>
                  <a:cubicBezTo>
                    <a:pt x="30622" y="29438"/>
                    <a:pt x="30589" y="29539"/>
                    <a:pt x="30722" y="29572"/>
                  </a:cubicBezTo>
                  <a:lnTo>
                    <a:pt x="33191" y="31006"/>
                  </a:lnTo>
                  <a:cubicBezTo>
                    <a:pt x="33257" y="31040"/>
                    <a:pt x="33324" y="31056"/>
                    <a:pt x="33391" y="31056"/>
                  </a:cubicBezTo>
                  <a:cubicBezTo>
                    <a:pt x="33457" y="31056"/>
                    <a:pt x="33524" y="31040"/>
                    <a:pt x="33591" y="31006"/>
                  </a:cubicBezTo>
                  <a:lnTo>
                    <a:pt x="36193" y="29505"/>
                  </a:lnTo>
                  <a:cubicBezTo>
                    <a:pt x="36293" y="29472"/>
                    <a:pt x="36293" y="29338"/>
                    <a:pt x="36193" y="29305"/>
                  </a:cubicBezTo>
                  <a:lnTo>
                    <a:pt x="33691" y="27871"/>
                  </a:lnTo>
                  <a:cubicBezTo>
                    <a:pt x="33641" y="27837"/>
                    <a:pt x="33582" y="27821"/>
                    <a:pt x="33520" y="27821"/>
                  </a:cubicBezTo>
                  <a:close/>
                  <a:moveTo>
                    <a:pt x="41530" y="28179"/>
                  </a:moveTo>
                  <a:cubicBezTo>
                    <a:pt x="41471" y="28179"/>
                    <a:pt x="41413" y="28188"/>
                    <a:pt x="41363" y="28204"/>
                  </a:cubicBezTo>
                  <a:lnTo>
                    <a:pt x="38761" y="29705"/>
                  </a:lnTo>
                  <a:cubicBezTo>
                    <a:pt x="38628" y="29805"/>
                    <a:pt x="38628" y="29872"/>
                    <a:pt x="38728" y="29939"/>
                  </a:cubicBezTo>
                  <a:lnTo>
                    <a:pt x="41230" y="31373"/>
                  </a:lnTo>
                  <a:cubicBezTo>
                    <a:pt x="41280" y="31407"/>
                    <a:pt x="41338" y="31423"/>
                    <a:pt x="41401" y="31423"/>
                  </a:cubicBezTo>
                  <a:cubicBezTo>
                    <a:pt x="41463" y="31423"/>
                    <a:pt x="41530" y="31407"/>
                    <a:pt x="41597" y="31373"/>
                  </a:cubicBezTo>
                  <a:lnTo>
                    <a:pt x="44198" y="29872"/>
                  </a:lnTo>
                  <a:cubicBezTo>
                    <a:pt x="44332" y="29805"/>
                    <a:pt x="44332" y="29705"/>
                    <a:pt x="44198" y="29672"/>
                  </a:cubicBezTo>
                  <a:lnTo>
                    <a:pt x="41697" y="28204"/>
                  </a:lnTo>
                  <a:cubicBezTo>
                    <a:pt x="41647" y="28188"/>
                    <a:pt x="41588" y="28179"/>
                    <a:pt x="41530" y="28179"/>
                  </a:cubicBezTo>
                  <a:close/>
                  <a:moveTo>
                    <a:pt x="54902" y="28688"/>
                  </a:moveTo>
                  <a:cubicBezTo>
                    <a:pt x="54839" y="28688"/>
                    <a:pt x="54773" y="28705"/>
                    <a:pt x="54706" y="28738"/>
                  </a:cubicBezTo>
                  <a:lnTo>
                    <a:pt x="52104" y="30272"/>
                  </a:lnTo>
                  <a:cubicBezTo>
                    <a:pt x="52004" y="30339"/>
                    <a:pt x="51971" y="30406"/>
                    <a:pt x="52104" y="30473"/>
                  </a:cubicBezTo>
                  <a:lnTo>
                    <a:pt x="54606" y="31907"/>
                  </a:lnTo>
                  <a:cubicBezTo>
                    <a:pt x="54648" y="31935"/>
                    <a:pt x="54696" y="31945"/>
                    <a:pt x="54746" y="31945"/>
                  </a:cubicBezTo>
                  <a:cubicBezTo>
                    <a:pt x="54813" y="31945"/>
                    <a:pt x="54882" y="31926"/>
                    <a:pt x="54939" y="31907"/>
                  </a:cubicBezTo>
                  <a:lnTo>
                    <a:pt x="57575" y="30372"/>
                  </a:lnTo>
                  <a:cubicBezTo>
                    <a:pt x="57675" y="30339"/>
                    <a:pt x="57675" y="30239"/>
                    <a:pt x="57575" y="30172"/>
                  </a:cubicBezTo>
                  <a:lnTo>
                    <a:pt x="55073" y="28738"/>
                  </a:lnTo>
                  <a:cubicBezTo>
                    <a:pt x="55023" y="28705"/>
                    <a:pt x="54964" y="28688"/>
                    <a:pt x="54902" y="28688"/>
                  </a:cubicBezTo>
                  <a:close/>
                  <a:moveTo>
                    <a:pt x="46530" y="29417"/>
                  </a:moveTo>
                  <a:cubicBezTo>
                    <a:pt x="46462" y="29417"/>
                    <a:pt x="46392" y="29433"/>
                    <a:pt x="46333" y="29472"/>
                  </a:cubicBezTo>
                  <a:lnTo>
                    <a:pt x="46333" y="29438"/>
                  </a:lnTo>
                  <a:lnTo>
                    <a:pt x="43731" y="30940"/>
                  </a:lnTo>
                  <a:cubicBezTo>
                    <a:pt x="43598" y="31006"/>
                    <a:pt x="43598" y="31106"/>
                    <a:pt x="43698" y="31173"/>
                  </a:cubicBezTo>
                  <a:lnTo>
                    <a:pt x="46200" y="32607"/>
                  </a:lnTo>
                  <a:cubicBezTo>
                    <a:pt x="46267" y="32641"/>
                    <a:pt x="46333" y="32657"/>
                    <a:pt x="46396" y="32657"/>
                  </a:cubicBezTo>
                  <a:cubicBezTo>
                    <a:pt x="46458" y="32657"/>
                    <a:pt x="46517" y="32641"/>
                    <a:pt x="46567" y="32607"/>
                  </a:cubicBezTo>
                  <a:lnTo>
                    <a:pt x="49169" y="31106"/>
                  </a:lnTo>
                  <a:cubicBezTo>
                    <a:pt x="49302" y="31040"/>
                    <a:pt x="49302" y="30940"/>
                    <a:pt x="49169" y="30906"/>
                  </a:cubicBezTo>
                  <a:lnTo>
                    <a:pt x="46667" y="29438"/>
                  </a:lnTo>
                  <a:cubicBezTo>
                    <a:pt x="46625" y="29425"/>
                    <a:pt x="46578" y="29417"/>
                    <a:pt x="46530" y="29417"/>
                  </a:cubicBezTo>
                  <a:close/>
                  <a:moveTo>
                    <a:pt x="60443" y="29580"/>
                  </a:moveTo>
                  <a:cubicBezTo>
                    <a:pt x="60377" y="29580"/>
                    <a:pt x="60310" y="29589"/>
                    <a:pt x="60243" y="29605"/>
                  </a:cubicBezTo>
                  <a:lnTo>
                    <a:pt x="57641" y="31140"/>
                  </a:lnTo>
                  <a:cubicBezTo>
                    <a:pt x="57541" y="31173"/>
                    <a:pt x="57508" y="31273"/>
                    <a:pt x="57608" y="31340"/>
                  </a:cubicBezTo>
                  <a:lnTo>
                    <a:pt x="60110" y="32774"/>
                  </a:lnTo>
                  <a:cubicBezTo>
                    <a:pt x="60188" y="32813"/>
                    <a:pt x="60278" y="32829"/>
                    <a:pt x="60358" y="32829"/>
                  </a:cubicBezTo>
                  <a:cubicBezTo>
                    <a:pt x="60416" y="32829"/>
                    <a:pt x="60469" y="32821"/>
                    <a:pt x="60510" y="32808"/>
                  </a:cubicBezTo>
                  <a:lnTo>
                    <a:pt x="60543" y="32774"/>
                  </a:lnTo>
                  <a:lnTo>
                    <a:pt x="63145" y="31273"/>
                  </a:lnTo>
                  <a:cubicBezTo>
                    <a:pt x="63245" y="31206"/>
                    <a:pt x="63245" y="31106"/>
                    <a:pt x="63145" y="31073"/>
                  </a:cubicBezTo>
                  <a:lnTo>
                    <a:pt x="60643" y="29605"/>
                  </a:lnTo>
                  <a:cubicBezTo>
                    <a:pt x="60577" y="29589"/>
                    <a:pt x="60510" y="29580"/>
                    <a:pt x="60443" y="29580"/>
                  </a:cubicBezTo>
                  <a:close/>
                  <a:moveTo>
                    <a:pt x="67644" y="29555"/>
                  </a:moveTo>
                  <a:cubicBezTo>
                    <a:pt x="67582" y="29555"/>
                    <a:pt x="67515" y="29572"/>
                    <a:pt x="67448" y="29605"/>
                  </a:cubicBezTo>
                  <a:lnTo>
                    <a:pt x="64246" y="31473"/>
                  </a:lnTo>
                  <a:cubicBezTo>
                    <a:pt x="64146" y="31507"/>
                    <a:pt x="64113" y="31607"/>
                    <a:pt x="64213" y="31673"/>
                  </a:cubicBezTo>
                  <a:lnTo>
                    <a:pt x="66714" y="33108"/>
                  </a:lnTo>
                  <a:cubicBezTo>
                    <a:pt x="66781" y="33141"/>
                    <a:pt x="66848" y="33158"/>
                    <a:pt x="66915" y="33158"/>
                  </a:cubicBezTo>
                  <a:cubicBezTo>
                    <a:pt x="66981" y="33158"/>
                    <a:pt x="67048" y="33141"/>
                    <a:pt x="67115" y="33108"/>
                  </a:cubicBezTo>
                  <a:lnTo>
                    <a:pt x="70317" y="31273"/>
                  </a:lnTo>
                  <a:cubicBezTo>
                    <a:pt x="70417" y="31206"/>
                    <a:pt x="70417" y="31106"/>
                    <a:pt x="70317" y="31040"/>
                  </a:cubicBezTo>
                  <a:lnTo>
                    <a:pt x="67815" y="29605"/>
                  </a:lnTo>
                  <a:cubicBezTo>
                    <a:pt x="67765" y="29572"/>
                    <a:pt x="67707" y="29555"/>
                    <a:pt x="67644" y="29555"/>
                  </a:cubicBezTo>
                  <a:close/>
                  <a:moveTo>
                    <a:pt x="29688" y="30022"/>
                  </a:moveTo>
                  <a:cubicBezTo>
                    <a:pt x="29621" y="30022"/>
                    <a:pt x="29555" y="30039"/>
                    <a:pt x="29488" y="30072"/>
                  </a:cubicBezTo>
                  <a:lnTo>
                    <a:pt x="26886" y="31573"/>
                  </a:lnTo>
                  <a:cubicBezTo>
                    <a:pt x="26786" y="31640"/>
                    <a:pt x="26753" y="31740"/>
                    <a:pt x="26853" y="31774"/>
                  </a:cubicBezTo>
                  <a:lnTo>
                    <a:pt x="29388" y="33241"/>
                  </a:lnTo>
                  <a:cubicBezTo>
                    <a:pt x="29455" y="33258"/>
                    <a:pt x="29521" y="33266"/>
                    <a:pt x="29584" y="33266"/>
                  </a:cubicBezTo>
                  <a:cubicBezTo>
                    <a:pt x="29646" y="33266"/>
                    <a:pt x="29705" y="33258"/>
                    <a:pt x="29755" y="33241"/>
                  </a:cubicBezTo>
                  <a:lnTo>
                    <a:pt x="32390" y="31707"/>
                  </a:lnTo>
                  <a:cubicBezTo>
                    <a:pt x="32490" y="31640"/>
                    <a:pt x="32490" y="31573"/>
                    <a:pt x="32390" y="31507"/>
                  </a:cubicBezTo>
                  <a:lnTo>
                    <a:pt x="29888" y="30072"/>
                  </a:lnTo>
                  <a:cubicBezTo>
                    <a:pt x="29821" y="30039"/>
                    <a:pt x="29755" y="30022"/>
                    <a:pt x="29688" y="30022"/>
                  </a:cubicBezTo>
                  <a:close/>
                  <a:moveTo>
                    <a:pt x="37731" y="30381"/>
                  </a:moveTo>
                  <a:cubicBezTo>
                    <a:pt x="37669" y="30381"/>
                    <a:pt x="37610" y="30389"/>
                    <a:pt x="37560" y="30406"/>
                  </a:cubicBezTo>
                  <a:lnTo>
                    <a:pt x="37527" y="30406"/>
                  </a:lnTo>
                  <a:lnTo>
                    <a:pt x="34958" y="31940"/>
                  </a:lnTo>
                  <a:cubicBezTo>
                    <a:pt x="34825" y="31974"/>
                    <a:pt x="34825" y="32074"/>
                    <a:pt x="34925" y="32140"/>
                  </a:cubicBezTo>
                  <a:lnTo>
                    <a:pt x="37427" y="33575"/>
                  </a:lnTo>
                  <a:cubicBezTo>
                    <a:pt x="37477" y="33608"/>
                    <a:pt x="37535" y="33625"/>
                    <a:pt x="37598" y="33625"/>
                  </a:cubicBezTo>
                  <a:cubicBezTo>
                    <a:pt x="37660" y="33625"/>
                    <a:pt x="37727" y="33608"/>
                    <a:pt x="37794" y="33575"/>
                  </a:cubicBezTo>
                  <a:lnTo>
                    <a:pt x="40396" y="32074"/>
                  </a:lnTo>
                  <a:cubicBezTo>
                    <a:pt x="40496" y="32007"/>
                    <a:pt x="40529" y="31907"/>
                    <a:pt x="40429" y="31840"/>
                  </a:cubicBezTo>
                  <a:lnTo>
                    <a:pt x="37927" y="30406"/>
                  </a:lnTo>
                  <a:cubicBezTo>
                    <a:pt x="37861" y="30389"/>
                    <a:pt x="37794" y="30381"/>
                    <a:pt x="37731" y="30381"/>
                  </a:cubicBezTo>
                  <a:close/>
                  <a:moveTo>
                    <a:pt x="51074" y="30890"/>
                  </a:moveTo>
                  <a:cubicBezTo>
                    <a:pt x="51012" y="30890"/>
                    <a:pt x="50953" y="30906"/>
                    <a:pt x="50903" y="30940"/>
                  </a:cubicBezTo>
                  <a:lnTo>
                    <a:pt x="48301" y="32441"/>
                  </a:lnTo>
                  <a:cubicBezTo>
                    <a:pt x="48168" y="32507"/>
                    <a:pt x="48168" y="32607"/>
                    <a:pt x="48301" y="32641"/>
                  </a:cubicBezTo>
                  <a:lnTo>
                    <a:pt x="50803" y="34109"/>
                  </a:lnTo>
                  <a:cubicBezTo>
                    <a:pt x="50853" y="34125"/>
                    <a:pt x="50912" y="34134"/>
                    <a:pt x="50970" y="34134"/>
                  </a:cubicBezTo>
                  <a:cubicBezTo>
                    <a:pt x="51028" y="34134"/>
                    <a:pt x="51087" y="34125"/>
                    <a:pt x="51137" y="34109"/>
                  </a:cubicBezTo>
                  <a:lnTo>
                    <a:pt x="53739" y="32574"/>
                  </a:lnTo>
                  <a:cubicBezTo>
                    <a:pt x="53872" y="32507"/>
                    <a:pt x="53872" y="32441"/>
                    <a:pt x="53772" y="32374"/>
                  </a:cubicBezTo>
                  <a:lnTo>
                    <a:pt x="51270" y="30940"/>
                  </a:lnTo>
                  <a:cubicBezTo>
                    <a:pt x="51203" y="30906"/>
                    <a:pt x="51137" y="30890"/>
                    <a:pt x="51074" y="30890"/>
                  </a:cubicBezTo>
                  <a:close/>
                  <a:moveTo>
                    <a:pt x="42718" y="31623"/>
                  </a:moveTo>
                  <a:cubicBezTo>
                    <a:pt x="42647" y="31623"/>
                    <a:pt x="42581" y="31640"/>
                    <a:pt x="42531" y="31673"/>
                  </a:cubicBezTo>
                  <a:lnTo>
                    <a:pt x="42497" y="31640"/>
                  </a:lnTo>
                  <a:lnTo>
                    <a:pt x="39895" y="33175"/>
                  </a:lnTo>
                  <a:cubicBezTo>
                    <a:pt x="39795" y="33241"/>
                    <a:pt x="39795" y="33341"/>
                    <a:pt x="39895" y="33408"/>
                  </a:cubicBezTo>
                  <a:lnTo>
                    <a:pt x="42397" y="34842"/>
                  </a:lnTo>
                  <a:cubicBezTo>
                    <a:pt x="42464" y="34876"/>
                    <a:pt x="42531" y="34892"/>
                    <a:pt x="42597" y="34892"/>
                  </a:cubicBezTo>
                  <a:cubicBezTo>
                    <a:pt x="42664" y="34892"/>
                    <a:pt x="42731" y="34876"/>
                    <a:pt x="42797" y="34842"/>
                  </a:cubicBezTo>
                  <a:lnTo>
                    <a:pt x="45399" y="33341"/>
                  </a:lnTo>
                  <a:cubicBezTo>
                    <a:pt x="45499" y="33275"/>
                    <a:pt x="45499" y="33175"/>
                    <a:pt x="45433" y="33108"/>
                  </a:cubicBezTo>
                  <a:lnTo>
                    <a:pt x="42931" y="31673"/>
                  </a:lnTo>
                  <a:cubicBezTo>
                    <a:pt x="42864" y="31640"/>
                    <a:pt x="42789" y="31623"/>
                    <a:pt x="42718" y="31623"/>
                  </a:cubicBezTo>
                  <a:close/>
                  <a:moveTo>
                    <a:pt x="56657" y="31790"/>
                  </a:moveTo>
                  <a:cubicBezTo>
                    <a:pt x="56591" y="31790"/>
                    <a:pt x="56524" y="31807"/>
                    <a:pt x="56474" y="31840"/>
                  </a:cubicBezTo>
                  <a:lnTo>
                    <a:pt x="53872" y="33341"/>
                  </a:lnTo>
                  <a:cubicBezTo>
                    <a:pt x="53739" y="33408"/>
                    <a:pt x="53739" y="33508"/>
                    <a:pt x="53839" y="33541"/>
                  </a:cubicBezTo>
                  <a:lnTo>
                    <a:pt x="56340" y="35009"/>
                  </a:lnTo>
                  <a:cubicBezTo>
                    <a:pt x="56407" y="35026"/>
                    <a:pt x="56474" y="35034"/>
                    <a:pt x="56536" y="35034"/>
                  </a:cubicBezTo>
                  <a:cubicBezTo>
                    <a:pt x="56599" y="35034"/>
                    <a:pt x="56657" y="35026"/>
                    <a:pt x="56707" y="35009"/>
                  </a:cubicBezTo>
                  <a:lnTo>
                    <a:pt x="59343" y="33475"/>
                  </a:lnTo>
                  <a:cubicBezTo>
                    <a:pt x="59443" y="33441"/>
                    <a:pt x="59443" y="33341"/>
                    <a:pt x="59343" y="33275"/>
                  </a:cubicBezTo>
                  <a:lnTo>
                    <a:pt x="56841" y="31840"/>
                  </a:lnTo>
                  <a:cubicBezTo>
                    <a:pt x="56791" y="31807"/>
                    <a:pt x="56724" y="31790"/>
                    <a:pt x="56657" y="31790"/>
                  </a:cubicBezTo>
                  <a:close/>
                  <a:moveTo>
                    <a:pt x="25885" y="32224"/>
                  </a:moveTo>
                  <a:cubicBezTo>
                    <a:pt x="25819" y="32224"/>
                    <a:pt x="25752" y="32241"/>
                    <a:pt x="25685" y="32274"/>
                  </a:cubicBezTo>
                  <a:lnTo>
                    <a:pt x="23083" y="33775"/>
                  </a:lnTo>
                  <a:cubicBezTo>
                    <a:pt x="22983" y="33842"/>
                    <a:pt x="22983" y="33942"/>
                    <a:pt x="23083" y="33975"/>
                  </a:cubicBezTo>
                  <a:lnTo>
                    <a:pt x="25585" y="35443"/>
                  </a:lnTo>
                  <a:cubicBezTo>
                    <a:pt x="25635" y="35459"/>
                    <a:pt x="25694" y="35468"/>
                    <a:pt x="25756" y="35468"/>
                  </a:cubicBezTo>
                  <a:cubicBezTo>
                    <a:pt x="25819" y="35468"/>
                    <a:pt x="25885" y="35459"/>
                    <a:pt x="25952" y="35443"/>
                  </a:cubicBezTo>
                  <a:lnTo>
                    <a:pt x="28554" y="33908"/>
                  </a:lnTo>
                  <a:cubicBezTo>
                    <a:pt x="28687" y="33875"/>
                    <a:pt x="28687" y="33775"/>
                    <a:pt x="28587" y="33708"/>
                  </a:cubicBezTo>
                  <a:lnTo>
                    <a:pt x="26085" y="32274"/>
                  </a:lnTo>
                  <a:cubicBezTo>
                    <a:pt x="26019" y="32241"/>
                    <a:pt x="25952" y="32224"/>
                    <a:pt x="25885" y="32224"/>
                  </a:cubicBezTo>
                  <a:close/>
                  <a:moveTo>
                    <a:pt x="63216" y="32090"/>
                  </a:moveTo>
                  <a:cubicBezTo>
                    <a:pt x="63154" y="32090"/>
                    <a:pt x="63095" y="32107"/>
                    <a:pt x="63045" y="32140"/>
                  </a:cubicBezTo>
                  <a:lnTo>
                    <a:pt x="59843" y="34008"/>
                  </a:lnTo>
                  <a:cubicBezTo>
                    <a:pt x="59709" y="34075"/>
                    <a:pt x="59709" y="34175"/>
                    <a:pt x="59810" y="34242"/>
                  </a:cubicBezTo>
                  <a:lnTo>
                    <a:pt x="62311" y="35676"/>
                  </a:lnTo>
                  <a:cubicBezTo>
                    <a:pt x="62361" y="35710"/>
                    <a:pt x="62428" y="35726"/>
                    <a:pt x="62495" y="35726"/>
                  </a:cubicBezTo>
                  <a:cubicBezTo>
                    <a:pt x="62562" y="35726"/>
                    <a:pt x="62628" y="35710"/>
                    <a:pt x="62678" y="35676"/>
                  </a:cubicBezTo>
                  <a:lnTo>
                    <a:pt x="65881" y="33808"/>
                  </a:lnTo>
                  <a:cubicBezTo>
                    <a:pt x="66014" y="33742"/>
                    <a:pt x="66014" y="33642"/>
                    <a:pt x="65914" y="33608"/>
                  </a:cubicBezTo>
                  <a:lnTo>
                    <a:pt x="63412" y="32140"/>
                  </a:lnTo>
                  <a:cubicBezTo>
                    <a:pt x="63345" y="32107"/>
                    <a:pt x="63279" y="32090"/>
                    <a:pt x="63216" y="32090"/>
                  </a:cubicBezTo>
                  <a:close/>
                  <a:moveTo>
                    <a:pt x="33908" y="32582"/>
                  </a:moveTo>
                  <a:cubicBezTo>
                    <a:pt x="33849" y="32582"/>
                    <a:pt x="33791" y="32591"/>
                    <a:pt x="33724" y="32607"/>
                  </a:cubicBezTo>
                  <a:lnTo>
                    <a:pt x="31122" y="34142"/>
                  </a:lnTo>
                  <a:cubicBezTo>
                    <a:pt x="31022" y="34175"/>
                    <a:pt x="30989" y="34275"/>
                    <a:pt x="31089" y="34342"/>
                  </a:cubicBezTo>
                  <a:lnTo>
                    <a:pt x="33591" y="35776"/>
                  </a:lnTo>
                  <a:cubicBezTo>
                    <a:pt x="33658" y="35810"/>
                    <a:pt x="33724" y="35826"/>
                    <a:pt x="33791" y="35826"/>
                  </a:cubicBezTo>
                  <a:cubicBezTo>
                    <a:pt x="33858" y="35826"/>
                    <a:pt x="33924" y="35810"/>
                    <a:pt x="33991" y="35776"/>
                  </a:cubicBezTo>
                  <a:lnTo>
                    <a:pt x="36593" y="34275"/>
                  </a:lnTo>
                  <a:cubicBezTo>
                    <a:pt x="36693" y="34209"/>
                    <a:pt x="36693" y="34109"/>
                    <a:pt x="36593" y="34075"/>
                  </a:cubicBezTo>
                  <a:lnTo>
                    <a:pt x="34091" y="32607"/>
                  </a:lnTo>
                  <a:cubicBezTo>
                    <a:pt x="34024" y="32591"/>
                    <a:pt x="33966" y="32582"/>
                    <a:pt x="33908" y="32582"/>
                  </a:cubicBezTo>
                  <a:close/>
                  <a:moveTo>
                    <a:pt x="47263" y="33091"/>
                  </a:moveTo>
                  <a:cubicBezTo>
                    <a:pt x="47201" y="33091"/>
                    <a:pt x="47134" y="33108"/>
                    <a:pt x="47067" y="33141"/>
                  </a:cubicBezTo>
                  <a:lnTo>
                    <a:pt x="44465" y="34642"/>
                  </a:lnTo>
                  <a:cubicBezTo>
                    <a:pt x="44365" y="34709"/>
                    <a:pt x="44332" y="34809"/>
                    <a:pt x="44432" y="34842"/>
                  </a:cubicBezTo>
                  <a:lnTo>
                    <a:pt x="46934" y="36277"/>
                  </a:lnTo>
                  <a:cubicBezTo>
                    <a:pt x="47012" y="36316"/>
                    <a:pt x="47090" y="36332"/>
                    <a:pt x="47168" y="36332"/>
                  </a:cubicBezTo>
                  <a:cubicBezTo>
                    <a:pt x="47223" y="36332"/>
                    <a:pt x="47279" y="36324"/>
                    <a:pt x="47334" y="36310"/>
                  </a:cubicBezTo>
                  <a:lnTo>
                    <a:pt x="49936" y="34776"/>
                  </a:lnTo>
                  <a:cubicBezTo>
                    <a:pt x="50036" y="34742"/>
                    <a:pt x="50036" y="34642"/>
                    <a:pt x="49936" y="34576"/>
                  </a:cubicBezTo>
                  <a:lnTo>
                    <a:pt x="47434" y="33141"/>
                  </a:lnTo>
                  <a:cubicBezTo>
                    <a:pt x="47384" y="33108"/>
                    <a:pt x="47326" y="33091"/>
                    <a:pt x="47263" y="33091"/>
                  </a:cubicBezTo>
                  <a:close/>
                  <a:moveTo>
                    <a:pt x="38929" y="33820"/>
                  </a:moveTo>
                  <a:cubicBezTo>
                    <a:pt x="38851" y="33820"/>
                    <a:pt x="38773" y="33836"/>
                    <a:pt x="38694" y="33875"/>
                  </a:cubicBezTo>
                  <a:lnTo>
                    <a:pt x="38694" y="33842"/>
                  </a:lnTo>
                  <a:lnTo>
                    <a:pt x="36093" y="35343"/>
                  </a:lnTo>
                  <a:cubicBezTo>
                    <a:pt x="35993" y="35409"/>
                    <a:pt x="35993" y="35510"/>
                    <a:pt x="36059" y="35576"/>
                  </a:cubicBezTo>
                  <a:lnTo>
                    <a:pt x="38561" y="37011"/>
                  </a:lnTo>
                  <a:cubicBezTo>
                    <a:pt x="38628" y="37044"/>
                    <a:pt x="38694" y="37061"/>
                    <a:pt x="38761" y="37061"/>
                  </a:cubicBezTo>
                  <a:cubicBezTo>
                    <a:pt x="38828" y="37061"/>
                    <a:pt x="38895" y="37044"/>
                    <a:pt x="38961" y="37011"/>
                  </a:cubicBezTo>
                  <a:lnTo>
                    <a:pt x="41563" y="35510"/>
                  </a:lnTo>
                  <a:cubicBezTo>
                    <a:pt x="41663" y="35443"/>
                    <a:pt x="41697" y="35343"/>
                    <a:pt x="41597" y="35309"/>
                  </a:cubicBezTo>
                  <a:lnTo>
                    <a:pt x="39095" y="33842"/>
                  </a:lnTo>
                  <a:cubicBezTo>
                    <a:pt x="39039" y="33828"/>
                    <a:pt x="38984" y="33820"/>
                    <a:pt x="38929" y="33820"/>
                  </a:cubicBezTo>
                  <a:close/>
                  <a:moveTo>
                    <a:pt x="52842" y="33992"/>
                  </a:moveTo>
                  <a:cubicBezTo>
                    <a:pt x="52780" y="33992"/>
                    <a:pt x="52721" y="34008"/>
                    <a:pt x="52671" y="34042"/>
                  </a:cubicBezTo>
                  <a:lnTo>
                    <a:pt x="50036" y="35543"/>
                  </a:lnTo>
                  <a:cubicBezTo>
                    <a:pt x="49936" y="35610"/>
                    <a:pt x="49936" y="35710"/>
                    <a:pt x="50036" y="35743"/>
                  </a:cubicBezTo>
                  <a:lnTo>
                    <a:pt x="52538" y="37211"/>
                  </a:lnTo>
                  <a:cubicBezTo>
                    <a:pt x="52604" y="37227"/>
                    <a:pt x="52663" y="37236"/>
                    <a:pt x="52721" y="37236"/>
                  </a:cubicBezTo>
                  <a:cubicBezTo>
                    <a:pt x="52780" y="37236"/>
                    <a:pt x="52838" y="37227"/>
                    <a:pt x="52905" y="37211"/>
                  </a:cubicBezTo>
                  <a:lnTo>
                    <a:pt x="55506" y="35676"/>
                  </a:lnTo>
                  <a:cubicBezTo>
                    <a:pt x="55640" y="35643"/>
                    <a:pt x="55640" y="35543"/>
                    <a:pt x="55540" y="35476"/>
                  </a:cubicBezTo>
                  <a:lnTo>
                    <a:pt x="53038" y="34042"/>
                  </a:lnTo>
                  <a:cubicBezTo>
                    <a:pt x="52971" y="34008"/>
                    <a:pt x="52905" y="33992"/>
                    <a:pt x="52842" y="33992"/>
                  </a:cubicBezTo>
                  <a:close/>
                  <a:moveTo>
                    <a:pt x="30105" y="34784"/>
                  </a:moveTo>
                  <a:cubicBezTo>
                    <a:pt x="30047" y="34784"/>
                    <a:pt x="29988" y="34792"/>
                    <a:pt x="29922" y="34809"/>
                  </a:cubicBezTo>
                  <a:lnTo>
                    <a:pt x="27320" y="36310"/>
                  </a:lnTo>
                  <a:cubicBezTo>
                    <a:pt x="27186" y="36377"/>
                    <a:pt x="27186" y="36477"/>
                    <a:pt x="27286" y="36544"/>
                  </a:cubicBezTo>
                  <a:lnTo>
                    <a:pt x="29788" y="37978"/>
                  </a:lnTo>
                  <a:cubicBezTo>
                    <a:pt x="29838" y="38011"/>
                    <a:pt x="29897" y="38028"/>
                    <a:pt x="29959" y="38028"/>
                  </a:cubicBezTo>
                  <a:cubicBezTo>
                    <a:pt x="30022" y="38028"/>
                    <a:pt x="30088" y="38011"/>
                    <a:pt x="30155" y="37978"/>
                  </a:cubicBezTo>
                  <a:lnTo>
                    <a:pt x="32757" y="36477"/>
                  </a:lnTo>
                  <a:cubicBezTo>
                    <a:pt x="32890" y="36410"/>
                    <a:pt x="32890" y="36310"/>
                    <a:pt x="32790" y="36277"/>
                  </a:cubicBezTo>
                  <a:lnTo>
                    <a:pt x="30288" y="34809"/>
                  </a:lnTo>
                  <a:cubicBezTo>
                    <a:pt x="30222" y="34792"/>
                    <a:pt x="30163" y="34784"/>
                    <a:pt x="30105" y="34784"/>
                  </a:cubicBezTo>
                  <a:close/>
                  <a:moveTo>
                    <a:pt x="58809" y="34659"/>
                  </a:moveTo>
                  <a:cubicBezTo>
                    <a:pt x="58742" y="34659"/>
                    <a:pt x="58675" y="34676"/>
                    <a:pt x="58609" y="34709"/>
                  </a:cubicBezTo>
                  <a:lnTo>
                    <a:pt x="55406" y="36544"/>
                  </a:lnTo>
                  <a:cubicBezTo>
                    <a:pt x="55306" y="36610"/>
                    <a:pt x="55273" y="36710"/>
                    <a:pt x="55373" y="36777"/>
                  </a:cubicBezTo>
                  <a:lnTo>
                    <a:pt x="57875" y="38211"/>
                  </a:lnTo>
                  <a:cubicBezTo>
                    <a:pt x="57942" y="38245"/>
                    <a:pt x="58008" y="38261"/>
                    <a:pt x="58071" y="38261"/>
                  </a:cubicBezTo>
                  <a:cubicBezTo>
                    <a:pt x="58133" y="38261"/>
                    <a:pt x="58192" y="38245"/>
                    <a:pt x="58242" y="38211"/>
                  </a:cubicBezTo>
                  <a:lnTo>
                    <a:pt x="61477" y="36343"/>
                  </a:lnTo>
                  <a:cubicBezTo>
                    <a:pt x="61577" y="36277"/>
                    <a:pt x="61577" y="36177"/>
                    <a:pt x="61477" y="36143"/>
                  </a:cubicBezTo>
                  <a:lnTo>
                    <a:pt x="59009" y="34709"/>
                  </a:lnTo>
                  <a:cubicBezTo>
                    <a:pt x="58942" y="34676"/>
                    <a:pt x="58876" y="34659"/>
                    <a:pt x="58809" y="34659"/>
                  </a:cubicBezTo>
                  <a:close/>
                  <a:moveTo>
                    <a:pt x="43460" y="35293"/>
                  </a:moveTo>
                  <a:cubicBezTo>
                    <a:pt x="43398" y="35293"/>
                    <a:pt x="43331" y="35309"/>
                    <a:pt x="43264" y="35343"/>
                  </a:cubicBezTo>
                  <a:lnTo>
                    <a:pt x="40663" y="36844"/>
                  </a:lnTo>
                  <a:cubicBezTo>
                    <a:pt x="40529" y="36911"/>
                    <a:pt x="40529" y="37011"/>
                    <a:pt x="40663" y="37077"/>
                  </a:cubicBezTo>
                  <a:lnTo>
                    <a:pt x="43164" y="38512"/>
                  </a:lnTo>
                  <a:cubicBezTo>
                    <a:pt x="43214" y="38528"/>
                    <a:pt x="43273" y="38537"/>
                    <a:pt x="43335" y="38537"/>
                  </a:cubicBezTo>
                  <a:cubicBezTo>
                    <a:pt x="43398" y="38537"/>
                    <a:pt x="43465" y="38528"/>
                    <a:pt x="43531" y="38512"/>
                  </a:cubicBezTo>
                  <a:lnTo>
                    <a:pt x="43498" y="38512"/>
                  </a:lnTo>
                  <a:lnTo>
                    <a:pt x="46133" y="36977"/>
                  </a:lnTo>
                  <a:cubicBezTo>
                    <a:pt x="46233" y="36944"/>
                    <a:pt x="46233" y="36844"/>
                    <a:pt x="46133" y="36777"/>
                  </a:cubicBezTo>
                  <a:lnTo>
                    <a:pt x="43631" y="35343"/>
                  </a:lnTo>
                  <a:cubicBezTo>
                    <a:pt x="43581" y="35309"/>
                    <a:pt x="43523" y="35293"/>
                    <a:pt x="43460" y="35293"/>
                  </a:cubicBezTo>
                  <a:close/>
                  <a:moveTo>
                    <a:pt x="20419" y="35393"/>
                  </a:moveTo>
                  <a:cubicBezTo>
                    <a:pt x="20356" y="35393"/>
                    <a:pt x="20298" y="35409"/>
                    <a:pt x="20248" y="35443"/>
                  </a:cubicBezTo>
                  <a:lnTo>
                    <a:pt x="17646" y="36944"/>
                  </a:lnTo>
                  <a:cubicBezTo>
                    <a:pt x="17513" y="36977"/>
                    <a:pt x="17513" y="37077"/>
                    <a:pt x="17613" y="37144"/>
                  </a:cubicBezTo>
                  <a:lnTo>
                    <a:pt x="20115" y="38612"/>
                  </a:lnTo>
                  <a:cubicBezTo>
                    <a:pt x="20165" y="38628"/>
                    <a:pt x="20223" y="38637"/>
                    <a:pt x="20285" y="38637"/>
                  </a:cubicBezTo>
                  <a:cubicBezTo>
                    <a:pt x="20348" y="38637"/>
                    <a:pt x="20415" y="38628"/>
                    <a:pt x="20481" y="38612"/>
                  </a:cubicBezTo>
                  <a:lnTo>
                    <a:pt x="23083" y="37077"/>
                  </a:lnTo>
                  <a:cubicBezTo>
                    <a:pt x="23217" y="37011"/>
                    <a:pt x="23217" y="36944"/>
                    <a:pt x="23117" y="36877"/>
                  </a:cubicBezTo>
                  <a:lnTo>
                    <a:pt x="20615" y="35443"/>
                  </a:lnTo>
                  <a:cubicBezTo>
                    <a:pt x="20548" y="35409"/>
                    <a:pt x="20481" y="35393"/>
                    <a:pt x="20419" y="35393"/>
                  </a:cubicBezTo>
                  <a:close/>
                  <a:moveTo>
                    <a:pt x="35109" y="36002"/>
                  </a:moveTo>
                  <a:cubicBezTo>
                    <a:pt x="35034" y="36002"/>
                    <a:pt x="34958" y="36027"/>
                    <a:pt x="34892" y="36077"/>
                  </a:cubicBezTo>
                  <a:lnTo>
                    <a:pt x="34892" y="36043"/>
                  </a:lnTo>
                  <a:lnTo>
                    <a:pt x="32323" y="37578"/>
                  </a:lnTo>
                  <a:cubicBezTo>
                    <a:pt x="32190" y="37644"/>
                    <a:pt x="32190" y="37744"/>
                    <a:pt x="32323" y="37778"/>
                  </a:cubicBezTo>
                  <a:lnTo>
                    <a:pt x="34825" y="39246"/>
                  </a:lnTo>
                  <a:cubicBezTo>
                    <a:pt x="34875" y="39262"/>
                    <a:pt x="34933" y="39271"/>
                    <a:pt x="34996" y="39271"/>
                  </a:cubicBezTo>
                  <a:cubicBezTo>
                    <a:pt x="35059" y="39271"/>
                    <a:pt x="35125" y="39262"/>
                    <a:pt x="35192" y="39246"/>
                  </a:cubicBezTo>
                  <a:lnTo>
                    <a:pt x="37794" y="37711"/>
                  </a:lnTo>
                  <a:cubicBezTo>
                    <a:pt x="37894" y="37678"/>
                    <a:pt x="37927" y="37578"/>
                    <a:pt x="37827" y="37511"/>
                  </a:cubicBezTo>
                  <a:lnTo>
                    <a:pt x="35325" y="36077"/>
                  </a:lnTo>
                  <a:cubicBezTo>
                    <a:pt x="35259" y="36027"/>
                    <a:pt x="35184" y="36002"/>
                    <a:pt x="35109" y="36002"/>
                  </a:cubicBezTo>
                  <a:close/>
                  <a:moveTo>
                    <a:pt x="49019" y="36193"/>
                  </a:moveTo>
                  <a:cubicBezTo>
                    <a:pt x="48952" y="36193"/>
                    <a:pt x="48885" y="36210"/>
                    <a:pt x="48835" y="36243"/>
                  </a:cubicBezTo>
                  <a:lnTo>
                    <a:pt x="46233" y="37778"/>
                  </a:lnTo>
                  <a:cubicBezTo>
                    <a:pt x="46133" y="37811"/>
                    <a:pt x="46100" y="37911"/>
                    <a:pt x="46200" y="37978"/>
                  </a:cubicBezTo>
                  <a:lnTo>
                    <a:pt x="48702" y="39412"/>
                  </a:lnTo>
                  <a:cubicBezTo>
                    <a:pt x="48758" y="39440"/>
                    <a:pt x="48814" y="39451"/>
                    <a:pt x="48871" y="39451"/>
                  </a:cubicBezTo>
                  <a:cubicBezTo>
                    <a:pt x="48948" y="39451"/>
                    <a:pt x="49025" y="39432"/>
                    <a:pt x="49102" y="39412"/>
                  </a:cubicBezTo>
                  <a:lnTo>
                    <a:pt x="51704" y="37878"/>
                  </a:lnTo>
                  <a:cubicBezTo>
                    <a:pt x="51837" y="37811"/>
                    <a:pt x="51837" y="37744"/>
                    <a:pt x="51704" y="37678"/>
                  </a:cubicBezTo>
                  <a:lnTo>
                    <a:pt x="49202" y="36243"/>
                  </a:lnTo>
                  <a:cubicBezTo>
                    <a:pt x="49152" y="36210"/>
                    <a:pt x="49085" y="36193"/>
                    <a:pt x="49019" y="36193"/>
                  </a:cubicBezTo>
                  <a:close/>
                  <a:moveTo>
                    <a:pt x="26286" y="36986"/>
                  </a:moveTo>
                  <a:cubicBezTo>
                    <a:pt x="26227" y="36986"/>
                    <a:pt x="26169" y="36994"/>
                    <a:pt x="26119" y="37011"/>
                  </a:cubicBezTo>
                  <a:lnTo>
                    <a:pt x="23517" y="38512"/>
                  </a:lnTo>
                  <a:cubicBezTo>
                    <a:pt x="23384" y="38578"/>
                    <a:pt x="23384" y="38678"/>
                    <a:pt x="23484" y="38745"/>
                  </a:cubicBezTo>
                  <a:lnTo>
                    <a:pt x="25985" y="40180"/>
                  </a:lnTo>
                  <a:cubicBezTo>
                    <a:pt x="26035" y="40213"/>
                    <a:pt x="26094" y="40230"/>
                    <a:pt x="26156" y="40230"/>
                  </a:cubicBezTo>
                  <a:cubicBezTo>
                    <a:pt x="26219" y="40230"/>
                    <a:pt x="26286" y="40213"/>
                    <a:pt x="26352" y="40180"/>
                  </a:cubicBezTo>
                  <a:lnTo>
                    <a:pt x="28954" y="38678"/>
                  </a:lnTo>
                  <a:cubicBezTo>
                    <a:pt x="29054" y="38612"/>
                    <a:pt x="29088" y="38512"/>
                    <a:pt x="28954" y="38445"/>
                  </a:cubicBezTo>
                  <a:lnTo>
                    <a:pt x="26452" y="37011"/>
                  </a:lnTo>
                  <a:cubicBezTo>
                    <a:pt x="26402" y="36994"/>
                    <a:pt x="26344" y="36986"/>
                    <a:pt x="26286" y="36986"/>
                  </a:cubicBezTo>
                  <a:close/>
                  <a:moveTo>
                    <a:pt x="39645" y="37461"/>
                  </a:moveTo>
                  <a:cubicBezTo>
                    <a:pt x="39578" y="37461"/>
                    <a:pt x="39512" y="37478"/>
                    <a:pt x="39462" y="37511"/>
                  </a:cubicBezTo>
                  <a:lnTo>
                    <a:pt x="36860" y="39012"/>
                  </a:lnTo>
                  <a:cubicBezTo>
                    <a:pt x="36726" y="39079"/>
                    <a:pt x="36726" y="39179"/>
                    <a:pt x="36826" y="39246"/>
                  </a:cubicBezTo>
                  <a:lnTo>
                    <a:pt x="39328" y="40680"/>
                  </a:lnTo>
                  <a:cubicBezTo>
                    <a:pt x="39395" y="40713"/>
                    <a:pt x="39462" y="40730"/>
                    <a:pt x="39524" y="40730"/>
                  </a:cubicBezTo>
                  <a:cubicBezTo>
                    <a:pt x="39587" y="40730"/>
                    <a:pt x="39645" y="40713"/>
                    <a:pt x="39695" y="40680"/>
                  </a:cubicBezTo>
                  <a:lnTo>
                    <a:pt x="42297" y="39179"/>
                  </a:lnTo>
                  <a:cubicBezTo>
                    <a:pt x="42430" y="39112"/>
                    <a:pt x="42430" y="39012"/>
                    <a:pt x="42330" y="38945"/>
                  </a:cubicBezTo>
                  <a:lnTo>
                    <a:pt x="39829" y="37511"/>
                  </a:lnTo>
                  <a:cubicBezTo>
                    <a:pt x="39779" y="37478"/>
                    <a:pt x="39712" y="37461"/>
                    <a:pt x="39645" y="37461"/>
                  </a:cubicBezTo>
                  <a:close/>
                  <a:moveTo>
                    <a:pt x="16612" y="37594"/>
                  </a:moveTo>
                  <a:cubicBezTo>
                    <a:pt x="16545" y="37594"/>
                    <a:pt x="16479" y="37611"/>
                    <a:pt x="16412" y="37644"/>
                  </a:cubicBezTo>
                  <a:lnTo>
                    <a:pt x="13810" y="39145"/>
                  </a:lnTo>
                  <a:cubicBezTo>
                    <a:pt x="13710" y="39212"/>
                    <a:pt x="13677" y="39279"/>
                    <a:pt x="13810" y="39346"/>
                  </a:cubicBezTo>
                  <a:lnTo>
                    <a:pt x="16278" y="40780"/>
                  </a:lnTo>
                  <a:cubicBezTo>
                    <a:pt x="16345" y="40813"/>
                    <a:pt x="16412" y="40830"/>
                    <a:pt x="16479" y="40830"/>
                  </a:cubicBezTo>
                  <a:cubicBezTo>
                    <a:pt x="16545" y="40830"/>
                    <a:pt x="16612" y="40813"/>
                    <a:pt x="16679" y="40780"/>
                  </a:cubicBezTo>
                  <a:lnTo>
                    <a:pt x="19281" y="39279"/>
                  </a:lnTo>
                  <a:cubicBezTo>
                    <a:pt x="19381" y="39212"/>
                    <a:pt x="19381" y="39145"/>
                    <a:pt x="19314" y="39079"/>
                  </a:cubicBezTo>
                  <a:lnTo>
                    <a:pt x="16812" y="37644"/>
                  </a:lnTo>
                  <a:cubicBezTo>
                    <a:pt x="16745" y="37611"/>
                    <a:pt x="16679" y="37594"/>
                    <a:pt x="16612" y="37594"/>
                  </a:cubicBezTo>
                  <a:close/>
                  <a:moveTo>
                    <a:pt x="31320" y="38208"/>
                  </a:moveTo>
                  <a:cubicBezTo>
                    <a:pt x="31238" y="38208"/>
                    <a:pt x="31151" y="38237"/>
                    <a:pt x="31089" y="38278"/>
                  </a:cubicBezTo>
                  <a:lnTo>
                    <a:pt x="31089" y="38245"/>
                  </a:lnTo>
                  <a:lnTo>
                    <a:pt x="28487" y="39746"/>
                  </a:lnTo>
                  <a:cubicBezTo>
                    <a:pt x="28354" y="39813"/>
                    <a:pt x="28354" y="39913"/>
                    <a:pt x="28454" y="39979"/>
                  </a:cubicBezTo>
                  <a:lnTo>
                    <a:pt x="30956" y="41414"/>
                  </a:lnTo>
                  <a:cubicBezTo>
                    <a:pt x="31022" y="41447"/>
                    <a:pt x="31089" y="41464"/>
                    <a:pt x="31152" y="41464"/>
                  </a:cubicBezTo>
                  <a:cubicBezTo>
                    <a:pt x="31214" y="41464"/>
                    <a:pt x="31273" y="41447"/>
                    <a:pt x="31323" y="41414"/>
                  </a:cubicBezTo>
                  <a:lnTo>
                    <a:pt x="33924" y="39913"/>
                  </a:lnTo>
                  <a:cubicBezTo>
                    <a:pt x="34058" y="39846"/>
                    <a:pt x="34058" y="39746"/>
                    <a:pt x="33958" y="39679"/>
                  </a:cubicBezTo>
                  <a:lnTo>
                    <a:pt x="31456" y="38245"/>
                  </a:lnTo>
                  <a:cubicBezTo>
                    <a:pt x="31418" y="38219"/>
                    <a:pt x="31370" y="38208"/>
                    <a:pt x="31320" y="38208"/>
                  </a:cubicBezTo>
                  <a:close/>
                  <a:moveTo>
                    <a:pt x="45232" y="38395"/>
                  </a:moveTo>
                  <a:cubicBezTo>
                    <a:pt x="45166" y="38395"/>
                    <a:pt x="45099" y="38412"/>
                    <a:pt x="45032" y="38445"/>
                  </a:cubicBezTo>
                  <a:lnTo>
                    <a:pt x="42430" y="39946"/>
                  </a:lnTo>
                  <a:cubicBezTo>
                    <a:pt x="42330" y="40013"/>
                    <a:pt x="42297" y="40113"/>
                    <a:pt x="42430" y="40146"/>
                  </a:cubicBezTo>
                  <a:lnTo>
                    <a:pt x="44932" y="41614"/>
                  </a:lnTo>
                  <a:cubicBezTo>
                    <a:pt x="44974" y="41628"/>
                    <a:pt x="45021" y="41636"/>
                    <a:pt x="45069" y="41636"/>
                  </a:cubicBezTo>
                  <a:cubicBezTo>
                    <a:pt x="45137" y="41636"/>
                    <a:pt x="45207" y="41620"/>
                    <a:pt x="45266" y="41581"/>
                  </a:cubicBezTo>
                  <a:lnTo>
                    <a:pt x="45299" y="41581"/>
                  </a:lnTo>
                  <a:lnTo>
                    <a:pt x="47901" y="40079"/>
                  </a:lnTo>
                  <a:cubicBezTo>
                    <a:pt x="48001" y="40013"/>
                    <a:pt x="48001" y="39946"/>
                    <a:pt x="47934" y="39879"/>
                  </a:cubicBezTo>
                  <a:lnTo>
                    <a:pt x="45433" y="38445"/>
                  </a:lnTo>
                  <a:cubicBezTo>
                    <a:pt x="45366" y="38412"/>
                    <a:pt x="45299" y="38395"/>
                    <a:pt x="45232" y="38395"/>
                  </a:cubicBezTo>
                  <a:close/>
                  <a:moveTo>
                    <a:pt x="22487" y="39162"/>
                  </a:moveTo>
                  <a:cubicBezTo>
                    <a:pt x="22425" y="39162"/>
                    <a:pt x="22366" y="39179"/>
                    <a:pt x="22316" y="39212"/>
                  </a:cubicBezTo>
                  <a:lnTo>
                    <a:pt x="19681" y="40713"/>
                  </a:lnTo>
                  <a:cubicBezTo>
                    <a:pt x="19581" y="40780"/>
                    <a:pt x="19581" y="40880"/>
                    <a:pt x="19681" y="40947"/>
                  </a:cubicBezTo>
                  <a:lnTo>
                    <a:pt x="22183" y="42381"/>
                  </a:lnTo>
                  <a:cubicBezTo>
                    <a:pt x="22233" y="42414"/>
                    <a:pt x="22291" y="42431"/>
                    <a:pt x="22354" y="42431"/>
                  </a:cubicBezTo>
                  <a:cubicBezTo>
                    <a:pt x="22416" y="42431"/>
                    <a:pt x="22483" y="42414"/>
                    <a:pt x="22550" y="42381"/>
                  </a:cubicBezTo>
                  <a:lnTo>
                    <a:pt x="25151" y="40880"/>
                  </a:lnTo>
                  <a:cubicBezTo>
                    <a:pt x="25252" y="40813"/>
                    <a:pt x="25285" y="40713"/>
                    <a:pt x="25185" y="40647"/>
                  </a:cubicBezTo>
                  <a:lnTo>
                    <a:pt x="22683" y="39212"/>
                  </a:lnTo>
                  <a:cubicBezTo>
                    <a:pt x="22616" y="39179"/>
                    <a:pt x="22550" y="39162"/>
                    <a:pt x="22487" y="39162"/>
                  </a:cubicBezTo>
                  <a:close/>
                  <a:moveTo>
                    <a:pt x="35830" y="39662"/>
                  </a:moveTo>
                  <a:cubicBezTo>
                    <a:pt x="35767" y="39662"/>
                    <a:pt x="35709" y="39679"/>
                    <a:pt x="35659" y="39713"/>
                  </a:cubicBezTo>
                  <a:lnTo>
                    <a:pt x="33024" y="41214"/>
                  </a:lnTo>
                  <a:cubicBezTo>
                    <a:pt x="32924" y="41280"/>
                    <a:pt x="32924" y="41380"/>
                    <a:pt x="33024" y="41447"/>
                  </a:cubicBezTo>
                  <a:lnTo>
                    <a:pt x="35526" y="42881"/>
                  </a:lnTo>
                  <a:cubicBezTo>
                    <a:pt x="35592" y="42915"/>
                    <a:pt x="35659" y="42931"/>
                    <a:pt x="35722" y="42931"/>
                  </a:cubicBezTo>
                  <a:cubicBezTo>
                    <a:pt x="35784" y="42931"/>
                    <a:pt x="35842" y="42915"/>
                    <a:pt x="35892" y="42881"/>
                  </a:cubicBezTo>
                  <a:lnTo>
                    <a:pt x="38494" y="41380"/>
                  </a:lnTo>
                  <a:cubicBezTo>
                    <a:pt x="38594" y="41314"/>
                    <a:pt x="38628" y="41214"/>
                    <a:pt x="38528" y="41147"/>
                  </a:cubicBezTo>
                  <a:lnTo>
                    <a:pt x="36026" y="39713"/>
                  </a:lnTo>
                  <a:cubicBezTo>
                    <a:pt x="35959" y="39679"/>
                    <a:pt x="35892" y="39662"/>
                    <a:pt x="35830" y="39662"/>
                  </a:cubicBezTo>
                  <a:close/>
                  <a:moveTo>
                    <a:pt x="12809" y="39763"/>
                  </a:moveTo>
                  <a:cubicBezTo>
                    <a:pt x="12743" y="39763"/>
                    <a:pt x="12676" y="39779"/>
                    <a:pt x="12609" y="39813"/>
                  </a:cubicBezTo>
                  <a:lnTo>
                    <a:pt x="10007" y="41314"/>
                  </a:lnTo>
                  <a:cubicBezTo>
                    <a:pt x="9907" y="41380"/>
                    <a:pt x="9874" y="41480"/>
                    <a:pt x="9974" y="41547"/>
                  </a:cubicBezTo>
                  <a:lnTo>
                    <a:pt x="12476" y="42982"/>
                  </a:lnTo>
                  <a:cubicBezTo>
                    <a:pt x="12542" y="43015"/>
                    <a:pt x="12609" y="43032"/>
                    <a:pt x="12676" y="43032"/>
                  </a:cubicBezTo>
                  <a:cubicBezTo>
                    <a:pt x="12743" y="43032"/>
                    <a:pt x="12809" y="43015"/>
                    <a:pt x="12876" y="42982"/>
                  </a:cubicBezTo>
                  <a:lnTo>
                    <a:pt x="15478" y="41480"/>
                  </a:lnTo>
                  <a:cubicBezTo>
                    <a:pt x="15578" y="41414"/>
                    <a:pt x="15578" y="41314"/>
                    <a:pt x="15511" y="41247"/>
                  </a:cubicBezTo>
                  <a:lnTo>
                    <a:pt x="13009" y="39813"/>
                  </a:lnTo>
                  <a:cubicBezTo>
                    <a:pt x="12943" y="39779"/>
                    <a:pt x="12876" y="39763"/>
                    <a:pt x="12809" y="39763"/>
                  </a:cubicBezTo>
                  <a:close/>
                  <a:moveTo>
                    <a:pt x="27496" y="40400"/>
                  </a:moveTo>
                  <a:cubicBezTo>
                    <a:pt x="27417" y="40400"/>
                    <a:pt x="27341" y="40425"/>
                    <a:pt x="27286" y="40480"/>
                  </a:cubicBezTo>
                  <a:lnTo>
                    <a:pt x="27253" y="40446"/>
                  </a:lnTo>
                  <a:lnTo>
                    <a:pt x="24651" y="41947"/>
                  </a:lnTo>
                  <a:cubicBezTo>
                    <a:pt x="24551" y="42014"/>
                    <a:pt x="24551" y="42114"/>
                    <a:pt x="24651" y="42181"/>
                  </a:cubicBezTo>
                  <a:lnTo>
                    <a:pt x="27153" y="43615"/>
                  </a:lnTo>
                  <a:cubicBezTo>
                    <a:pt x="27220" y="43649"/>
                    <a:pt x="27286" y="43665"/>
                    <a:pt x="27353" y="43665"/>
                  </a:cubicBezTo>
                  <a:cubicBezTo>
                    <a:pt x="27420" y="43665"/>
                    <a:pt x="27486" y="43649"/>
                    <a:pt x="27553" y="43615"/>
                  </a:cubicBezTo>
                  <a:lnTo>
                    <a:pt x="30155" y="42114"/>
                  </a:lnTo>
                  <a:cubicBezTo>
                    <a:pt x="30255" y="42048"/>
                    <a:pt x="30255" y="41947"/>
                    <a:pt x="30188" y="41881"/>
                  </a:cubicBezTo>
                  <a:lnTo>
                    <a:pt x="27687" y="40446"/>
                  </a:lnTo>
                  <a:cubicBezTo>
                    <a:pt x="27627" y="40416"/>
                    <a:pt x="27560" y="40400"/>
                    <a:pt x="27496" y="40400"/>
                  </a:cubicBezTo>
                  <a:close/>
                  <a:moveTo>
                    <a:pt x="41426" y="40596"/>
                  </a:moveTo>
                  <a:cubicBezTo>
                    <a:pt x="41363" y="40596"/>
                    <a:pt x="41296" y="40613"/>
                    <a:pt x="41230" y="40647"/>
                  </a:cubicBezTo>
                  <a:lnTo>
                    <a:pt x="38628" y="42148"/>
                  </a:lnTo>
                  <a:cubicBezTo>
                    <a:pt x="38528" y="42214"/>
                    <a:pt x="38494" y="42314"/>
                    <a:pt x="38594" y="42348"/>
                  </a:cubicBezTo>
                  <a:lnTo>
                    <a:pt x="41096" y="43782"/>
                  </a:lnTo>
                  <a:cubicBezTo>
                    <a:pt x="41163" y="43815"/>
                    <a:pt x="41230" y="43832"/>
                    <a:pt x="41296" y="43832"/>
                  </a:cubicBezTo>
                  <a:cubicBezTo>
                    <a:pt x="41363" y="43832"/>
                    <a:pt x="41430" y="43815"/>
                    <a:pt x="41496" y="43782"/>
                  </a:cubicBezTo>
                  <a:lnTo>
                    <a:pt x="44098" y="42281"/>
                  </a:lnTo>
                  <a:cubicBezTo>
                    <a:pt x="44198" y="42214"/>
                    <a:pt x="44198" y="42114"/>
                    <a:pt x="44098" y="42081"/>
                  </a:cubicBezTo>
                  <a:lnTo>
                    <a:pt x="41597" y="40647"/>
                  </a:lnTo>
                  <a:cubicBezTo>
                    <a:pt x="41547" y="40613"/>
                    <a:pt x="41488" y="40596"/>
                    <a:pt x="41426" y="40596"/>
                  </a:cubicBezTo>
                  <a:close/>
                  <a:moveTo>
                    <a:pt x="18663" y="41389"/>
                  </a:moveTo>
                  <a:cubicBezTo>
                    <a:pt x="18605" y="41389"/>
                    <a:pt x="18547" y="41397"/>
                    <a:pt x="18480" y="41414"/>
                  </a:cubicBezTo>
                  <a:lnTo>
                    <a:pt x="15878" y="42915"/>
                  </a:lnTo>
                  <a:cubicBezTo>
                    <a:pt x="15778" y="42982"/>
                    <a:pt x="15745" y="43082"/>
                    <a:pt x="15845" y="43148"/>
                  </a:cubicBezTo>
                  <a:lnTo>
                    <a:pt x="18347" y="44583"/>
                  </a:lnTo>
                  <a:cubicBezTo>
                    <a:pt x="18413" y="44616"/>
                    <a:pt x="18480" y="44633"/>
                    <a:pt x="18547" y="44633"/>
                  </a:cubicBezTo>
                  <a:cubicBezTo>
                    <a:pt x="18613" y="44633"/>
                    <a:pt x="18680" y="44616"/>
                    <a:pt x="18747" y="44583"/>
                  </a:cubicBezTo>
                  <a:lnTo>
                    <a:pt x="21349" y="43082"/>
                  </a:lnTo>
                  <a:cubicBezTo>
                    <a:pt x="21449" y="43015"/>
                    <a:pt x="21449" y="42915"/>
                    <a:pt x="21349" y="42848"/>
                  </a:cubicBezTo>
                  <a:lnTo>
                    <a:pt x="18847" y="41414"/>
                  </a:lnTo>
                  <a:cubicBezTo>
                    <a:pt x="18780" y="41397"/>
                    <a:pt x="18722" y="41389"/>
                    <a:pt x="18663" y="41389"/>
                  </a:cubicBezTo>
                  <a:close/>
                  <a:moveTo>
                    <a:pt x="32023" y="41864"/>
                  </a:moveTo>
                  <a:cubicBezTo>
                    <a:pt x="31956" y="41864"/>
                    <a:pt x="31890" y="41881"/>
                    <a:pt x="31823" y="41914"/>
                  </a:cubicBezTo>
                  <a:lnTo>
                    <a:pt x="29221" y="43415"/>
                  </a:lnTo>
                  <a:cubicBezTo>
                    <a:pt x="29121" y="43482"/>
                    <a:pt x="29121" y="43582"/>
                    <a:pt x="29188" y="43649"/>
                  </a:cubicBezTo>
                  <a:lnTo>
                    <a:pt x="31689" y="45083"/>
                  </a:lnTo>
                  <a:cubicBezTo>
                    <a:pt x="31756" y="45116"/>
                    <a:pt x="31823" y="45133"/>
                    <a:pt x="31890" y="45133"/>
                  </a:cubicBezTo>
                  <a:cubicBezTo>
                    <a:pt x="31956" y="45133"/>
                    <a:pt x="32023" y="45116"/>
                    <a:pt x="32090" y="45083"/>
                  </a:cubicBezTo>
                  <a:lnTo>
                    <a:pt x="34692" y="43582"/>
                  </a:lnTo>
                  <a:cubicBezTo>
                    <a:pt x="34792" y="43515"/>
                    <a:pt x="34792" y="43415"/>
                    <a:pt x="34725" y="43348"/>
                  </a:cubicBezTo>
                  <a:lnTo>
                    <a:pt x="32223" y="41914"/>
                  </a:lnTo>
                  <a:cubicBezTo>
                    <a:pt x="32156" y="41881"/>
                    <a:pt x="32090" y="41864"/>
                    <a:pt x="32023" y="41864"/>
                  </a:cubicBezTo>
                  <a:close/>
                  <a:moveTo>
                    <a:pt x="8990" y="41964"/>
                  </a:moveTo>
                  <a:cubicBezTo>
                    <a:pt x="8923" y="41964"/>
                    <a:pt x="8856" y="41981"/>
                    <a:pt x="8806" y="42014"/>
                  </a:cubicBezTo>
                  <a:lnTo>
                    <a:pt x="6205" y="43515"/>
                  </a:lnTo>
                  <a:cubicBezTo>
                    <a:pt x="6071" y="43582"/>
                    <a:pt x="6071" y="43682"/>
                    <a:pt x="6205" y="43749"/>
                  </a:cubicBezTo>
                  <a:lnTo>
                    <a:pt x="8673" y="45183"/>
                  </a:lnTo>
                  <a:cubicBezTo>
                    <a:pt x="8723" y="45216"/>
                    <a:pt x="8790" y="45233"/>
                    <a:pt x="8856" y="45233"/>
                  </a:cubicBezTo>
                  <a:cubicBezTo>
                    <a:pt x="8923" y="45233"/>
                    <a:pt x="8990" y="45216"/>
                    <a:pt x="9040" y="45183"/>
                  </a:cubicBezTo>
                  <a:lnTo>
                    <a:pt x="11642" y="43682"/>
                  </a:lnTo>
                  <a:cubicBezTo>
                    <a:pt x="11775" y="43615"/>
                    <a:pt x="11775" y="43515"/>
                    <a:pt x="11675" y="43449"/>
                  </a:cubicBezTo>
                  <a:lnTo>
                    <a:pt x="9173" y="42014"/>
                  </a:lnTo>
                  <a:cubicBezTo>
                    <a:pt x="9123" y="41981"/>
                    <a:pt x="9057" y="41964"/>
                    <a:pt x="8990" y="41964"/>
                  </a:cubicBezTo>
                  <a:close/>
                  <a:moveTo>
                    <a:pt x="23671" y="42601"/>
                  </a:moveTo>
                  <a:cubicBezTo>
                    <a:pt x="23597" y="42601"/>
                    <a:pt x="23524" y="42626"/>
                    <a:pt x="23450" y="42681"/>
                  </a:cubicBezTo>
                  <a:lnTo>
                    <a:pt x="23450" y="42648"/>
                  </a:lnTo>
                  <a:lnTo>
                    <a:pt x="20848" y="44149"/>
                  </a:lnTo>
                  <a:cubicBezTo>
                    <a:pt x="20748" y="44216"/>
                    <a:pt x="20715" y="44316"/>
                    <a:pt x="20815" y="44383"/>
                  </a:cubicBezTo>
                  <a:lnTo>
                    <a:pt x="23317" y="45817"/>
                  </a:lnTo>
                  <a:cubicBezTo>
                    <a:pt x="23384" y="45850"/>
                    <a:pt x="23450" y="45867"/>
                    <a:pt x="23517" y="45867"/>
                  </a:cubicBezTo>
                  <a:cubicBezTo>
                    <a:pt x="23584" y="45867"/>
                    <a:pt x="23650" y="45850"/>
                    <a:pt x="23717" y="45817"/>
                  </a:cubicBezTo>
                  <a:lnTo>
                    <a:pt x="26319" y="44316"/>
                  </a:lnTo>
                  <a:cubicBezTo>
                    <a:pt x="26419" y="44249"/>
                    <a:pt x="26452" y="44149"/>
                    <a:pt x="26352" y="44082"/>
                  </a:cubicBezTo>
                  <a:lnTo>
                    <a:pt x="23851" y="42648"/>
                  </a:lnTo>
                  <a:cubicBezTo>
                    <a:pt x="23791" y="42618"/>
                    <a:pt x="23731" y="42601"/>
                    <a:pt x="23671" y="42601"/>
                  </a:cubicBezTo>
                  <a:close/>
                  <a:moveTo>
                    <a:pt x="37598" y="42798"/>
                  </a:moveTo>
                  <a:cubicBezTo>
                    <a:pt x="37535" y="42798"/>
                    <a:pt x="37477" y="42815"/>
                    <a:pt x="37427" y="42848"/>
                  </a:cubicBezTo>
                  <a:lnTo>
                    <a:pt x="34825" y="44349"/>
                  </a:lnTo>
                  <a:cubicBezTo>
                    <a:pt x="34692" y="44416"/>
                    <a:pt x="34692" y="44516"/>
                    <a:pt x="34825" y="44583"/>
                  </a:cubicBezTo>
                  <a:lnTo>
                    <a:pt x="37327" y="46017"/>
                  </a:lnTo>
                  <a:cubicBezTo>
                    <a:pt x="37368" y="46031"/>
                    <a:pt x="37415" y="46039"/>
                    <a:pt x="37464" y="46039"/>
                  </a:cubicBezTo>
                  <a:cubicBezTo>
                    <a:pt x="37532" y="46039"/>
                    <a:pt x="37602" y="46023"/>
                    <a:pt x="37660" y="45984"/>
                  </a:cubicBezTo>
                  <a:lnTo>
                    <a:pt x="40262" y="44483"/>
                  </a:lnTo>
                  <a:cubicBezTo>
                    <a:pt x="40396" y="44416"/>
                    <a:pt x="40396" y="44316"/>
                    <a:pt x="40296" y="44282"/>
                  </a:cubicBezTo>
                  <a:lnTo>
                    <a:pt x="37794" y="42848"/>
                  </a:lnTo>
                  <a:cubicBezTo>
                    <a:pt x="37727" y="42815"/>
                    <a:pt x="37660" y="42798"/>
                    <a:pt x="37598" y="42798"/>
                  </a:cubicBezTo>
                  <a:close/>
                  <a:moveTo>
                    <a:pt x="14873" y="43565"/>
                  </a:moveTo>
                  <a:cubicBezTo>
                    <a:pt x="14811" y="43565"/>
                    <a:pt x="14744" y="43582"/>
                    <a:pt x="14677" y="43615"/>
                  </a:cubicBezTo>
                  <a:lnTo>
                    <a:pt x="12075" y="45116"/>
                  </a:lnTo>
                  <a:cubicBezTo>
                    <a:pt x="11942" y="45183"/>
                    <a:pt x="11942" y="45283"/>
                    <a:pt x="12042" y="45350"/>
                  </a:cubicBezTo>
                  <a:lnTo>
                    <a:pt x="14544" y="46784"/>
                  </a:lnTo>
                  <a:cubicBezTo>
                    <a:pt x="14611" y="46818"/>
                    <a:pt x="14677" y="46834"/>
                    <a:pt x="14740" y="46834"/>
                  </a:cubicBezTo>
                  <a:cubicBezTo>
                    <a:pt x="14802" y="46834"/>
                    <a:pt x="14861" y="46818"/>
                    <a:pt x="14911" y="46784"/>
                  </a:cubicBezTo>
                  <a:lnTo>
                    <a:pt x="17546" y="45283"/>
                  </a:lnTo>
                  <a:cubicBezTo>
                    <a:pt x="17646" y="45216"/>
                    <a:pt x="17646" y="45116"/>
                    <a:pt x="17546" y="45050"/>
                  </a:cubicBezTo>
                  <a:lnTo>
                    <a:pt x="15044" y="43615"/>
                  </a:lnTo>
                  <a:cubicBezTo>
                    <a:pt x="14994" y="43582"/>
                    <a:pt x="14936" y="43565"/>
                    <a:pt x="14873" y="43565"/>
                  </a:cubicBezTo>
                  <a:close/>
                  <a:moveTo>
                    <a:pt x="28216" y="44066"/>
                  </a:moveTo>
                  <a:cubicBezTo>
                    <a:pt x="28154" y="44066"/>
                    <a:pt x="28087" y="44082"/>
                    <a:pt x="28020" y="44116"/>
                  </a:cubicBezTo>
                  <a:lnTo>
                    <a:pt x="25418" y="45617"/>
                  </a:lnTo>
                  <a:cubicBezTo>
                    <a:pt x="25318" y="45683"/>
                    <a:pt x="25285" y="45784"/>
                    <a:pt x="25418" y="45850"/>
                  </a:cubicBezTo>
                  <a:lnTo>
                    <a:pt x="27920" y="47285"/>
                  </a:lnTo>
                  <a:cubicBezTo>
                    <a:pt x="27970" y="47318"/>
                    <a:pt x="28029" y="47335"/>
                    <a:pt x="28091" y="47335"/>
                  </a:cubicBezTo>
                  <a:cubicBezTo>
                    <a:pt x="28154" y="47335"/>
                    <a:pt x="28220" y="47318"/>
                    <a:pt x="28287" y="47285"/>
                  </a:cubicBezTo>
                  <a:lnTo>
                    <a:pt x="30889" y="45784"/>
                  </a:lnTo>
                  <a:cubicBezTo>
                    <a:pt x="30989" y="45717"/>
                    <a:pt x="30989" y="45617"/>
                    <a:pt x="30889" y="45550"/>
                  </a:cubicBezTo>
                  <a:lnTo>
                    <a:pt x="28387" y="44116"/>
                  </a:lnTo>
                  <a:cubicBezTo>
                    <a:pt x="28337" y="44082"/>
                    <a:pt x="28279" y="44066"/>
                    <a:pt x="28216" y="44066"/>
                  </a:cubicBezTo>
                  <a:close/>
                  <a:moveTo>
                    <a:pt x="19848" y="44799"/>
                  </a:moveTo>
                  <a:cubicBezTo>
                    <a:pt x="19781" y="44799"/>
                    <a:pt x="19714" y="44816"/>
                    <a:pt x="19648" y="44850"/>
                  </a:cubicBezTo>
                  <a:lnTo>
                    <a:pt x="17046" y="46351"/>
                  </a:lnTo>
                  <a:cubicBezTo>
                    <a:pt x="16946" y="46417"/>
                    <a:pt x="16912" y="46517"/>
                    <a:pt x="17046" y="46584"/>
                  </a:cubicBezTo>
                  <a:lnTo>
                    <a:pt x="19547" y="48018"/>
                  </a:lnTo>
                  <a:cubicBezTo>
                    <a:pt x="19597" y="48052"/>
                    <a:pt x="19664" y="48068"/>
                    <a:pt x="19731" y="48068"/>
                  </a:cubicBezTo>
                  <a:cubicBezTo>
                    <a:pt x="19798" y="48068"/>
                    <a:pt x="19864" y="48052"/>
                    <a:pt x="19914" y="48018"/>
                  </a:cubicBezTo>
                  <a:lnTo>
                    <a:pt x="22516" y="46517"/>
                  </a:lnTo>
                  <a:cubicBezTo>
                    <a:pt x="22650" y="46451"/>
                    <a:pt x="22650" y="46351"/>
                    <a:pt x="22550" y="46284"/>
                  </a:cubicBezTo>
                  <a:lnTo>
                    <a:pt x="20048" y="44850"/>
                  </a:lnTo>
                  <a:cubicBezTo>
                    <a:pt x="19981" y="44816"/>
                    <a:pt x="19914" y="44799"/>
                    <a:pt x="19848" y="44799"/>
                  </a:cubicBezTo>
                  <a:close/>
                  <a:moveTo>
                    <a:pt x="33787" y="44966"/>
                  </a:moveTo>
                  <a:cubicBezTo>
                    <a:pt x="33724" y="44966"/>
                    <a:pt x="33658" y="44983"/>
                    <a:pt x="33591" y="45016"/>
                  </a:cubicBezTo>
                  <a:lnTo>
                    <a:pt x="30989" y="46517"/>
                  </a:lnTo>
                  <a:cubicBezTo>
                    <a:pt x="30889" y="46584"/>
                    <a:pt x="30856" y="46684"/>
                    <a:pt x="30956" y="46751"/>
                  </a:cubicBezTo>
                  <a:lnTo>
                    <a:pt x="33457" y="48185"/>
                  </a:lnTo>
                  <a:cubicBezTo>
                    <a:pt x="33524" y="48219"/>
                    <a:pt x="33591" y="48235"/>
                    <a:pt x="33658" y="48235"/>
                  </a:cubicBezTo>
                  <a:cubicBezTo>
                    <a:pt x="33724" y="48235"/>
                    <a:pt x="33791" y="48219"/>
                    <a:pt x="33858" y="48185"/>
                  </a:cubicBezTo>
                  <a:lnTo>
                    <a:pt x="36460" y="46684"/>
                  </a:lnTo>
                  <a:cubicBezTo>
                    <a:pt x="36560" y="46617"/>
                    <a:pt x="36560" y="46517"/>
                    <a:pt x="36460" y="46451"/>
                  </a:cubicBezTo>
                  <a:lnTo>
                    <a:pt x="33958" y="45016"/>
                  </a:lnTo>
                  <a:cubicBezTo>
                    <a:pt x="33908" y="44983"/>
                    <a:pt x="33849" y="44966"/>
                    <a:pt x="33787" y="44966"/>
                  </a:cubicBezTo>
                  <a:close/>
                  <a:moveTo>
                    <a:pt x="3519" y="45100"/>
                  </a:moveTo>
                  <a:cubicBezTo>
                    <a:pt x="3453" y="45100"/>
                    <a:pt x="3386" y="45116"/>
                    <a:pt x="3336" y="45150"/>
                  </a:cubicBezTo>
                  <a:lnTo>
                    <a:pt x="134" y="47018"/>
                  </a:lnTo>
                  <a:cubicBezTo>
                    <a:pt x="0" y="47084"/>
                    <a:pt x="0" y="47185"/>
                    <a:pt x="134" y="47218"/>
                  </a:cubicBezTo>
                  <a:lnTo>
                    <a:pt x="2635" y="48652"/>
                  </a:lnTo>
                  <a:cubicBezTo>
                    <a:pt x="2685" y="48686"/>
                    <a:pt x="2744" y="48702"/>
                    <a:pt x="2806" y="48702"/>
                  </a:cubicBezTo>
                  <a:cubicBezTo>
                    <a:pt x="2869" y="48702"/>
                    <a:pt x="2936" y="48686"/>
                    <a:pt x="3002" y="48652"/>
                  </a:cubicBezTo>
                  <a:lnTo>
                    <a:pt x="6205" y="46818"/>
                  </a:lnTo>
                  <a:cubicBezTo>
                    <a:pt x="6305" y="46751"/>
                    <a:pt x="6305" y="46651"/>
                    <a:pt x="6205" y="46617"/>
                  </a:cubicBezTo>
                  <a:lnTo>
                    <a:pt x="6205" y="46584"/>
                  </a:lnTo>
                  <a:lnTo>
                    <a:pt x="3703" y="45150"/>
                  </a:lnTo>
                  <a:cubicBezTo>
                    <a:pt x="3653" y="45116"/>
                    <a:pt x="3586" y="45100"/>
                    <a:pt x="3519" y="45100"/>
                  </a:cubicBezTo>
                  <a:close/>
                  <a:moveTo>
                    <a:pt x="11041" y="45792"/>
                  </a:moveTo>
                  <a:cubicBezTo>
                    <a:pt x="10983" y="45792"/>
                    <a:pt x="10925" y="45800"/>
                    <a:pt x="10875" y="45817"/>
                  </a:cubicBezTo>
                  <a:lnTo>
                    <a:pt x="8273" y="47318"/>
                  </a:lnTo>
                  <a:cubicBezTo>
                    <a:pt x="8139" y="47385"/>
                    <a:pt x="8139" y="47485"/>
                    <a:pt x="8239" y="47551"/>
                  </a:cubicBezTo>
                  <a:lnTo>
                    <a:pt x="10741" y="48986"/>
                  </a:lnTo>
                  <a:cubicBezTo>
                    <a:pt x="10791" y="49019"/>
                    <a:pt x="10858" y="49036"/>
                    <a:pt x="10925" y="49036"/>
                  </a:cubicBezTo>
                  <a:cubicBezTo>
                    <a:pt x="10991" y="49036"/>
                    <a:pt x="11058" y="49019"/>
                    <a:pt x="11108" y="48986"/>
                  </a:cubicBezTo>
                  <a:lnTo>
                    <a:pt x="13710" y="47485"/>
                  </a:lnTo>
                  <a:cubicBezTo>
                    <a:pt x="13843" y="47418"/>
                    <a:pt x="13843" y="47318"/>
                    <a:pt x="13710" y="47251"/>
                  </a:cubicBezTo>
                  <a:lnTo>
                    <a:pt x="11208" y="45817"/>
                  </a:lnTo>
                  <a:cubicBezTo>
                    <a:pt x="11158" y="45800"/>
                    <a:pt x="11100" y="45792"/>
                    <a:pt x="11041" y="45792"/>
                  </a:cubicBezTo>
                  <a:close/>
                  <a:moveTo>
                    <a:pt x="24418" y="46301"/>
                  </a:moveTo>
                  <a:cubicBezTo>
                    <a:pt x="24351" y="46301"/>
                    <a:pt x="24284" y="46317"/>
                    <a:pt x="24217" y="46351"/>
                  </a:cubicBezTo>
                  <a:lnTo>
                    <a:pt x="21616" y="47852"/>
                  </a:lnTo>
                  <a:cubicBezTo>
                    <a:pt x="21516" y="47918"/>
                    <a:pt x="21516" y="48018"/>
                    <a:pt x="21616" y="48085"/>
                  </a:cubicBezTo>
                  <a:lnTo>
                    <a:pt x="24117" y="49520"/>
                  </a:lnTo>
                  <a:cubicBezTo>
                    <a:pt x="24167" y="49553"/>
                    <a:pt x="24226" y="49570"/>
                    <a:pt x="24288" y="49570"/>
                  </a:cubicBezTo>
                  <a:cubicBezTo>
                    <a:pt x="24351" y="49570"/>
                    <a:pt x="24418" y="49553"/>
                    <a:pt x="24484" y="49520"/>
                  </a:cubicBezTo>
                  <a:lnTo>
                    <a:pt x="27086" y="48018"/>
                  </a:lnTo>
                  <a:cubicBezTo>
                    <a:pt x="27186" y="47952"/>
                    <a:pt x="27220" y="47852"/>
                    <a:pt x="27120" y="47785"/>
                  </a:cubicBezTo>
                  <a:lnTo>
                    <a:pt x="24618" y="46351"/>
                  </a:lnTo>
                  <a:cubicBezTo>
                    <a:pt x="24551" y="46317"/>
                    <a:pt x="24484" y="46301"/>
                    <a:pt x="24418" y="46301"/>
                  </a:cubicBezTo>
                  <a:close/>
                  <a:moveTo>
                    <a:pt x="16016" y="47026"/>
                  </a:moveTo>
                  <a:cubicBezTo>
                    <a:pt x="15953" y="47026"/>
                    <a:pt x="15895" y="47034"/>
                    <a:pt x="15845" y="47051"/>
                  </a:cubicBezTo>
                  <a:lnTo>
                    <a:pt x="13210" y="48586"/>
                  </a:lnTo>
                  <a:cubicBezTo>
                    <a:pt x="13110" y="48619"/>
                    <a:pt x="13110" y="48719"/>
                    <a:pt x="13210" y="48786"/>
                  </a:cubicBezTo>
                  <a:lnTo>
                    <a:pt x="15711" y="50220"/>
                  </a:lnTo>
                  <a:cubicBezTo>
                    <a:pt x="15761" y="50253"/>
                    <a:pt x="15820" y="50270"/>
                    <a:pt x="15882" y="50270"/>
                  </a:cubicBezTo>
                  <a:cubicBezTo>
                    <a:pt x="15945" y="50270"/>
                    <a:pt x="16012" y="50253"/>
                    <a:pt x="16078" y="50220"/>
                  </a:cubicBezTo>
                  <a:lnTo>
                    <a:pt x="18680" y="48719"/>
                  </a:lnTo>
                  <a:cubicBezTo>
                    <a:pt x="18780" y="48652"/>
                    <a:pt x="18814" y="48552"/>
                    <a:pt x="18714" y="48519"/>
                  </a:cubicBezTo>
                  <a:lnTo>
                    <a:pt x="16212" y="47051"/>
                  </a:lnTo>
                  <a:cubicBezTo>
                    <a:pt x="16145" y="47034"/>
                    <a:pt x="16078" y="47026"/>
                    <a:pt x="16016" y="47026"/>
                  </a:cubicBezTo>
                  <a:close/>
                  <a:moveTo>
                    <a:pt x="29972" y="47193"/>
                  </a:moveTo>
                  <a:cubicBezTo>
                    <a:pt x="29905" y="47193"/>
                    <a:pt x="29838" y="47201"/>
                    <a:pt x="29788" y="47218"/>
                  </a:cubicBezTo>
                  <a:lnTo>
                    <a:pt x="27186" y="48752"/>
                  </a:lnTo>
                  <a:cubicBezTo>
                    <a:pt x="27053" y="48819"/>
                    <a:pt x="27053" y="48886"/>
                    <a:pt x="27186" y="48952"/>
                  </a:cubicBezTo>
                  <a:lnTo>
                    <a:pt x="29688" y="50387"/>
                  </a:lnTo>
                  <a:cubicBezTo>
                    <a:pt x="29738" y="50420"/>
                    <a:pt x="29796" y="50437"/>
                    <a:pt x="29855" y="50437"/>
                  </a:cubicBezTo>
                  <a:cubicBezTo>
                    <a:pt x="29913" y="50437"/>
                    <a:pt x="29972" y="50420"/>
                    <a:pt x="30022" y="50387"/>
                  </a:cubicBezTo>
                  <a:lnTo>
                    <a:pt x="32623" y="48886"/>
                  </a:lnTo>
                  <a:cubicBezTo>
                    <a:pt x="32757" y="48819"/>
                    <a:pt x="32757" y="48719"/>
                    <a:pt x="32657" y="48686"/>
                  </a:cubicBezTo>
                  <a:lnTo>
                    <a:pt x="30155" y="47218"/>
                  </a:lnTo>
                  <a:cubicBezTo>
                    <a:pt x="30105" y="47201"/>
                    <a:pt x="30038" y="47193"/>
                    <a:pt x="29972" y="47193"/>
                  </a:cubicBezTo>
                  <a:close/>
                  <a:moveTo>
                    <a:pt x="7239" y="47935"/>
                  </a:moveTo>
                  <a:cubicBezTo>
                    <a:pt x="7172" y="47935"/>
                    <a:pt x="7105" y="47952"/>
                    <a:pt x="7039" y="47985"/>
                  </a:cubicBezTo>
                  <a:lnTo>
                    <a:pt x="4437" y="49520"/>
                  </a:lnTo>
                  <a:cubicBezTo>
                    <a:pt x="4337" y="49553"/>
                    <a:pt x="4337" y="49653"/>
                    <a:pt x="4437" y="49720"/>
                  </a:cubicBezTo>
                  <a:lnTo>
                    <a:pt x="6938" y="51154"/>
                  </a:lnTo>
                  <a:cubicBezTo>
                    <a:pt x="6988" y="51187"/>
                    <a:pt x="7047" y="51204"/>
                    <a:pt x="7109" y="51204"/>
                  </a:cubicBezTo>
                  <a:cubicBezTo>
                    <a:pt x="7172" y="51204"/>
                    <a:pt x="7239" y="51187"/>
                    <a:pt x="7305" y="51154"/>
                  </a:cubicBezTo>
                  <a:lnTo>
                    <a:pt x="9907" y="49653"/>
                  </a:lnTo>
                  <a:cubicBezTo>
                    <a:pt x="10007" y="49620"/>
                    <a:pt x="10041" y="49520"/>
                    <a:pt x="9941" y="49453"/>
                  </a:cubicBezTo>
                  <a:lnTo>
                    <a:pt x="7439" y="47985"/>
                  </a:lnTo>
                  <a:cubicBezTo>
                    <a:pt x="7372" y="47952"/>
                    <a:pt x="7305" y="47935"/>
                    <a:pt x="7239" y="47935"/>
                  </a:cubicBezTo>
                  <a:close/>
                  <a:moveTo>
                    <a:pt x="54406" y="37161"/>
                  </a:moveTo>
                  <a:cubicBezTo>
                    <a:pt x="54339" y="37161"/>
                    <a:pt x="54272" y="37177"/>
                    <a:pt x="54206" y="37211"/>
                  </a:cubicBezTo>
                  <a:lnTo>
                    <a:pt x="32757" y="49620"/>
                  </a:lnTo>
                  <a:cubicBezTo>
                    <a:pt x="32623" y="49686"/>
                    <a:pt x="32623" y="49786"/>
                    <a:pt x="32724" y="49820"/>
                  </a:cubicBezTo>
                  <a:lnTo>
                    <a:pt x="35225" y="51287"/>
                  </a:lnTo>
                  <a:cubicBezTo>
                    <a:pt x="35292" y="51304"/>
                    <a:pt x="35359" y="51312"/>
                    <a:pt x="35421" y="51312"/>
                  </a:cubicBezTo>
                  <a:cubicBezTo>
                    <a:pt x="35484" y="51312"/>
                    <a:pt x="35542" y="51304"/>
                    <a:pt x="35592" y="51287"/>
                  </a:cubicBezTo>
                  <a:lnTo>
                    <a:pt x="57074" y="38879"/>
                  </a:lnTo>
                  <a:cubicBezTo>
                    <a:pt x="57174" y="38812"/>
                    <a:pt x="57174" y="38712"/>
                    <a:pt x="57074" y="38678"/>
                  </a:cubicBezTo>
                  <a:lnTo>
                    <a:pt x="54606" y="37211"/>
                  </a:lnTo>
                  <a:cubicBezTo>
                    <a:pt x="54539" y="37177"/>
                    <a:pt x="54472" y="37161"/>
                    <a:pt x="54406" y="37161"/>
                  </a:cubicBezTo>
                  <a:close/>
                  <a:moveTo>
                    <a:pt x="20582" y="48502"/>
                  </a:moveTo>
                  <a:cubicBezTo>
                    <a:pt x="20515" y="48502"/>
                    <a:pt x="20448" y="48519"/>
                    <a:pt x="20381" y="48552"/>
                  </a:cubicBezTo>
                  <a:lnTo>
                    <a:pt x="17780" y="50053"/>
                  </a:lnTo>
                  <a:cubicBezTo>
                    <a:pt x="17679" y="50120"/>
                    <a:pt x="17646" y="50220"/>
                    <a:pt x="17780" y="50253"/>
                  </a:cubicBezTo>
                  <a:lnTo>
                    <a:pt x="20248" y="51721"/>
                  </a:lnTo>
                  <a:cubicBezTo>
                    <a:pt x="20315" y="51738"/>
                    <a:pt x="20381" y="51746"/>
                    <a:pt x="20448" y="51746"/>
                  </a:cubicBezTo>
                  <a:cubicBezTo>
                    <a:pt x="20515" y="51746"/>
                    <a:pt x="20582" y="51738"/>
                    <a:pt x="20648" y="51721"/>
                  </a:cubicBezTo>
                  <a:lnTo>
                    <a:pt x="23250" y="50187"/>
                  </a:lnTo>
                  <a:cubicBezTo>
                    <a:pt x="23350" y="50153"/>
                    <a:pt x="23384" y="50053"/>
                    <a:pt x="23283" y="49987"/>
                  </a:cubicBezTo>
                  <a:lnTo>
                    <a:pt x="20782" y="48552"/>
                  </a:lnTo>
                  <a:cubicBezTo>
                    <a:pt x="20715" y="48519"/>
                    <a:pt x="20648" y="48502"/>
                    <a:pt x="20582" y="48502"/>
                  </a:cubicBezTo>
                  <a:close/>
                  <a:moveTo>
                    <a:pt x="26152" y="49394"/>
                  </a:moveTo>
                  <a:cubicBezTo>
                    <a:pt x="26085" y="49394"/>
                    <a:pt x="26019" y="49403"/>
                    <a:pt x="25952" y="49419"/>
                  </a:cubicBezTo>
                  <a:lnTo>
                    <a:pt x="23350" y="50954"/>
                  </a:lnTo>
                  <a:cubicBezTo>
                    <a:pt x="23250" y="50987"/>
                    <a:pt x="23250" y="51087"/>
                    <a:pt x="23350" y="51154"/>
                  </a:cubicBezTo>
                  <a:lnTo>
                    <a:pt x="25852" y="52588"/>
                  </a:lnTo>
                  <a:cubicBezTo>
                    <a:pt x="25902" y="52622"/>
                    <a:pt x="25960" y="52638"/>
                    <a:pt x="26023" y="52638"/>
                  </a:cubicBezTo>
                  <a:cubicBezTo>
                    <a:pt x="26085" y="52638"/>
                    <a:pt x="26152" y="52622"/>
                    <a:pt x="26219" y="52588"/>
                  </a:cubicBezTo>
                  <a:lnTo>
                    <a:pt x="28821" y="51087"/>
                  </a:lnTo>
                  <a:cubicBezTo>
                    <a:pt x="28921" y="51021"/>
                    <a:pt x="28954" y="50921"/>
                    <a:pt x="28854" y="50854"/>
                  </a:cubicBezTo>
                  <a:lnTo>
                    <a:pt x="26352" y="49419"/>
                  </a:lnTo>
                  <a:cubicBezTo>
                    <a:pt x="26286" y="49403"/>
                    <a:pt x="26219" y="49394"/>
                    <a:pt x="26152" y="49394"/>
                  </a:cubicBezTo>
                  <a:close/>
                  <a:moveTo>
                    <a:pt x="12209" y="49203"/>
                  </a:moveTo>
                  <a:cubicBezTo>
                    <a:pt x="12142" y="49203"/>
                    <a:pt x="12075" y="49219"/>
                    <a:pt x="12009" y="49253"/>
                  </a:cubicBezTo>
                  <a:lnTo>
                    <a:pt x="8006" y="51554"/>
                  </a:lnTo>
                  <a:cubicBezTo>
                    <a:pt x="7906" y="51621"/>
                    <a:pt x="7906" y="51721"/>
                    <a:pt x="7973" y="51788"/>
                  </a:cubicBezTo>
                  <a:lnTo>
                    <a:pt x="10474" y="53222"/>
                  </a:lnTo>
                  <a:cubicBezTo>
                    <a:pt x="10541" y="53256"/>
                    <a:pt x="10608" y="53272"/>
                    <a:pt x="10674" y="53272"/>
                  </a:cubicBezTo>
                  <a:cubicBezTo>
                    <a:pt x="10741" y="53272"/>
                    <a:pt x="10808" y="53256"/>
                    <a:pt x="10875" y="53222"/>
                  </a:cubicBezTo>
                  <a:lnTo>
                    <a:pt x="14877" y="50921"/>
                  </a:lnTo>
                  <a:cubicBezTo>
                    <a:pt x="14978" y="50854"/>
                    <a:pt x="15011" y="50754"/>
                    <a:pt x="14911" y="50687"/>
                  </a:cubicBezTo>
                  <a:lnTo>
                    <a:pt x="12409" y="49253"/>
                  </a:lnTo>
                  <a:cubicBezTo>
                    <a:pt x="12342" y="49219"/>
                    <a:pt x="12276" y="49203"/>
                    <a:pt x="12209" y="49203"/>
                  </a:cubicBezTo>
                  <a:close/>
                  <a:moveTo>
                    <a:pt x="31727" y="50270"/>
                  </a:moveTo>
                  <a:cubicBezTo>
                    <a:pt x="31664" y="50270"/>
                    <a:pt x="31606" y="50287"/>
                    <a:pt x="31556" y="50320"/>
                  </a:cubicBezTo>
                  <a:lnTo>
                    <a:pt x="28320" y="52155"/>
                  </a:lnTo>
                  <a:cubicBezTo>
                    <a:pt x="28220" y="52221"/>
                    <a:pt x="28220" y="52322"/>
                    <a:pt x="28320" y="52388"/>
                  </a:cubicBezTo>
                  <a:lnTo>
                    <a:pt x="30822" y="53823"/>
                  </a:lnTo>
                  <a:cubicBezTo>
                    <a:pt x="30872" y="53856"/>
                    <a:pt x="30939" y="53873"/>
                    <a:pt x="31006" y="53873"/>
                  </a:cubicBezTo>
                  <a:cubicBezTo>
                    <a:pt x="31072" y="53873"/>
                    <a:pt x="31139" y="53856"/>
                    <a:pt x="31189" y="53823"/>
                  </a:cubicBezTo>
                  <a:lnTo>
                    <a:pt x="34391" y="51955"/>
                  </a:lnTo>
                  <a:cubicBezTo>
                    <a:pt x="34525" y="51888"/>
                    <a:pt x="34525" y="51821"/>
                    <a:pt x="34425" y="51754"/>
                  </a:cubicBezTo>
                  <a:lnTo>
                    <a:pt x="31923" y="50320"/>
                  </a:lnTo>
                  <a:cubicBezTo>
                    <a:pt x="31856" y="50287"/>
                    <a:pt x="31790" y="50270"/>
                    <a:pt x="31727" y="50270"/>
                  </a:cubicBezTo>
                  <a:close/>
                  <a:moveTo>
                    <a:pt x="22345" y="51604"/>
                  </a:moveTo>
                  <a:cubicBezTo>
                    <a:pt x="22283" y="51604"/>
                    <a:pt x="22216" y="51621"/>
                    <a:pt x="22149" y="51654"/>
                  </a:cubicBezTo>
                  <a:lnTo>
                    <a:pt x="19547" y="53155"/>
                  </a:lnTo>
                  <a:cubicBezTo>
                    <a:pt x="19447" y="53222"/>
                    <a:pt x="19414" y="53322"/>
                    <a:pt x="19547" y="53356"/>
                  </a:cubicBezTo>
                  <a:lnTo>
                    <a:pt x="22016" y="54823"/>
                  </a:lnTo>
                  <a:cubicBezTo>
                    <a:pt x="22083" y="54840"/>
                    <a:pt x="22149" y="54848"/>
                    <a:pt x="22216" y="54848"/>
                  </a:cubicBezTo>
                  <a:cubicBezTo>
                    <a:pt x="22283" y="54848"/>
                    <a:pt x="22349" y="54840"/>
                    <a:pt x="22416" y="54823"/>
                  </a:cubicBezTo>
                  <a:lnTo>
                    <a:pt x="25018" y="53289"/>
                  </a:lnTo>
                  <a:cubicBezTo>
                    <a:pt x="25118" y="53222"/>
                    <a:pt x="25118" y="53155"/>
                    <a:pt x="25018" y="53089"/>
                  </a:cubicBezTo>
                  <a:lnTo>
                    <a:pt x="22516" y="51654"/>
                  </a:lnTo>
                  <a:cubicBezTo>
                    <a:pt x="22466" y="51621"/>
                    <a:pt x="22408" y="51604"/>
                    <a:pt x="22345" y="51604"/>
                  </a:cubicBezTo>
                  <a:close/>
                  <a:moveTo>
                    <a:pt x="16779" y="50670"/>
                  </a:moveTo>
                  <a:cubicBezTo>
                    <a:pt x="16712" y="50670"/>
                    <a:pt x="16645" y="50687"/>
                    <a:pt x="16579" y="50720"/>
                  </a:cubicBezTo>
                  <a:lnTo>
                    <a:pt x="11575" y="53622"/>
                  </a:lnTo>
                  <a:cubicBezTo>
                    <a:pt x="11475" y="53689"/>
                    <a:pt x="11475" y="53789"/>
                    <a:pt x="11575" y="53823"/>
                  </a:cubicBezTo>
                  <a:lnTo>
                    <a:pt x="14077" y="55290"/>
                  </a:lnTo>
                  <a:cubicBezTo>
                    <a:pt x="14144" y="55307"/>
                    <a:pt x="14210" y="55315"/>
                    <a:pt x="14277" y="55315"/>
                  </a:cubicBezTo>
                  <a:cubicBezTo>
                    <a:pt x="14344" y="55315"/>
                    <a:pt x="14410" y="55307"/>
                    <a:pt x="14477" y="55290"/>
                  </a:cubicBezTo>
                  <a:lnTo>
                    <a:pt x="19481" y="52388"/>
                  </a:lnTo>
                  <a:cubicBezTo>
                    <a:pt x="19547" y="52322"/>
                    <a:pt x="19581" y="52221"/>
                    <a:pt x="19481" y="52188"/>
                  </a:cubicBezTo>
                  <a:lnTo>
                    <a:pt x="19481" y="52155"/>
                  </a:lnTo>
                  <a:lnTo>
                    <a:pt x="16979" y="50720"/>
                  </a:lnTo>
                  <a:cubicBezTo>
                    <a:pt x="16912" y="50687"/>
                    <a:pt x="16846" y="50670"/>
                    <a:pt x="16779" y="50670"/>
                  </a:cubicBezTo>
                  <a:close/>
                  <a:moveTo>
                    <a:pt x="27320" y="52839"/>
                  </a:moveTo>
                  <a:cubicBezTo>
                    <a:pt x="27253" y="52839"/>
                    <a:pt x="27186" y="52855"/>
                    <a:pt x="27120" y="52889"/>
                  </a:cubicBezTo>
                  <a:lnTo>
                    <a:pt x="23917" y="54723"/>
                  </a:lnTo>
                  <a:cubicBezTo>
                    <a:pt x="23817" y="54790"/>
                    <a:pt x="23817" y="54890"/>
                    <a:pt x="23917" y="54957"/>
                  </a:cubicBezTo>
                  <a:lnTo>
                    <a:pt x="26419" y="56391"/>
                  </a:lnTo>
                  <a:cubicBezTo>
                    <a:pt x="26486" y="56424"/>
                    <a:pt x="26552" y="56441"/>
                    <a:pt x="26619" y="56441"/>
                  </a:cubicBezTo>
                  <a:cubicBezTo>
                    <a:pt x="26686" y="56441"/>
                    <a:pt x="26753" y="56424"/>
                    <a:pt x="26819" y="56391"/>
                  </a:cubicBezTo>
                  <a:lnTo>
                    <a:pt x="30022" y="54523"/>
                  </a:lnTo>
                  <a:cubicBezTo>
                    <a:pt x="30122" y="54456"/>
                    <a:pt x="30122" y="54390"/>
                    <a:pt x="30022" y="54323"/>
                  </a:cubicBezTo>
                  <a:lnTo>
                    <a:pt x="27520" y="52889"/>
                  </a:lnTo>
                  <a:cubicBezTo>
                    <a:pt x="27453" y="52855"/>
                    <a:pt x="27386" y="52839"/>
                    <a:pt x="27320" y="52839"/>
                  </a:cubicBezTo>
                  <a:close/>
                  <a:moveTo>
                    <a:pt x="18543" y="53773"/>
                  </a:moveTo>
                  <a:cubicBezTo>
                    <a:pt x="18480" y="53773"/>
                    <a:pt x="18413" y="53789"/>
                    <a:pt x="18347" y="53823"/>
                  </a:cubicBezTo>
                  <a:lnTo>
                    <a:pt x="15144" y="55691"/>
                  </a:lnTo>
                  <a:cubicBezTo>
                    <a:pt x="15044" y="55757"/>
                    <a:pt x="15011" y="55857"/>
                    <a:pt x="15111" y="55924"/>
                  </a:cubicBezTo>
                  <a:lnTo>
                    <a:pt x="17613" y="57358"/>
                  </a:lnTo>
                  <a:cubicBezTo>
                    <a:pt x="17679" y="57392"/>
                    <a:pt x="17746" y="57409"/>
                    <a:pt x="17813" y="57409"/>
                  </a:cubicBezTo>
                  <a:cubicBezTo>
                    <a:pt x="17880" y="57409"/>
                    <a:pt x="17946" y="57392"/>
                    <a:pt x="18013" y="57358"/>
                  </a:cubicBezTo>
                  <a:lnTo>
                    <a:pt x="21215" y="55490"/>
                  </a:lnTo>
                  <a:cubicBezTo>
                    <a:pt x="21315" y="55424"/>
                    <a:pt x="21315" y="55324"/>
                    <a:pt x="21215" y="55290"/>
                  </a:cubicBezTo>
                  <a:lnTo>
                    <a:pt x="21215" y="55257"/>
                  </a:lnTo>
                  <a:lnTo>
                    <a:pt x="18714" y="53823"/>
                  </a:lnTo>
                  <a:cubicBezTo>
                    <a:pt x="18663" y="53789"/>
                    <a:pt x="18605" y="53773"/>
                    <a:pt x="18543" y="53773"/>
                  </a:cubicBezTo>
                  <a:close/>
                  <a:moveTo>
                    <a:pt x="22912" y="55407"/>
                  </a:moveTo>
                  <a:cubicBezTo>
                    <a:pt x="22850" y="55407"/>
                    <a:pt x="22783" y="55424"/>
                    <a:pt x="22716" y="55457"/>
                  </a:cubicBezTo>
                  <a:lnTo>
                    <a:pt x="18714" y="57792"/>
                  </a:lnTo>
                  <a:cubicBezTo>
                    <a:pt x="18613" y="57859"/>
                    <a:pt x="18580" y="57926"/>
                    <a:pt x="18714" y="57992"/>
                  </a:cubicBezTo>
                  <a:lnTo>
                    <a:pt x="21215" y="59427"/>
                  </a:lnTo>
                  <a:cubicBezTo>
                    <a:pt x="21265" y="59460"/>
                    <a:pt x="21332" y="59477"/>
                    <a:pt x="21399" y="59477"/>
                  </a:cubicBezTo>
                  <a:cubicBezTo>
                    <a:pt x="21465" y="59477"/>
                    <a:pt x="21532" y="59460"/>
                    <a:pt x="21582" y="59427"/>
                  </a:cubicBezTo>
                  <a:lnTo>
                    <a:pt x="25585" y="57125"/>
                  </a:lnTo>
                  <a:cubicBezTo>
                    <a:pt x="25719" y="57058"/>
                    <a:pt x="25719" y="56958"/>
                    <a:pt x="25618" y="56891"/>
                  </a:cubicBezTo>
                  <a:lnTo>
                    <a:pt x="23083" y="55457"/>
                  </a:lnTo>
                  <a:cubicBezTo>
                    <a:pt x="23033" y="55424"/>
                    <a:pt x="22975" y="55407"/>
                    <a:pt x="22912" y="55407"/>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4"/>
            <p:cNvSpPr/>
            <p:nvPr/>
          </p:nvSpPr>
          <p:spPr>
            <a:xfrm>
              <a:off x="3896275" y="3638050"/>
              <a:ext cx="1074125" cy="620475"/>
            </a:xfrm>
            <a:custGeom>
              <a:avLst/>
              <a:gdLst/>
              <a:ahLst/>
              <a:cxnLst/>
              <a:rect l="l" t="t" r="r" b="b"/>
              <a:pathLst>
                <a:path w="42965" h="24819" extrusionOk="0">
                  <a:moveTo>
                    <a:pt x="27320" y="0"/>
                  </a:moveTo>
                  <a:lnTo>
                    <a:pt x="1" y="15778"/>
                  </a:lnTo>
                  <a:lnTo>
                    <a:pt x="568" y="16112"/>
                  </a:lnTo>
                  <a:lnTo>
                    <a:pt x="15612" y="24818"/>
                  </a:lnTo>
                  <a:lnTo>
                    <a:pt x="42398" y="9340"/>
                  </a:lnTo>
                  <a:lnTo>
                    <a:pt x="42965" y="9007"/>
                  </a:lnTo>
                  <a:lnTo>
                    <a:pt x="273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4"/>
            <p:cNvSpPr/>
            <p:nvPr/>
          </p:nvSpPr>
          <p:spPr>
            <a:xfrm>
              <a:off x="3918800" y="3663900"/>
              <a:ext cx="1029100" cy="594625"/>
            </a:xfrm>
            <a:custGeom>
              <a:avLst/>
              <a:gdLst/>
              <a:ahLst/>
              <a:cxnLst/>
              <a:rect l="l" t="t" r="r" b="b"/>
              <a:pathLst>
                <a:path w="41164" h="23785" extrusionOk="0">
                  <a:moveTo>
                    <a:pt x="26419" y="0"/>
                  </a:moveTo>
                  <a:lnTo>
                    <a:pt x="1" y="15278"/>
                  </a:lnTo>
                  <a:lnTo>
                    <a:pt x="14711" y="23784"/>
                  </a:lnTo>
                  <a:lnTo>
                    <a:pt x="41163" y="8507"/>
                  </a:lnTo>
                  <a:lnTo>
                    <a:pt x="264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4"/>
            <p:cNvSpPr/>
            <p:nvPr/>
          </p:nvSpPr>
          <p:spPr>
            <a:xfrm>
              <a:off x="3417600" y="1662875"/>
              <a:ext cx="818950" cy="981575"/>
            </a:xfrm>
            <a:custGeom>
              <a:avLst/>
              <a:gdLst/>
              <a:ahLst/>
              <a:cxnLst/>
              <a:rect l="l" t="t" r="r" b="b"/>
              <a:pathLst>
                <a:path w="32758" h="39263" extrusionOk="0">
                  <a:moveTo>
                    <a:pt x="20516" y="12460"/>
                  </a:moveTo>
                  <a:cubicBezTo>
                    <a:pt x="21049" y="13694"/>
                    <a:pt x="21183" y="15062"/>
                    <a:pt x="20949" y="16363"/>
                  </a:cubicBezTo>
                  <a:cubicBezTo>
                    <a:pt x="20315" y="20699"/>
                    <a:pt x="17046" y="25202"/>
                    <a:pt x="13611" y="26470"/>
                  </a:cubicBezTo>
                  <a:cubicBezTo>
                    <a:pt x="13177" y="26637"/>
                    <a:pt x="12710" y="26737"/>
                    <a:pt x="12276" y="26803"/>
                  </a:cubicBezTo>
                  <a:cubicBezTo>
                    <a:pt x="11743" y="25569"/>
                    <a:pt x="11609" y="24201"/>
                    <a:pt x="11843" y="22867"/>
                  </a:cubicBezTo>
                  <a:cubicBezTo>
                    <a:pt x="12477" y="18564"/>
                    <a:pt x="15746" y="14028"/>
                    <a:pt x="19181" y="12760"/>
                  </a:cubicBezTo>
                  <a:cubicBezTo>
                    <a:pt x="19615" y="12593"/>
                    <a:pt x="20049" y="12493"/>
                    <a:pt x="20516" y="12460"/>
                  </a:cubicBezTo>
                  <a:close/>
                  <a:moveTo>
                    <a:pt x="19031" y="1"/>
                  </a:moveTo>
                  <a:cubicBezTo>
                    <a:pt x="18948" y="1"/>
                    <a:pt x="18864" y="17"/>
                    <a:pt x="18781" y="51"/>
                  </a:cubicBezTo>
                  <a:lnTo>
                    <a:pt x="15846" y="1118"/>
                  </a:lnTo>
                  <a:cubicBezTo>
                    <a:pt x="15379" y="1318"/>
                    <a:pt x="15045" y="1719"/>
                    <a:pt x="14912" y="2219"/>
                  </a:cubicBezTo>
                  <a:lnTo>
                    <a:pt x="14078" y="5922"/>
                  </a:lnTo>
                  <a:cubicBezTo>
                    <a:pt x="13911" y="6455"/>
                    <a:pt x="13611" y="6889"/>
                    <a:pt x="13210" y="7223"/>
                  </a:cubicBezTo>
                  <a:cubicBezTo>
                    <a:pt x="12643" y="7623"/>
                    <a:pt x="12110" y="8090"/>
                    <a:pt x="11609" y="8557"/>
                  </a:cubicBezTo>
                  <a:cubicBezTo>
                    <a:pt x="11476" y="8690"/>
                    <a:pt x="11276" y="8757"/>
                    <a:pt x="11076" y="8790"/>
                  </a:cubicBezTo>
                  <a:lnTo>
                    <a:pt x="8841" y="7489"/>
                  </a:lnTo>
                  <a:cubicBezTo>
                    <a:pt x="8713" y="7420"/>
                    <a:pt x="8574" y="7387"/>
                    <a:pt x="8437" y="7387"/>
                  </a:cubicBezTo>
                  <a:cubicBezTo>
                    <a:pt x="8178" y="7387"/>
                    <a:pt x="7926" y="7505"/>
                    <a:pt x="7773" y="7723"/>
                  </a:cubicBezTo>
                  <a:lnTo>
                    <a:pt x="5005" y="11526"/>
                  </a:lnTo>
                  <a:cubicBezTo>
                    <a:pt x="4738" y="11926"/>
                    <a:pt x="4738" y="12460"/>
                    <a:pt x="4971" y="12893"/>
                  </a:cubicBezTo>
                  <a:lnTo>
                    <a:pt x="6072" y="14595"/>
                  </a:lnTo>
                  <a:cubicBezTo>
                    <a:pt x="6339" y="15062"/>
                    <a:pt x="6372" y="15595"/>
                    <a:pt x="6172" y="16062"/>
                  </a:cubicBezTo>
                  <a:cubicBezTo>
                    <a:pt x="5805" y="16796"/>
                    <a:pt x="5472" y="17530"/>
                    <a:pt x="5205" y="18297"/>
                  </a:cubicBezTo>
                  <a:cubicBezTo>
                    <a:pt x="5005" y="18764"/>
                    <a:pt x="4638" y="19198"/>
                    <a:pt x="4204" y="19431"/>
                  </a:cubicBezTo>
                  <a:lnTo>
                    <a:pt x="1502" y="20799"/>
                  </a:lnTo>
                  <a:cubicBezTo>
                    <a:pt x="1035" y="21033"/>
                    <a:pt x="735" y="21466"/>
                    <a:pt x="635" y="21967"/>
                  </a:cubicBezTo>
                  <a:lnTo>
                    <a:pt x="68" y="25969"/>
                  </a:lnTo>
                  <a:cubicBezTo>
                    <a:pt x="1" y="26170"/>
                    <a:pt x="101" y="26403"/>
                    <a:pt x="301" y="26536"/>
                  </a:cubicBezTo>
                  <a:lnTo>
                    <a:pt x="3637" y="28471"/>
                  </a:lnTo>
                  <a:cubicBezTo>
                    <a:pt x="3715" y="28510"/>
                    <a:pt x="3805" y="28526"/>
                    <a:pt x="3899" y="28526"/>
                  </a:cubicBezTo>
                  <a:cubicBezTo>
                    <a:pt x="3966" y="28526"/>
                    <a:pt x="4035" y="28518"/>
                    <a:pt x="4104" y="28505"/>
                  </a:cubicBezTo>
                  <a:lnTo>
                    <a:pt x="4404" y="28438"/>
                  </a:lnTo>
                  <a:lnTo>
                    <a:pt x="4404" y="28438"/>
                  </a:lnTo>
                  <a:cubicBezTo>
                    <a:pt x="4404" y="28805"/>
                    <a:pt x="4337" y="29172"/>
                    <a:pt x="4171" y="29472"/>
                  </a:cubicBezTo>
                  <a:lnTo>
                    <a:pt x="1869" y="33074"/>
                  </a:lnTo>
                  <a:cubicBezTo>
                    <a:pt x="1635" y="33508"/>
                    <a:pt x="1669" y="34008"/>
                    <a:pt x="2002" y="34375"/>
                  </a:cubicBezTo>
                  <a:lnTo>
                    <a:pt x="3470" y="36010"/>
                  </a:lnTo>
                  <a:cubicBezTo>
                    <a:pt x="3537" y="36043"/>
                    <a:pt x="3570" y="36110"/>
                    <a:pt x="3670" y="36143"/>
                  </a:cubicBezTo>
                  <a:lnTo>
                    <a:pt x="7006" y="38045"/>
                  </a:lnTo>
                  <a:cubicBezTo>
                    <a:pt x="7111" y="38124"/>
                    <a:pt x="7237" y="38161"/>
                    <a:pt x="7366" y="38161"/>
                  </a:cubicBezTo>
                  <a:cubicBezTo>
                    <a:pt x="7563" y="38161"/>
                    <a:pt x="7765" y="38073"/>
                    <a:pt x="7907" y="37911"/>
                  </a:cubicBezTo>
                  <a:lnTo>
                    <a:pt x="10041" y="35309"/>
                  </a:lnTo>
                  <a:lnTo>
                    <a:pt x="9975" y="36744"/>
                  </a:lnTo>
                  <a:cubicBezTo>
                    <a:pt x="9941" y="36977"/>
                    <a:pt x="10041" y="37177"/>
                    <a:pt x="10208" y="37277"/>
                  </a:cubicBezTo>
                  <a:lnTo>
                    <a:pt x="13544" y="39212"/>
                  </a:lnTo>
                  <a:cubicBezTo>
                    <a:pt x="13627" y="39246"/>
                    <a:pt x="13711" y="39262"/>
                    <a:pt x="13794" y="39262"/>
                  </a:cubicBezTo>
                  <a:cubicBezTo>
                    <a:pt x="13878" y="39262"/>
                    <a:pt x="13961" y="39246"/>
                    <a:pt x="14044" y="39212"/>
                  </a:cubicBezTo>
                  <a:lnTo>
                    <a:pt x="16946" y="38145"/>
                  </a:lnTo>
                  <a:cubicBezTo>
                    <a:pt x="17447" y="37945"/>
                    <a:pt x="17780" y="37544"/>
                    <a:pt x="17914" y="37044"/>
                  </a:cubicBezTo>
                  <a:lnTo>
                    <a:pt x="18748" y="33341"/>
                  </a:lnTo>
                  <a:cubicBezTo>
                    <a:pt x="18914" y="32841"/>
                    <a:pt x="19215" y="32374"/>
                    <a:pt x="19615" y="32040"/>
                  </a:cubicBezTo>
                  <a:cubicBezTo>
                    <a:pt x="20149" y="31640"/>
                    <a:pt x="20649" y="31173"/>
                    <a:pt x="21149" y="30706"/>
                  </a:cubicBezTo>
                  <a:cubicBezTo>
                    <a:pt x="21349" y="30543"/>
                    <a:pt x="21588" y="30458"/>
                    <a:pt x="21829" y="30458"/>
                  </a:cubicBezTo>
                  <a:cubicBezTo>
                    <a:pt x="22031" y="30458"/>
                    <a:pt x="22234" y="30518"/>
                    <a:pt x="22417" y="30639"/>
                  </a:cubicBezTo>
                  <a:lnTo>
                    <a:pt x="23851" y="31707"/>
                  </a:lnTo>
                  <a:cubicBezTo>
                    <a:pt x="23988" y="31816"/>
                    <a:pt x="24157" y="31869"/>
                    <a:pt x="24328" y="31869"/>
                  </a:cubicBezTo>
                  <a:cubicBezTo>
                    <a:pt x="24576" y="31869"/>
                    <a:pt x="24828" y="31757"/>
                    <a:pt x="24985" y="31540"/>
                  </a:cubicBezTo>
                  <a:lnTo>
                    <a:pt x="27754" y="27737"/>
                  </a:lnTo>
                  <a:cubicBezTo>
                    <a:pt x="28021" y="27304"/>
                    <a:pt x="28021" y="26803"/>
                    <a:pt x="27787" y="26370"/>
                  </a:cubicBezTo>
                  <a:lnTo>
                    <a:pt x="26687" y="24668"/>
                  </a:lnTo>
                  <a:cubicBezTo>
                    <a:pt x="26420" y="24201"/>
                    <a:pt x="26386" y="23668"/>
                    <a:pt x="26587" y="23201"/>
                  </a:cubicBezTo>
                  <a:cubicBezTo>
                    <a:pt x="26954" y="22467"/>
                    <a:pt x="27287" y="21733"/>
                    <a:pt x="27554" y="20966"/>
                  </a:cubicBezTo>
                  <a:cubicBezTo>
                    <a:pt x="27754" y="20465"/>
                    <a:pt x="28121" y="20065"/>
                    <a:pt x="28555" y="19798"/>
                  </a:cubicBezTo>
                  <a:lnTo>
                    <a:pt x="31257" y="18464"/>
                  </a:lnTo>
                  <a:cubicBezTo>
                    <a:pt x="31724" y="18231"/>
                    <a:pt x="32024" y="17797"/>
                    <a:pt x="32124" y="17263"/>
                  </a:cubicBezTo>
                  <a:lnTo>
                    <a:pt x="32691" y="13294"/>
                  </a:lnTo>
                  <a:cubicBezTo>
                    <a:pt x="32758" y="13094"/>
                    <a:pt x="32658" y="12860"/>
                    <a:pt x="32491" y="12727"/>
                  </a:cubicBezTo>
                  <a:lnTo>
                    <a:pt x="32424" y="12693"/>
                  </a:lnTo>
                  <a:lnTo>
                    <a:pt x="29122" y="10792"/>
                  </a:lnTo>
                  <a:cubicBezTo>
                    <a:pt x="29044" y="10753"/>
                    <a:pt x="28954" y="10737"/>
                    <a:pt x="28866" y="10737"/>
                  </a:cubicBezTo>
                  <a:cubicBezTo>
                    <a:pt x="28804" y="10737"/>
                    <a:pt x="28743" y="10745"/>
                    <a:pt x="28688" y="10758"/>
                  </a:cubicBezTo>
                  <a:lnTo>
                    <a:pt x="28355" y="10825"/>
                  </a:lnTo>
                  <a:cubicBezTo>
                    <a:pt x="28355" y="10458"/>
                    <a:pt x="28421" y="10091"/>
                    <a:pt x="28621" y="9758"/>
                  </a:cubicBezTo>
                  <a:lnTo>
                    <a:pt x="30890" y="6155"/>
                  </a:lnTo>
                  <a:cubicBezTo>
                    <a:pt x="31123" y="5755"/>
                    <a:pt x="31090" y="5221"/>
                    <a:pt x="30790" y="4854"/>
                  </a:cubicBezTo>
                  <a:lnTo>
                    <a:pt x="29322" y="3253"/>
                  </a:lnTo>
                  <a:cubicBezTo>
                    <a:pt x="29255" y="3186"/>
                    <a:pt x="29188" y="3153"/>
                    <a:pt x="29122" y="3120"/>
                  </a:cubicBezTo>
                  <a:lnTo>
                    <a:pt x="25786" y="1185"/>
                  </a:lnTo>
                  <a:cubicBezTo>
                    <a:pt x="25676" y="1124"/>
                    <a:pt x="25557" y="1094"/>
                    <a:pt x="25439" y="1094"/>
                  </a:cubicBezTo>
                  <a:cubicBezTo>
                    <a:pt x="25235" y="1094"/>
                    <a:pt x="25033" y="1183"/>
                    <a:pt x="24885" y="1352"/>
                  </a:cubicBezTo>
                  <a:lnTo>
                    <a:pt x="22751" y="3954"/>
                  </a:lnTo>
                  <a:lnTo>
                    <a:pt x="22851" y="2519"/>
                  </a:lnTo>
                  <a:cubicBezTo>
                    <a:pt x="22884" y="2286"/>
                    <a:pt x="22784" y="2086"/>
                    <a:pt x="22617" y="1986"/>
                  </a:cubicBezTo>
                  <a:lnTo>
                    <a:pt x="19281" y="51"/>
                  </a:lnTo>
                  <a:cubicBezTo>
                    <a:pt x="19198" y="17"/>
                    <a:pt x="19115" y="1"/>
                    <a:pt x="19031"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4"/>
            <p:cNvSpPr/>
            <p:nvPr/>
          </p:nvSpPr>
          <p:spPr>
            <a:xfrm>
              <a:off x="3983025" y="1690225"/>
              <a:ext cx="246025" cy="303825"/>
            </a:xfrm>
            <a:custGeom>
              <a:avLst/>
              <a:gdLst/>
              <a:ahLst/>
              <a:cxnLst/>
              <a:rect l="l" t="t" r="r" b="b"/>
              <a:pathLst>
                <a:path w="9841" h="12153" extrusionOk="0">
                  <a:moveTo>
                    <a:pt x="2790" y="0"/>
                  </a:moveTo>
                  <a:cubicBezTo>
                    <a:pt x="2589" y="0"/>
                    <a:pt x="2395" y="89"/>
                    <a:pt x="2268" y="258"/>
                  </a:cubicBezTo>
                  <a:lnTo>
                    <a:pt x="134" y="2826"/>
                  </a:lnTo>
                  <a:lnTo>
                    <a:pt x="0" y="4761"/>
                  </a:lnTo>
                  <a:cubicBezTo>
                    <a:pt x="0" y="5195"/>
                    <a:pt x="334" y="5562"/>
                    <a:pt x="801" y="5595"/>
                  </a:cubicBezTo>
                  <a:cubicBezTo>
                    <a:pt x="1068" y="5595"/>
                    <a:pt x="1368" y="5662"/>
                    <a:pt x="1668" y="5728"/>
                  </a:cubicBezTo>
                  <a:cubicBezTo>
                    <a:pt x="1777" y="5760"/>
                    <a:pt x="1889" y="5774"/>
                    <a:pt x="1999" y="5774"/>
                  </a:cubicBezTo>
                  <a:cubicBezTo>
                    <a:pt x="2360" y="5774"/>
                    <a:pt x="2714" y="5617"/>
                    <a:pt x="2969" y="5361"/>
                  </a:cubicBezTo>
                  <a:lnTo>
                    <a:pt x="5604" y="2192"/>
                  </a:lnTo>
                  <a:cubicBezTo>
                    <a:pt x="5738" y="2015"/>
                    <a:pt x="5930" y="1926"/>
                    <a:pt x="6133" y="1926"/>
                  </a:cubicBezTo>
                  <a:cubicBezTo>
                    <a:pt x="6234" y="1926"/>
                    <a:pt x="6338" y="1948"/>
                    <a:pt x="6438" y="1992"/>
                  </a:cubicBezTo>
                  <a:lnTo>
                    <a:pt x="3136" y="91"/>
                  </a:lnTo>
                  <a:cubicBezTo>
                    <a:pt x="3026" y="30"/>
                    <a:pt x="2907" y="0"/>
                    <a:pt x="2790" y="0"/>
                  </a:cubicBezTo>
                  <a:close/>
                  <a:moveTo>
                    <a:pt x="9759" y="11585"/>
                  </a:moveTo>
                  <a:lnTo>
                    <a:pt x="9840" y="11633"/>
                  </a:lnTo>
                  <a:cubicBezTo>
                    <a:pt x="9815" y="11613"/>
                    <a:pt x="9787" y="11597"/>
                    <a:pt x="9759" y="11585"/>
                  </a:cubicBezTo>
                  <a:close/>
                  <a:moveTo>
                    <a:pt x="6205" y="9618"/>
                  </a:moveTo>
                  <a:cubicBezTo>
                    <a:pt x="6160" y="9618"/>
                    <a:pt x="6116" y="9622"/>
                    <a:pt x="6071" y="9631"/>
                  </a:cubicBezTo>
                  <a:lnTo>
                    <a:pt x="5771" y="9731"/>
                  </a:lnTo>
                  <a:cubicBezTo>
                    <a:pt x="5771" y="9865"/>
                    <a:pt x="5771" y="10031"/>
                    <a:pt x="5838" y="10165"/>
                  </a:cubicBezTo>
                  <a:cubicBezTo>
                    <a:pt x="5938" y="10599"/>
                    <a:pt x="6038" y="11066"/>
                    <a:pt x="6104" y="11499"/>
                  </a:cubicBezTo>
                  <a:cubicBezTo>
                    <a:pt x="6133" y="11876"/>
                    <a:pt x="6465" y="12152"/>
                    <a:pt x="6836" y="12152"/>
                  </a:cubicBezTo>
                  <a:cubicBezTo>
                    <a:pt x="6892" y="12152"/>
                    <a:pt x="6948" y="12146"/>
                    <a:pt x="7005" y="12133"/>
                  </a:cubicBezTo>
                  <a:lnTo>
                    <a:pt x="9407" y="11566"/>
                  </a:lnTo>
                  <a:cubicBezTo>
                    <a:pt x="9456" y="11554"/>
                    <a:pt x="9509" y="11546"/>
                    <a:pt x="9563" y="11546"/>
                  </a:cubicBezTo>
                  <a:cubicBezTo>
                    <a:pt x="9629" y="11546"/>
                    <a:pt x="9696" y="11557"/>
                    <a:pt x="9759" y="11585"/>
                  </a:cubicBezTo>
                  <a:lnTo>
                    <a:pt x="9759" y="11585"/>
                  </a:lnTo>
                  <a:lnTo>
                    <a:pt x="6538" y="9698"/>
                  </a:lnTo>
                  <a:cubicBezTo>
                    <a:pt x="6440" y="9649"/>
                    <a:pt x="6325" y="9618"/>
                    <a:pt x="6205" y="961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4"/>
            <p:cNvSpPr/>
            <p:nvPr/>
          </p:nvSpPr>
          <p:spPr>
            <a:xfrm>
              <a:off x="3723675" y="1973950"/>
              <a:ext cx="312950" cy="407300"/>
            </a:xfrm>
            <a:custGeom>
              <a:avLst/>
              <a:gdLst/>
              <a:ahLst/>
              <a:cxnLst/>
              <a:rect l="l" t="t" r="r" b="b"/>
              <a:pathLst>
                <a:path w="12518" h="16292" extrusionOk="0">
                  <a:moveTo>
                    <a:pt x="8633" y="1"/>
                  </a:moveTo>
                  <a:cubicBezTo>
                    <a:pt x="8516" y="1"/>
                    <a:pt x="8395" y="6"/>
                    <a:pt x="8273" y="17"/>
                  </a:cubicBezTo>
                  <a:cubicBezTo>
                    <a:pt x="8773" y="1251"/>
                    <a:pt x="8906" y="2619"/>
                    <a:pt x="8673" y="3920"/>
                  </a:cubicBezTo>
                  <a:cubicBezTo>
                    <a:pt x="8072" y="8256"/>
                    <a:pt x="4770" y="12759"/>
                    <a:pt x="1334" y="14027"/>
                  </a:cubicBezTo>
                  <a:cubicBezTo>
                    <a:pt x="901" y="14194"/>
                    <a:pt x="467" y="14294"/>
                    <a:pt x="0" y="14360"/>
                  </a:cubicBezTo>
                  <a:cubicBezTo>
                    <a:pt x="577" y="15586"/>
                    <a:pt x="1621" y="16292"/>
                    <a:pt x="2970" y="16292"/>
                  </a:cubicBezTo>
                  <a:cubicBezTo>
                    <a:pt x="3494" y="16292"/>
                    <a:pt x="4064" y="16185"/>
                    <a:pt x="4670" y="15961"/>
                  </a:cubicBezTo>
                  <a:cubicBezTo>
                    <a:pt x="8106" y="14694"/>
                    <a:pt x="11408" y="10157"/>
                    <a:pt x="12009" y="5854"/>
                  </a:cubicBezTo>
                  <a:cubicBezTo>
                    <a:pt x="12518" y="2290"/>
                    <a:pt x="11084"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4"/>
            <p:cNvSpPr/>
            <p:nvPr/>
          </p:nvSpPr>
          <p:spPr>
            <a:xfrm>
              <a:off x="3417600" y="1698325"/>
              <a:ext cx="467875" cy="944875"/>
            </a:xfrm>
            <a:custGeom>
              <a:avLst/>
              <a:gdLst/>
              <a:ahLst/>
              <a:cxnLst/>
              <a:rect l="l" t="t" r="r" b="b"/>
              <a:pathLst>
                <a:path w="18715" h="37795" extrusionOk="0">
                  <a:moveTo>
                    <a:pt x="15379" y="0"/>
                  </a:moveTo>
                  <a:cubicBezTo>
                    <a:pt x="15145" y="234"/>
                    <a:pt x="14978" y="501"/>
                    <a:pt x="14912" y="768"/>
                  </a:cubicBezTo>
                  <a:lnTo>
                    <a:pt x="14078" y="4470"/>
                  </a:lnTo>
                  <a:lnTo>
                    <a:pt x="17413" y="6372"/>
                  </a:lnTo>
                  <a:lnTo>
                    <a:pt x="18247" y="2702"/>
                  </a:lnTo>
                  <a:cubicBezTo>
                    <a:pt x="18314" y="2402"/>
                    <a:pt x="18481" y="2135"/>
                    <a:pt x="18714" y="1935"/>
                  </a:cubicBezTo>
                  <a:lnTo>
                    <a:pt x="15379" y="0"/>
                  </a:lnTo>
                  <a:close/>
                  <a:moveTo>
                    <a:pt x="4804" y="10575"/>
                  </a:moveTo>
                  <a:lnTo>
                    <a:pt x="4804" y="10575"/>
                  </a:lnTo>
                  <a:cubicBezTo>
                    <a:pt x="4771" y="10875"/>
                    <a:pt x="4804" y="11209"/>
                    <a:pt x="4971" y="11442"/>
                  </a:cubicBezTo>
                  <a:lnTo>
                    <a:pt x="6072" y="13177"/>
                  </a:lnTo>
                  <a:cubicBezTo>
                    <a:pt x="6172" y="13343"/>
                    <a:pt x="6239" y="13544"/>
                    <a:pt x="6272" y="13744"/>
                  </a:cubicBezTo>
                  <a:lnTo>
                    <a:pt x="9608" y="15645"/>
                  </a:lnTo>
                  <a:cubicBezTo>
                    <a:pt x="9574" y="15445"/>
                    <a:pt x="9508" y="15278"/>
                    <a:pt x="9408" y="15111"/>
                  </a:cubicBezTo>
                  <a:lnTo>
                    <a:pt x="8307" y="13377"/>
                  </a:lnTo>
                  <a:cubicBezTo>
                    <a:pt x="8140" y="13110"/>
                    <a:pt x="8107" y="12810"/>
                    <a:pt x="8140" y="12509"/>
                  </a:cubicBezTo>
                  <a:lnTo>
                    <a:pt x="4804" y="10575"/>
                  </a:lnTo>
                  <a:close/>
                  <a:moveTo>
                    <a:pt x="1068" y="19681"/>
                  </a:moveTo>
                  <a:cubicBezTo>
                    <a:pt x="835" y="19915"/>
                    <a:pt x="701" y="20215"/>
                    <a:pt x="635" y="20549"/>
                  </a:cubicBezTo>
                  <a:lnTo>
                    <a:pt x="68" y="24551"/>
                  </a:lnTo>
                  <a:cubicBezTo>
                    <a:pt x="1" y="24752"/>
                    <a:pt x="101" y="24985"/>
                    <a:pt x="301" y="25118"/>
                  </a:cubicBezTo>
                  <a:lnTo>
                    <a:pt x="3637" y="27053"/>
                  </a:lnTo>
                  <a:cubicBezTo>
                    <a:pt x="3437" y="26920"/>
                    <a:pt x="3337" y="26686"/>
                    <a:pt x="3403" y="26453"/>
                  </a:cubicBezTo>
                  <a:lnTo>
                    <a:pt x="3970" y="22483"/>
                  </a:lnTo>
                  <a:cubicBezTo>
                    <a:pt x="4037" y="22150"/>
                    <a:pt x="4171" y="21849"/>
                    <a:pt x="4404" y="21616"/>
                  </a:cubicBezTo>
                  <a:lnTo>
                    <a:pt x="1068" y="19681"/>
                  </a:lnTo>
                  <a:close/>
                  <a:moveTo>
                    <a:pt x="4371" y="27420"/>
                  </a:moveTo>
                  <a:cubicBezTo>
                    <a:pt x="4337" y="27654"/>
                    <a:pt x="4271" y="27887"/>
                    <a:pt x="4137" y="28087"/>
                  </a:cubicBezTo>
                  <a:lnTo>
                    <a:pt x="1869" y="31656"/>
                  </a:lnTo>
                  <a:cubicBezTo>
                    <a:pt x="1635" y="32090"/>
                    <a:pt x="1669" y="32590"/>
                    <a:pt x="2002" y="32957"/>
                  </a:cubicBezTo>
                  <a:lnTo>
                    <a:pt x="3470" y="34592"/>
                  </a:lnTo>
                  <a:cubicBezTo>
                    <a:pt x="3537" y="34625"/>
                    <a:pt x="3570" y="34692"/>
                    <a:pt x="3670" y="34725"/>
                  </a:cubicBezTo>
                  <a:lnTo>
                    <a:pt x="6933" y="36637"/>
                  </a:lnTo>
                  <a:lnTo>
                    <a:pt x="6933" y="36637"/>
                  </a:lnTo>
                  <a:cubicBezTo>
                    <a:pt x="6880" y="36602"/>
                    <a:pt x="6826" y="36553"/>
                    <a:pt x="6772" y="36527"/>
                  </a:cubicBezTo>
                  <a:lnTo>
                    <a:pt x="5305" y="34925"/>
                  </a:lnTo>
                  <a:cubicBezTo>
                    <a:pt x="5005" y="34559"/>
                    <a:pt x="4971" y="34025"/>
                    <a:pt x="5205" y="33625"/>
                  </a:cubicBezTo>
                  <a:lnTo>
                    <a:pt x="7473" y="29989"/>
                  </a:lnTo>
                  <a:cubicBezTo>
                    <a:pt x="7606" y="29788"/>
                    <a:pt x="7673" y="29588"/>
                    <a:pt x="7706" y="29355"/>
                  </a:cubicBezTo>
                  <a:lnTo>
                    <a:pt x="4371" y="27420"/>
                  </a:lnTo>
                  <a:close/>
                  <a:moveTo>
                    <a:pt x="6933" y="36637"/>
                  </a:moveTo>
                  <a:cubicBezTo>
                    <a:pt x="6946" y="36646"/>
                    <a:pt x="6959" y="36653"/>
                    <a:pt x="6973" y="36660"/>
                  </a:cubicBezTo>
                  <a:lnTo>
                    <a:pt x="6933" y="36637"/>
                  </a:lnTo>
                  <a:close/>
                  <a:moveTo>
                    <a:pt x="11540" y="32892"/>
                  </a:moveTo>
                  <a:cubicBezTo>
                    <a:pt x="11167" y="32892"/>
                    <a:pt x="10797" y="33036"/>
                    <a:pt x="10508" y="33324"/>
                  </a:cubicBezTo>
                  <a:lnTo>
                    <a:pt x="10041" y="33891"/>
                  </a:lnTo>
                  <a:lnTo>
                    <a:pt x="9941" y="35326"/>
                  </a:lnTo>
                  <a:cubicBezTo>
                    <a:pt x="9908" y="35559"/>
                    <a:pt x="10008" y="35759"/>
                    <a:pt x="10208" y="35859"/>
                  </a:cubicBezTo>
                  <a:lnTo>
                    <a:pt x="13477" y="37794"/>
                  </a:lnTo>
                  <a:cubicBezTo>
                    <a:pt x="13444" y="37761"/>
                    <a:pt x="13411" y="37727"/>
                    <a:pt x="13377" y="37694"/>
                  </a:cubicBezTo>
                  <a:cubicBezTo>
                    <a:pt x="13310" y="37627"/>
                    <a:pt x="13277" y="37561"/>
                    <a:pt x="13277" y="37494"/>
                  </a:cubicBezTo>
                  <a:cubicBezTo>
                    <a:pt x="13244" y="37394"/>
                    <a:pt x="13244" y="37327"/>
                    <a:pt x="13277" y="37260"/>
                  </a:cubicBezTo>
                  <a:lnTo>
                    <a:pt x="13477" y="33925"/>
                  </a:lnTo>
                  <a:cubicBezTo>
                    <a:pt x="13477" y="33825"/>
                    <a:pt x="13477" y="33758"/>
                    <a:pt x="13444" y="33691"/>
                  </a:cubicBezTo>
                  <a:cubicBezTo>
                    <a:pt x="13411" y="33558"/>
                    <a:pt x="13344" y="33458"/>
                    <a:pt x="13277" y="33358"/>
                  </a:cubicBezTo>
                  <a:cubicBezTo>
                    <a:pt x="13210" y="33291"/>
                    <a:pt x="13110" y="33224"/>
                    <a:pt x="13044" y="33158"/>
                  </a:cubicBezTo>
                  <a:lnTo>
                    <a:pt x="12910" y="33124"/>
                  </a:lnTo>
                  <a:cubicBezTo>
                    <a:pt x="12810" y="33091"/>
                    <a:pt x="12743" y="33091"/>
                    <a:pt x="12677" y="33057"/>
                  </a:cubicBezTo>
                  <a:cubicBezTo>
                    <a:pt x="12410" y="33057"/>
                    <a:pt x="12110" y="32991"/>
                    <a:pt x="11843" y="32924"/>
                  </a:cubicBezTo>
                  <a:cubicBezTo>
                    <a:pt x="11743" y="32903"/>
                    <a:pt x="11641" y="32892"/>
                    <a:pt x="11540" y="3289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4"/>
            <p:cNvSpPr/>
            <p:nvPr/>
          </p:nvSpPr>
          <p:spPr>
            <a:xfrm>
              <a:off x="3500725" y="1710925"/>
              <a:ext cx="737025" cy="932925"/>
            </a:xfrm>
            <a:custGeom>
              <a:avLst/>
              <a:gdLst/>
              <a:ahLst/>
              <a:cxnLst/>
              <a:rect l="l" t="t" r="r" b="b"/>
              <a:pathLst>
                <a:path w="29481" h="37317" extrusionOk="0">
                  <a:moveTo>
                    <a:pt x="17543" y="10508"/>
                  </a:moveTo>
                  <a:cubicBezTo>
                    <a:pt x="19979" y="10508"/>
                    <a:pt x="21449" y="12831"/>
                    <a:pt x="20927" y="16375"/>
                  </a:cubicBezTo>
                  <a:cubicBezTo>
                    <a:pt x="20293" y="20712"/>
                    <a:pt x="17024" y="25215"/>
                    <a:pt x="13588" y="26482"/>
                  </a:cubicBezTo>
                  <a:cubicBezTo>
                    <a:pt x="12991" y="26699"/>
                    <a:pt x="12427" y="26803"/>
                    <a:pt x="11907" y="26803"/>
                  </a:cubicBezTo>
                  <a:cubicBezTo>
                    <a:pt x="9468" y="26803"/>
                    <a:pt x="7995" y="24520"/>
                    <a:pt x="8518" y="20945"/>
                  </a:cubicBezTo>
                  <a:cubicBezTo>
                    <a:pt x="9152" y="16642"/>
                    <a:pt x="12421" y="12106"/>
                    <a:pt x="15856" y="10838"/>
                  </a:cubicBezTo>
                  <a:cubicBezTo>
                    <a:pt x="16456" y="10615"/>
                    <a:pt x="17022" y="10508"/>
                    <a:pt x="17543" y="10508"/>
                  </a:cubicBezTo>
                  <a:close/>
                  <a:moveTo>
                    <a:pt x="19052" y="0"/>
                  </a:moveTo>
                  <a:cubicBezTo>
                    <a:pt x="18967" y="0"/>
                    <a:pt x="18879" y="20"/>
                    <a:pt x="18792" y="64"/>
                  </a:cubicBezTo>
                  <a:lnTo>
                    <a:pt x="15890" y="1131"/>
                  </a:lnTo>
                  <a:cubicBezTo>
                    <a:pt x="15423" y="1331"/>
                    <a:pt x="15056" y="1731"/>
                    <a:pt x="14922" y="2232"/>
                  </a:cubicBezTo>
                  <a:lnTo>
                    <a:pt x="14088" y="5934"/>
                  </a:lnTo>
                  <a:cubicBezTo>
                    <a:pt x="13955" y="6435"/>
                    <a:pt x="13655" y="6902"/>
                    <a:pt x="13221" y="7235"/>
                  </a:cubicBezTo>
                  <a:cubicBezTo>
                    <a:pt x="12687" y="7636"/>
                    <a:pt x="12154" y="8069"/>
                    <a:pt x="11653" y="8536"/>
                  </a:cubicBezTo>
                  <a:cubicBezTo>
                    <a:pt x="11449" y="8722"/>
                    <a:pt x="11204" y="8814"/>
                    <a:pt x="10958" y="8814"/>
                  </a:cubicBezTo>
                  <a:cubicBezTo>
                    <a:pt x="10761" y="8814"/>
                    <a:pt x="10564" y="8755"/>
                    <a:pt x="10386" y="8636"/>
                  </a:cubicBezTo>
                  <a:lnTo>
                    <a:pt x="8951" y="7569"/>
                  </a:lnTo>
                  <a:cubicBezTo>
                    <a:pt x="8802" y="7460"/>
                    <a:pt x="8629" y="7407"/>
                    <a:pt x="8460" y="7407"/>
                  </a:cubicBezTo>
                  <a:cubicBezTo>
                    <a:pt x="8215" y="7407"/>
                    <a:pt x="7975" y="7519"/>
                    <a:pt x="7817" y="7736"/>
                  </a:cubicBezTo>
                  <a:lnTo>
                    <a:pt x="5049" y="11538"/>
                  </a:lnTo>
                  <a:cubicBezTo>
                    <a:pt x="4782" y="11939"/>
                    <a:pt x="4782" y="12472"/>
                    <a:pt x="5015" y="12906"/>
                  </a:cubicBezTo>
                  <a:lnTo>
                    <a:pt x="6116" y="14607"/>
                  </a:lnTo>
                  <a:cubicBezTo>
                    <a:pt x="6383" y="15041"/>
                    <a:pt x="6383" y="15575"/>
                    <a:pt x="6216" y="16042"/>
                  </a:cubicBezTo>
                  <a:cubicBezTo>
                    <a:pt x="5849" y="16776"/>
                    <a:pt x="5516" y="17543"/>
                    <a:pt x="5249" y="18310"/>
                  </a:cubicBezTo>
                  <a:cubicBezTo>
                    <a:pt x="5049" y="18777"/>
                    <a:pt x="4682" y="19177"/>
                    <a:pt x="4248" y="19444"/>
                  </a:cubicBezTo>
                  <a:lnTo>
                    <a:pt x="1546" y="20778"/>
                  </a:lnTo>
                  <a:cubicBezTo>
                    <a:pt x="1079" y="21045"/>
                    <a:pt x="779" y="21479"/>
                    <a:pt x="679" y="21979"/>
                  </a:cubicBezTo>
                  <a:lnTo>
                    <a:pt x="112" y="25982"/>
                  </a:lnTo>
                  <a:cubicBezTo>
                    <a:pt x="1" y="26314"/>
                    <a:pt x="258" y="26624"/>
                    <a:pt x="578" y="26624"/>
                  </a:cubicBezTo>
                  <a:cubicBezTo>
                    <a:pt x="643" y="26624"/>
                    <a:pt x="711" y="26611"/>
                    <a:pt x="779" y="26583"/>
                  </a:cubicBezTo>
                  <a:lnTo>
                    <a:pt x="3214" y="26015"/>
                  </a:lnTo>
                  <a:cubicBezTo>
                    <a:pt x="3266" y="26002"/>
                    <a:pt x="3319" y="25996"/>
                    <a:pt x="3371" y="25996"/>
                  </a:cubicBezTo>
                  <a:cubicBezTo>
                    <a:pt x="3720" y="25996"/>
                    <a:pt x="4052" y="26276"/>
                    <a:pt x="4081" y="26683"/>
                  </a:cubicBezTo>
                  <a:cubicBezTo>
                    <a:pt x="4148" y="27116"/>
                    <a:pt x="4248" y="27583"/>
                    <a:pt x="4381" y="28017"/>
                  </a:cubicBezTo>
                  <a:cubicBezTo>
                    <a:pt x="4482" y="28517"/>
                    <a:pt x="4448" y="29051"/>
                    <a:pt x="4181" y="29485"/>
                  </a:cubicBezTo>
                  <a:lnTo>
                    <a:pt x="1913" y="33121"/>
                  </a:lnTo>
                  <a:cubicBezTo>
                    <a:pt x="1680" y="33521"/>
                    <a:pt x="1713" y="34055"/>
                    <a:pt x="2013" y="34421"/>
                  </a:cubicBezTo>
                  <a:lnTo>
                    <a:pt x="3481" y="36023"/>
                  </a:lnTo>
                  <a:cubicBezTo>
                    <a:pt x="3623" y="36181"/>
                    <a:pt x="3819" y="36257"/>
                    <a:pt x="4013" y="36257"/>
                  </a:cubicBezTo>
                  <a:cubicBezTo>
                    <a:pt x="4228" y="36257"/>
                    <a:pt x="4442" y="36164"/>
                    <a:pt x="4582" y="35989"/>
                  </a:cubicBezTo>
                  <a:lnTo>
                    <a:pt x="7217" y="32820"/>
                  </a:lnTo>
                  <a:cubicBezTo>
                    <a:pt x="7485" y="32552"/>
                    <a:pt x="7841" y="32391"/>
                    <a:pt x="8213" y="32391"/>
                  </a:cubicBezTo>
                  <a:cubicBezTo>
                    <a:pt x="8303" y="32391"/>
                    <a:pt x="8394" y="32401"/>
                    <a:pt x="8484" y="32420"/>
                  </a:cubicBezTo>
                  <a:cubicBezTo>
                    <a:pt x="8751" y="32487"/>
                    <a:pt x="9051" y="32520"/>
                    <a:pt x="9352" y="32553"/>
                  </a:cubicBezTo>
                  <a:cubicBezTo>
                    <a:pt x="9785" y="32553"/>
                    <a:pt x="10119" y="32920"/>
                    <a:pt x="10119" y="33387"/>
                  </a:cubicBezTo>
                  <a:lnTo>
                    <a:pt x="9919" y="36723"/>
                  </a:lnTo>
                  <a:cubicBezTo>
                    <a:pt x="9866" y="37041"/>
                    <a:pt x="10128" y="37317"/>
                    <a:pt x="10422" y="37317"/>
                  </a:cubicBezTo>
                  <a:cubicBezTo>
                    <a:pt x="10499" y="37317"/>
                    <a:pt x="10577" y="37298"/>
                    <a:pt x="10653" y="37257"/>
                  </a:cubicBezTo>
                  <a:lnTo>
                    <a:pt x="13588" y="36189"/>
                  </a:lnTo>
                  <a:cubicBezTo>
                    <a:pt x="14055" y="35989"/>
                    <a:pt x="14389" y="35589"/>
                    <a:pt x="14555" y="35122"/>
                  </a:cubicBezTo>
                  <a:lnTo>
                    <a:pt x="15389" y="31419"/>
                  </a:lnTo>
                  <a:cubicBezTo>
                    <a:pt x="15523" y="30886"/>
                    <a:pt x="15823" y="30452"/>
                    <a:pt x="16223" y="30118"/>
                  </a:cubicBezTo>
                  <a:cubicBezTo>
                    <a:pt x="16790" y="29718"/>
                    <a:pt x="17324" y="29251"/>
                    <a:pt x="17824" y="28784"/>
                  </a:cubicBezTo>
                  <a:cubicBezTo>
                    <a:pt x="18024" y="28621"/>
                    <a:pt x="18263" y="28536"/>
                    <a:pt x="18504" y="28536"/>
                  </a:cubicBezTo>
                  <a:cubicBezTo>
                    <a:pt x="18706" y="28536"/>
                    <a:pt x="18909" y="28596"/>
                    <a:pt x="19092" y="28717"/>
                  </a:cubicBezTo>
                  <a:lnTo>
                    <a:pt x="20526" y="29785"/>
                  </a:lnTo>
                  <a:cubicBezTo>
                    <a:pt x="20676" y="29894"/>
                    <a:pt x="20848" y="29947"/>
                    <a:pt x="21018" y="29947"/>
                  </a:cubicBezTo>
                  <a:cubicBezTo>
                    <a:pt x="21263" y="29947"/>
                    <a:pt x="21503" y="29835"/>
                    <a:pt x="21660" y="29618"/>
                  </a:cubicBezTo>
                  <a:lnTo>
                    <a:pt x="24429" y="25815"/>
                  </a:lnTo>
                  <a:cubicBezTo>
                    <a:pt x="24696" y="25382"/>
                    <a:pt x="24696" y="24881"/>
                    <a:pt x="24462" y="24448"/>
                  </a:cubicBezTo>
                  <a:lnTo>
                    <a:pt x="23362" y="22746"/>
                  </a:lnTo>
                  <a:cubicBezTo>
                    <a:pt x="23095" y="22279"/>
                    <a:pt x="23095" y="21746"/>
                    <a:pt x="23262" y="21279"/>
                  </a:cubicBezTo>
                  <a:cubicBezTo>
                    <a:pt x="23629" y="20545"/>
                    <a:pt x="23962" y="19811"/>
                    <a:pt x="24229" y="19044"/>
                  </a:cubicBezTo>
                  <a:cubicBezTo>
                    <a:pt x="24429" y="18543"/>
                    <a:pt x="24796" y="18143"/>
                    <a:pt x="25230" y="17876"/>
                  </a:cubicBezTo>
                  <a:lnTo>
                    <a:pt x="27932" y="16542"/>
                  </a:lnTo>
                  <a:cubicBezTo>
                    <a:pt x="28399" y="16309"/>
                    <a:pt x="28699" y="15875"/>
                    <a:pt x="28799" y="15341"/>
                  </a:cubicBezTo>
                  <a:lnTo>
                    <a:pt x="29366" y="11372"/>
                  </a:lnTo>
                  <a:cubicBezTo>
                    <a:pt x="29480" y="11029"/>
                    <a:pt x="29203" y="10710"/>
                    <a:pt x="28869" y="10710"/>
                  </a:cubicBezTo>
                  <a:cubicBezTo>
                    <a:pt x="28813" y="10710"/>
                    <a:pt x="28756" y="10719"/>
                    <a:pt x="28699" y="10738"/>
                  </a:cubicBezTo>
                  <a:lnTo>
                    <a:pt x="26264" y="11305"/>
                  </a:lnTo>
                  <a:cubicBezTo>
                    <a:pt x="26207" y="11318"/>
                    <a:pt x="26151" y="11324"/>
                    <a:pt x="26096" y="11324"/>
                  </a:cubicBezTo>
                  <a:cubicBezTo>
                    <a:pt x="25732" y="11324"/>
                    <a:pt x="25425" y="11048"/>
                    <a:pt x="25396" y="10671"/>
                  </a:cubicBezTo>
                  <a:cubicBezTo>
                    <a:pt x="25330" y="10204"/>
                    <a:pt x="25230" y="9771"/>
                    <a:pt x="25096" y="9337"/>
                  </a:cubicBezTo>
                  <a:cubicBezTo>
                    <a:pt x="24963" y="8836"/>
                    <a:pt x="25030" y="8303"/>
                    <a:pt x="25296" y="7836"/>
                  </a:cubicBezTo>
                  <a:lnTo>
                    <a:pt x="27565" y="4233"/>
                  </a:lnTo>
                  <a:cubicBezTo>
                    <a:pt x="27798" y="3800"/>
                    <a:pt x="27765" y="3299"/>
                    <a:pt x="27465" y="2932"/>
                  </a:cubicBezTo>
                  <a:lnTo>
                    <a:pt x="25997" y="1331"/>
                  </a:lnTo>
                  <a:cubicBezTo>
                    <a:pt x="25850" y="1168"/>
                    <a:pt x="25648" y="1085"/>
                    <a:pt x="25449" y="1085"/>
                  </a:cubicBezTo>
                  <a:cubicBezTo>
                    <a:pt x="25239" y="1085"/>
                    <a:pt x="25033" y="1177"/>
                    <a:pt x="24896" y="1364"/>
                  </a:cubicBezTo>
                  <a:lnTo>
                    <a:pt x="22261" y="4533"/>
                  </a:lnTo>
                  <a:cubicBezTo>
                    <a:pt x="22006" y="4789"/>
                    <a:pt x="21652" y="4946"/>
                    <a:pt x="21291" y="4946"/>
                  </a:cubicBezTo>
                  <a:cubicBezTo>
                    <a:pt x="21181" y="4946"/>
                    <a:pt x="21069" y="4932"/>
                    <a:pt x="20960" y="4900"/>
                  </a:cubicBezTo>
                  <a:cubicBezTo>
                    <a:pt x="20693" y="4834"/>
                    <a:pt x="20393" y="4800"/>
                    <a:pt x="20126" y="4767"/>
                  </a:cubicBezTo>
                  <a:cubicBezTo>
                    <a:pt x="19692" y="4734"/>
                    <a:pt x="19325" y="4367"/>
                    <a:pt x="19325" y="3933"/>
                  </a:cubicBezTo>
                  <a:lnTo>
                    <a:pt x="19526" y="597"/>
                  </a:lnTo>
                  <a:cubicBezTo>
                    <a:pt x="19604" y="258"/>
                    <a:pt x="19355" y="0"/>
                    <a:pt x="190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4"/>
            <p:cNvSpPr/>
            <p:nvPr/>
          </p:nvSpPr>
          <p:spPr>
            <a:xfrm>
              <a:off x="3493100" y="1704725"/>
              <a:ext cx="750525" cy="945150"/>
            </a:xfrm>
            <a:custGeom>
              <a:avLst/>
              <a:gdLst/>
              <a:ahLst/>
              <a:cxnLst/>
              <a:rect l="l" t="t" r="r" b="b"/>
              <a:pathLst>
                <a:path w="30021" h="37806" extrusionOk="0">
                  <a:moveTo>
                    <a:pt x="17863" y="10986"/>
                  </a:moveTo>
                  <a:cubicBezTo>
                    <a:pt x="18530" y="10986"/>
                    <a:pt x="19197" y="11219"/>
                    <a:pt x="19731" y="11620"/>
                  </a:cubicBezTo>
                  <a:cubicBezTo>
                    <a:pt x="20865" y="12554"/>
                    <a:pt x="21332" y="14355"/>
                    <a:pt x="20998" y="16590"/>
                  </a:cubicBezTo>
                  <a:cubicBezTo>
                    <a:pt x="20398" y="20826"/>
                    <a:pt x="17162" y="25263"/>
                    <a:pt x="13826" y="26497"/>
                  </a:cubicBezTo>
                  <a:cubicBezTo>
                    <a:pt x="13262" y="26717"/>
                    <a:pt x="12714" y="26824"/>
                    <a:pt x="12205" y="26824"/>
                  </a:cubicBezTo>
                  <a:cubicBezTo>
                    <a:pt x="11480" y="26824"/>
                    <a:pt x="10833" y="26608"/>
                    <a:pt x="10324" y="26197"/>
                  </a:cubicBezTo>
                  <a:cubicBezTo>
                    <a:pt x="9190" y="25263"/>
                    <a:pt x="8723" y="23461"/>
                    <a:pt x="9056" y="21227"/>
                  </a:cubicBezTo>
                  <a:cubicBezTo>
                    <a:pt x="9657" y="16990"/>
                    <a:pt x="12892" y="12554"/>
                    <a:pt x="16228" y="11319"/>
                  </a:cubicBezTo>
                  <a:cubicBezTo>
                    <a:pt x="16762" y="11119"/>
                    <a:pt x="17295" y="11019"/>
                    <a:pt x="17863" y="11019"/>
                  </a:cubicBezTo>
                  <a:lnTo>
                    <a:pt x="17863" y="10986"/>
                  </a:lnTo>
                  <a:close/>
                  <a:moveTo>
                    <a:pt x="17843" y="10541"/>
                  </a:moveTo>
                  <a:cubicBezTo>
                    <a:pt x="17282" y="10541"/>
                    <a:pt x="16682" y="10656"/>
                    <a:pt x="16061" y="10886"/>
                  </a:cubicBezTo>
                  <a:cubicBezTo>
                    <a:pt x="12592" y="12153"/>
                    <a:pt x="9223" y="16790"/>
                    <a:pt x="8589" y="21160"/>
                  </a:cubicBezTo>
                  <a:cubicBezTo>
                    <a:pt x="8256" y="23562"/>
                    <a:pt x="8789" y="25530"/>
                    <a:pt x="10024" y="26564"/>
                  </a:cubicBezTo>
                  <a:cubicBezTo>
                    <a:pt x="10657" y="27031"/>
                    <a:pt x="11425" y="27298"/>
                    <a:pt x="12192" y="27298"/>
                  </a:cubicBezTo>
                  <a:lnTo>
                    <a:pt x="12225" y="27298"/>
                  </a:lnTo>
                  <a:cubicBezTo>
                    <a:pt x="12826" y="27264"/>
                    <a:pt x="13426" y="27164"/>
                    <a:pt x="13993" y="26964"/>
                  </a:cubicBezTo>
                  <a:cubicBezTo>
                    <a:pt x="17496" y="25663"/>
                    <a:pt x="20831" y="21060"/>
                    <a:pt x="21465" y="16657"/>
                  </a:cubicBezTo>
                  <a:cubicBezTo>
                    <a:pt x="21799" y="14255"/>
                    <a:pt x="21265" y="12287"/>
                    <a:pt x="20031" y="11286"/>
                  </a:cubicBezTo>
                  <a:cubicBezTo>
                    <a:pt x="19415" y="10790"/>
                    <a:pt x="18670" y="10541"/>
                    <a:pt x="17843" y="10541"/>
                  </a:cubicBezTo>
                  <a:close/>
                  <a:moveTo>
                    <a:pt x="19287" y="502"/>
                  </a:moveTo>
                  <a:cubicBezTo>
                    <a:pt x="19466" y="502"/>
                    <a:pt x="19616" y="664"/>
                    <a:pt x="19564" y="845"/>
                  </a:cubicBezTo>
                  <a:lnTo>
                    <a:pt x="19364" y="4181"/>
                  </a:lnTo>
                  <a:cubicBezTo>
                    <a:pt x="19330" y="4748"/>
                    <a:pt x="19797" y="5248"/>
                    <a:pt x="20364" y="5282"/>
                  </a:cubicBezTo>
                  <a:cubicBezTo>
                    <a:pt x="20631" y="5315"/>
                    <a:pt x="20931" y="5348"/>
                    <a:pt x="21198" y="5415"/>
                  </a:cubicBezTo>
                  <a:cubicBezTo>
                    <a:pt x="21326" y="5445"/>
                    <a:pt x="21453" y="5460"/>
                    <a:pt x="21579" y="5460"/>
                  </a:cubicBezTo>
                  <a:cubicBezTo>
                    <a:pt x="22012" y="5460"/>
                    <a:pt x="22422" y="5284"/>
                    <a:pt x="22733" y="4948"/>
                  </a:cubicBezTo>
                  <a:lnTo>
                    <a:pt x="25368" y="1779"/>
                  </a:lnTo>
                  <a:cubicBezTo>
                    <a:pt x="25471" y="1659"/>
                    <a:pt x="25619" y="1591"/>
                    <a:pt x="25766" y="1591"/>
                  </a:cubicBezTo>
                  <a:cubicBezTo>
                    <a:pt x="25903" y="1591"/>
                    <a:pt x="26038" y="1650"/>
                    <a:pt x="26135" y="1779"/>
                  </a:cubicBezTo>
                  <a:lnTo>
                    <a:pt x="27603" y="3347"/>
                  </a:lnTo>
                  <a:cubicBezTo>
                    <a:pt x="27836" y="3647"/>
                    <a:pt x="27870" y="4048"/>
                    <a:pt x="27670" y="4381"/>
                  </a:cubicBezTo>
                  <a:lnTo>
                    <a:pt x="25401" y="7984"/>
                  </a:lnTo>
                  <a:cubicBezTo>
                    <a:pt x="25134" y="8517"/>
                    <a:pt x="25034" y="9118"/>
                    <a:pt x="25201" y="9652"/>
                  </a:cubicBezTo>
                  <a:cubicBezTo>
                    <a:pt x="25301" y="10085"/>
                    <a:pt x="25401" y="10519"/>
                    <a:pt x="25468" y="10986"/>
                  </a:cubicBezTo>
                  <a:cubicBezTo>
                    <a:pt x="25501" y="11253"/>
                    <a:pt x="25635" y="11520"/>
                    <a:pt x="25868" y="11686"/>
                  </a:cubicBezTo>
                  <a:cubicBezTo>
                    <a:pt x="26047" y="11788"/>
                    <a:pt x="26244" y="11832"/>
                    <a:pt x="26447" y="11832"/>
                  </a:cubicBezTo>
                  <a:cubicBezTo>
                    <a:pt x="26509" y="11832"/>
                    <a:pt x="26572" y="11828"/>
                    <a:pt x="26635" y="11820"/>
                  </a:cubicBezTo>
                  <a:lnTo>
                    <a:pt x="29071" y="11219"/>
                  </a:lnTo>
                  <a:cubicBezTo>
                    <a:pt x="29112" y="11206"/>
                    <a:pt x="29159" y="11197"/>
                    <a:pt x="29207" y="11197"/>
                  </a:cubicBezTo>
                  <a:cubicBezTo>
                    <a:pt x="29275" y="11197"/>
                    <a:pt x="29346" y="11214"/>
                    <a:pt x="29404" y="11253"/>
                  </a:cubicBezTo>
                  <a:cubicBezTo>
                    <a:pt x="29471" y="11353"/>
                    <a:pt x="29504" y="11453"/>
                    <a:pt x="29471" y="11586"/>
                  </a:cubicBezTo>
                  <a:lnTo>
                    <a:pt x="28904" y="15556"/>
                  </a:lnTo>
                  <a:cubicBezTo>
                    <a:pt x="28837" y="15989"/>
                    <a:pt x="28570" y="16356"/>
                    <a:pt x="28170" y="16590"/>
                  </a:cubicBezTo>
                  <a:lnTo>
                    <a:pt x="25468" y="17924"/>
                  </a:lnTo>
                  <a:cubicBezTo>
                    <a:pt x="24968" y="18224"/>
                    <a:pt x="24567" y="18658"/>
                    <a:pt x="24334" y="19192"/>
                  </a:cubicBezTo>
                  <a:cubicBezTo>
                    <a:pt x="24067" y="19959"/>
                    <a:pt x="23767" y="20693"/>
                    <a:pt x="23400" y="21427"/>
                  </a:cubicBezTo>
                  <a:cubicBezTo>
                    <a:pt x="23166" y="21960"/>
                    <a:pt x="23200" y="22594"/>
                    <a:pt x="23500" y="23095"/>
                  </a:cubicBezTo>
                  <a:lnTo>
                    <a:pt x="24601" y="24796"/>
                  </a:lnTo>
                  <a:cubicBezTo>
                    <a:pt x="24801" y="25163"/>
                    <a:pt x="24801" y="25563"/>
                    <a:pt x="24567" y="25930"/>
                  </a:cubicBezTo>
                  <a:lnTo>
                    <a:pt x="21799" y="29699"/>
                  </a:lnTo>
                  <a:cubicBezTo>
                    <a:pt x="21701" y="29875"/>
                    <a:pt x="21524" y="29959"/>
                    <a:pt x="21341" y="29959"/>
                  </a:cubicBezTo>
                  <a:cubicBezTo>
                    <a:pt x="21210" y="29959"/>
                    <a:pt x="21076" y="29916"/>
                    <a:pt x="20965" y="29833"/>
                  </a:cubicBezTo>
                  <a:lnTo>
                    <a:pt x="19564" y="28765"/>
                  </a:lnTo>
                  <a:cubicBezTo>
                    <a:pt x="19336" y="28614"/>
                    <a:pt x="19081" y="28538"/>
                    <a:pt x="18830" y="28538"/>
                  </a:cubicBezTo>
                  <a:cubicBezTo>
                    <a:pt x="18529" y="28538"/>
                    <a:pt x="18233" y="28647"/>
                    <a:pt x="17996" y="28865"/>
                  </a:cubicBezTo>
                  <a:cubicBezTo>
                    <a:pt x="17496" y="29332"/>
                    <a:pt x="16962" y="29766"/>
                    <a:pt x="16428" y="30166"/>
                  </a:cubicBezTo>
                  <a:cubicBezTo>
                    <a:pt x="15961" y="30533"/>
                    <a:pt x="15628" y="31034"/>
                    <a:pt x="15461" y="31601"/>
                  </a:cubicBezTo>
                  <a:lnTo>
                    <a:pt x="14627" y="35303"/>
                  </a:lnTo>
                  <a:cubicBezTo>
                    <a:pt x="14527" y="35737"/>
                    <a:pt x="14227" y="36070"/>
                    <a:pt x="13826" y="36237"/>
                  </a:cubicBezTo>
                  <a:lnTo>
                    <a:pt x="10891" y="37305"/>
                  </a:lnTo>
                  <a:cubicBezTo>
                    <a:pt x="10846" y="37334"/>
                    <a:pt x="10799" y="37348"/>
                    <a:pt x="10752" y="37348"/>
                  </a:cubicBezTo>
                  <a:cubicBezTo>
                    <a:pt x="10589" y="37348"/>
                    <a:pt x="10439" y="37186"/>
                    <a:pt x="10491" y="37004"/>
                  </a:cubicBezTo>
                  <a:lnTo>
                    <a:pt x="10691" y="33669"/>
                  </a:lnTo>
                  <a:cubicBezTo>
                    <a:pt x="10724" y="33102"/>
                    <a:pt x="10257" y="32601"/>
                    <a:pt x="9690" y="32568"/>
                  </a:cubicBezTo>
                  <a:cubicBezTo>
                    <a:pt x="9423" y="32568"/>
                    <a:pt x="9123" y="32501"/>
                    <a:pt x="8856" y="32435"/>
                  </a:cubicBezTo>
                  <a:cubicBezTo>
                    <a:pt x="8723" y="32401"/>
                    <a:pt x="8623" y="32401"/>
                    <a:pt x="8489" y="32401"/>
                  </a:cubicBezTo>
                  <a:cubicBezTo>
                    <a:pt x="8022" y="32401"/>
                    <a:pt x="7589" y="32601"/>
                    <a:pt x="7288" y="32935"/>
                  </a:cubicBezTo>
                  <a:lnTo>
                    <a:pt x="4653" y="36104"/>
                  </a:lnTo>
                  <a:cubicBezTo>
                    <a:pt x="4553" y="36237"/>
                    <a:pt x="4411" y="36304"/>
                    <a:pt x="4274" y="36304"/>
                  </a:cubicBezTo>
                  <a:cubicBezTo>
                    <a:pt x="4136" y="36304"/>
                    <a:pt x="4003" y="36237"/>
                    <a:pt x="3919" y="36104"/>
                  </a:cubicBezTo>
                  <a:lnTo>
                    <a:pt x="2452" y="34536"/>
                  </a:lnTo>
                  <a:cubicBezTo>
                    <a:pt x="2185" y="34236"/>
                    <a:pt x="2151" y="33836"/>
                    <a:pt x="2351" y="33502"/>
                  </a:cubicBezTo>
                  <a:lnTo>
                    <a:pt x="4620" y="29899"/>
                  </a:lnTo>
                  <a:cubicBezTo>
                    <a:pt x="4920" y="29366"/>
                    <a:pt x="4987" y="28765"/>
                    <a:pt x="4853" y="28232"/>
                  </a:cubicBezTo>
                  <a:cubicBezTo>
                    <a:pt x="4720" y="27798"/>
                    <a:pt x="4620" y="27364"/>
                    <a:pt x="4553" y="26897"/>
                  </a:cubicBezTo>
                  <a:cubicBezTo>
                    <a:pt x="4520" y="26630"/>
                    <a:pt x="4386" y="26364"/>
                    <a:pt x="4153" y="26197"/>
                  </a:cubicBezTo>
                  <a:cubicBezTo>
                    <a:pt x="3982" y="26099"/>
                    <a:pt x="3793" y="26037"/>
                    <a:pt x="3599" y="26037"/>
                  </a:cubicBezTo>
                  <a:cubicBezTo>
                    <a:pt x="3529" y="26037"/>
                    <a:pt x="3457" y="26045"/>
                    <a:pt x="3386" y="26063"/>
                  </a:cubicBezTo>
                  <a:lnTo>
                    <a:pt x="984" y="26630"/>
                  </a:lnTo>
                  <a:cubicBezTo>
                    <a:pt x="942" y="26644"/>
                    <a:pt x="895" y="26652"/>
                    <a:pt x="847" y="26652"/>
                  </a:cubicBezTo>
                  <a:cubicBezTo>
                    <a:pt x="779" y="26652"/>
                    <a:pt x="709" y="26636"/>
                    <a:pt x="650" y="26597"/>
                  </a:cubicBezTo>
                  <a:cubicBezTo>
                    <a:pt x="584" y="26497"/>
                    <a:pt x="550" y="26397"/>
                    <a:pt x="584" y="26263"/>
                  </a:cubicBezTo>
                  <a:lnTo>
                    <a:pt x="1151" y="22294"/>
                  </a:lnTo>
                  <a:cubicBezTo>
                    <a:pt x="1251" y="21860"/>
                    <a:pt x="1518" y="21493"/>
                    <a:pt x="1884" y="21260"/>
                  </a:cubicBezTo>
                  <a:lnTo>
                    <a:pt x="4586" y="19926"/>
                  </a:lnTo>
                  <a:cubicBezTo>
                    <a:pt x="5087" y="19625"/>
                    <a:pt x="5487" y="19192"/>
                    <a:pt x="5721" y="18658"/>
                  </a:cubicBezTo>
                  <a:cubicBezTo>
                    <a:pt x="5987" y="17924"/>
                    <a:pt x="6288" y="17157"/>
                    <a:pt x="6655" y="16423"/>
                  </a:cubicBezTo>
                  <a:cubicBezTo>
                    <a:pt x="6888" y="15889"/>
                    <a:pt x="6855" y="15256"/>
                    <a:pt x="6554" y="14755"/>
                  </a:cubicBezTo>
                  <a:lnTo>
                    <a:pt x="5454" y="13054"/>
                  </a:lnTo>
                  <a:cubicBezTo>
                    <a:pt x="5254" y="12687"/>
                    <a:pt x="5287" y="12287"/>
                    <a:pt x="5487" y="11953"/>
                  </a:cubicBezTo>
                  <a:lnTo>
                    <a:pt x="8256" y="8150"/>
                  </a:lnTo>
                  <a:cubicBezTo>
                    <a:pt x="8322" y="8017"/>
                    <a:pt x="8489" y="7917"/>
                    <a:pt x="8623" y="7917"/>
                  </a:cubicBezTo>
                  <a:cubicBezTo>
                    <a:pt x="8664" y="7909"/>
                    <a:pt x="8706" y="7904"/>
                    <a:pt x="8747" y="7904"/>
                  </a:cubicBezTo>
                  <a:cubicBezTo>
                    <a:pt x="8869" y="7904"/>
                    <a:pt x="8981" y="7942"/>
                    <a:pt x="9056" y="8017"/>
                  </a:cubicBezTo>
                  <a:lnTo>
                    <a:pt x="10491" y="9084"/>
                  </a:lnTo>
                  <a:cubicBezTo>
                    <a:pt x="10718" y="9236"/>
                    <a:pt x="10973" y="9312"/>
                    <a:pt x="11224" y="9312"/>
                  </a:cubicBezTo>
                  <a:cubicBezTo>
                    <a:pt x="11526" y="9312"/>
                    <a:pt x="11822" y="9203"/>
                    <a:pt x="12058" y="8984"/>
                  </a:cubicBezTo>
                  <a:cubicBezTo>
                    <a:pt x="12559" y="8517"/>
                    <a:pt x="13092" y="8084"/>
                    <a:pt x="13626" y="7683"/>
                  </a:cubicBezTo>
                  <a:cubicBezTo>
                    <a:pt x="14093" y="7317"/>
                    <a:pt x="14427" y="6816"/>
                    <a:pt x="14594" y="6249"/>
                  </a:cubicBezTo>
                  <a:lnTo>
                    <a:pt x="15427" y="2546"/>
                  </a:lnTo>
                  <a:cubicBezTo>
                    <a:pt x="15528" y="2113"/>
                    <a:pt x="15828" y="1779"/>
                    <a:pt x="16228" y="1612"/>
                  </a:cubicBezTo>
                  <a:lnTo>
                    <a:pt x="19130" y="545"/>
                  </a:lnTo>
                  <a:cubicBezTo>
                    <a:pt x="19182" y="515"/>
                    <a:pt x="19236" y="502"/>
                    <a:pt x="19287" y="502"/>
                  </a:cubicBezTo>
                  <a:close/>
                  <a:moveTo>
                    <a:pt x="19317" y="1"/>
                  </a:moveTo>
                  <a:cubicBezTo>
                    <a:pt x="19212" y="1"/>
                    <a:pt x="19103" y="25"/>
                    <a:pt x="18997" y="78"/>
                  </a:cubicBezTo>
                  <a:lnTo>
                    <a:pt x="16095" y="1145"/>
                  </a:lnTo>
                  <a:cubicBezTo>
                    <a:pt x="15561" y="1379"/>
                    <a:pt x="15127" y="1846"/>
                    <a:pt x="14994" y="2413"/>
                  </a:cubicBezTo>
                  <a:lnTo>
                    <a:pt x="14160" y="6116"/>
                  </a:lnTo>
                  <a:cubicBezTo>
                    <a:pt x="13993" y="6583"/>
                    <a:pt x="13726" y="6983"/>
                    <a:pt x="13359" y="7283"/>
                  </a:cubicBezTo>
                  <a:cubicBezTo>
                    <a:pt x="12826" y="7683"/>
                    <a:pt x="12259" y="8150"/>
                    <a:pt x="11758" y="8617"/>
                  </a:cubicBezTo>
                  <a:cubicBezTo>
                    <a:pt x="11609" y="8748"/>
                    <a:pt x="11419" y="8816"/>
                    <a:pt x="11228" y="8816"/>
                  </a:cubicBezTo>
                  <a:cubicBezTo>
                    <a:pt x="11076" y="8816"/>
                    <a:pt x="10924" y="8773"/>
                    <a:pt x="10791" y="8684"/>
                  </a:cubicBezTo>
                  <a:lnTo>
                    <a:pt x="9356" y="7583"/>
                  </a:lnTo>
                  <a:cubicBezTo>
                    <a:pt x="9171" y="7451"/>
                    <a:pt x="8954" y="7387"/>
                    <a:pt x="8739" y="7387"/>
                  </a:cubicBezTo>
                  <a:cubicBezTo>
                    <a:pt x="8413" y="7387"/>
                    <a:pt x="8090" y="7535"/>
                    <a:pt x="7889" y="7817"/>
                  </a:cubicBezTo>
                  <a:lnTo>
                    <a:pt x="5120" y="11620"/>
                  </a:lnTo>
                  <a:cubicBezTo>
                    <a:pt x="4787" y="12120"/>
                    <a:pt x="4787" y="12754"/>
                    <a:pt x="5087" y="13254"/>
                  </a:cubicBezTo>
                  <a:lnTo>
                    <a:pt x="6188" y="14955"/>
                  </a:lnTo>
                  <a:cubicBezTo>
                    <a:pt x="6388" y="15356"/>
                    <a:pt x="6421" y="15789"/>
                    <a:pt x="6254" y="16190"/>
                  </a:cubicBezTo>
                  <a:cubicBezTo>
                    <a:pt x="5887" y="16923"/>
                    <a:pt x="5587" y="17691"/>
                    <a:pt x="5287" y="18458"/>
                  </a:cubicBezTo>
                  <a:cubicBezTo>
                    <a:pt x="5120" y="18892"/>
                    <a:pt x="4787" y="19225"/>
                    <a:pt x="4386" y="19459"/>
                  </a:cubicBezTo>
                  <a:lnTo>
                    <a:pt x="1684" y="20826"/>
                  </a:lnTo>
                  <a:cubicBezTo>
                    <a:pt x="1184" y="21093"/>
                    <a:pt x="817" y="21593"/>
                    <a:pt x="717" y="22194"/>
                  </a:cubicBezTo>
                  <a:lnTo>
                    <a:pt x="117" y="26163"/>
                  </a:lnTo>
                  <a:cubicBezTo>
                    <a:pt x="1" y="26655"/>
                    <a:pt x="412" y="27097"/>
                    <a:pt x="893" y="27097"/>
                  </a:cubicBezTo>
                  <a:cubicBezTo>
                    <a:pt x="966" y="27097"/>
                    <a:pt x="1042" y="27086"/>
                    <a:pt x="1117" y="27064"/>
                  </a:cubicBezTo>
                  <a:lnTo>
                    <a:pt x="3519" y="26497"/>
                  </a:lnTo>
                  <a:cubicBezTo>
                    <a:pt x="3568" y="26485"/>
                    <a:pt x="3617" y="26477"/>
                    <a:pt x="3665" y="26477"/>
                  </a:cubicBezTo>
                  <a:cubicBezTo>
                    <a:pt x="3750" y="26477"/>
                    <a:pt x="3835" y="26500"/>
                    <a:pt x="3919" y="26564"/>
                  </a:cubicBezTo>
                  <a:cubicBezTo>
                    <a:pt x="4019" y="26630"/>
                    <a:pt x="4119" y="26764"/>
                    <a:pt x="4119" y="26931"/>
                  </a:cubicBezTo>
                  <a:cubicBezTo>
                    <a:pt x="4186" y="27398"/>
                    <a:pt x="4286" y="27865"/>
                    <a:pt x="4420" y="28298"/>
                  </a:cubicBezTo>
                  <a:cubicBezTo>
                    <a:pt x="4520" y="28732"/>
                    <a:pt x="4453" y="29199"/>
                    <a:pt x="4253" y="29599"/>
                  </a:cubicBezTo>
                  <a:lnTo>
                    <a:pt x="1985" y="33202"/>
                  </a:lnTo>
                  <a:cubicBezTo>
                    <a:pt x="1684" y="33735"/>
                    <a:pt x="1718" y="34369"/>
                    <a:pt x="2118" y="34803"/>
                  </a:cubicBezTo>
                  <a:lnTo>
                    <a:pt x="3586" y="36404"/>
                  </a:lnTo>
                  <a:cubicBezTo>
                    <a:pt x="3778" y="36613"/>
                    <a:pt x="4040" y="36713"/>
                    <a:pt x="4301" y="36713"/>
                  </a:cubicBezTo>
                  <a:cubicBezTo>
                    <a:pt x="4582" y="36713"/>
                    <a:pt x="4863" y="36596"/>
                    <a:pt x="5053" y="36371"/>
                  </a:cubicBezTo>
                  <a:lnTo>
                    <a:pt x="7689" y="33202"/>
                  </a:lnTo>
                  <a:cubicBezTo>
                    <a:pt x="7889" y="32977"/>
                    <a:pt x="8164" y="32864"/>
                    <a:pt x="8458" y="32864"/>
                  </a:cubicBezTo>
                  <a:cubicBezTo>
                    <a:pt x="8556" y="32864"/>
                    <a:pt x="8656" y="32877"/>
                    <a:pt x="8756" y="32902"/>
                  </a:cubicBezTo>
                  <a:cubicBezTo>
                    <a:pt x="9056" y="32968"/>
                    <a:pt x="9356" y="33002"/>
                    <a:pt x="9657" y="33035"/>
                  </a:cubicBezTo>
                  <a:cubicBezTo>
                    <a:pt x="9990" y="33035"/>
                    <a:pt x="10224" y="33302"/>
                    <a:pt x="10224" y="33635"/>
                  </a:cubicBezTo>
                  <a:lnTo>
                    <a:pt x="10024" y="36971"/>
                  </a:lnTo>
                  <a:cubicBezTo>
                    <a:pt x="9990" y="37238"/>
                    <a:pt x="10090" y="37505"/>
                    <a:pt x="10324" y="37672"/>
                  </a:cubicBezTo>
                  <a:cubicBezTo>
                    <a:pt x="10424" y="37772"/>
                    <a:pt x="10591" y="37805"/>
                    <a:pt x="10724" y="37805"/>
                  </a:cubicBezTo>
                  <a:cubicBezTo>
                    <a:pt x="10824" y="37805"/>
                    <a:pt x="10958" y="37772"/>
                    <a:pt x="11058" y="37738"/>
                  </a:cubicBezTo>
                  <a:lnTo>
                    <a:pt x="13960" y="36671"/>
                  </a:lnTo>
                  <a:cubicBezTo>
                    <a:pt x="14493" y="36437"/>
                    <a:pt x="14894" y="35970"/>
                    <a:pt x="15061" y="35403"/>
                  </a:cubicBezTo>
                  <a:lnTo>
                    <a:pt x="15894" y="31701"/>
                  </a:lnTo>
                  <a:cubicBezTo>
                    <a:pt x="16028" y="31234"/>
                    <a:pt x="16295" y="30833"/>
                    <a:pt x="16662" y="30567"/>
                  </a:cubicBezTo>
                  <a:cubicBezTo>
                    <a:pt x="17229" y="30133"/>
                    <a:pt x="17762" y="29699"/>
                    <a:pt x="18296" y="29199"/>
                  </a:cubicBezTo>
                  <a:cubicBezTo>
                    <a:pt x="18445" y="29069"/>
                    <a:pt x="18635" y="29001"/>
                    <a:pt x="18826" y="29001"/>
                  </a:cubicBezTo>
                  <a:cubicBezTo>
                    <a:pt x="18978" y="29001"/>
                    <a:pt x="19131" y="29044"/>
                    <a:pt x="19264" y="29132"/>
                  </a:cubicBezTo>
                  <a:lnTo>
                    <a:pt x="20698" y="30233"/>
                  </a:lnTo>
                  <a:cubicBezTo>
                    <a:pt x="20883" y="30365"/>
                    <a:pt x="21100" y="30429"/>
                    <a:pt x="21315" y="30429"/>
                  </a:cubicBezTo>
                  <a:cubicBezTo>
                    <a:pt x="21642" y="30429"/>
                    <a:pt x="21964" y="30281"/>
                    <a:pt x="22166" y="29999"/>
                  </a:cubicBezTo>
                  <a:lnTo>
                    <a:pt x="24901" y="26197"/>
                  </a:lnTo>
                  <a:cubicBezTo>
                    <a:pt x="25234" y="25696"/>
                    <a:pt x="25268" y="25063"/>
                    <a:pt x="24968" y="24562"/>
                  </a:cubicBezTo>
                  <a:lnTo>
                    <a:pt x="23867" y="22861"/>
                  </a:lnTo>
                  <a:cubicBezTo>
                    <a:pt x="23667" y="22494"/>
                    <a:pt x="23633" y="22027"/>
                    <a:pt x="23800" y="21627"/>
                  </a:cubicBezTo>
                  <a:cubicBezTo>
                    <a:pt x="24167" y="20893"/>
                    <a:pt x="24467" y="20126"/>
                    <a:pt x="24734" y="19359"/>
                  </a:cubicBezTo>
                  <a:cubicBezTo>
                    <a:pt x="24934" y="18958"/>
                    <a:pt x="25234" y="18591"/>
                    <a:pt x="25635" y="18358"/>
                  </a:cubicBezTo>
                  <a:lnTo>
                    <a:pt x="28337" y="17024"/>
                  </a:lnTo>
                  <a:cubicBezTo>
                    <a:pt x="28870" y="16723"/>
                    <a:pt x="29237" y="16223"/>
                    <a:pt x="29337" y="15656"/>
                  </a:cubicBezTo>
                  <a:lnTo>
                    <a:pt x="29904" y="11653"/>
                  </a:lnTo>
                  <a:cubicBezTo>
                    <a:pt x="30020" y="11161"/>
                    <a:pt x="29634" y="10720"/>
                    <a:pt x="29160" y="10720"/>
                  </a:cubicBezTo>
                  <a:cubicBezTo>
                    <a:pt x="29087" y="10720"/>
                    <a:pt x="29013" y="10730"/>
                    <a:pt x="28937" y="10752"/>
                  </a:cubicBezTo>
                  <a:lnTo>
                    <a:pt x="26535" y="11319"/>
                  </a:lnTo>
                  <a:cubicBezTo>
                    <a:pt x="26487" y="11332"/>
                    <a:pt x="26438" y="11339"/>
                    <a:pt x="26389" y="11339"/>
                  </a:cubicBezTo>
                  <a:cubicBezTo>
                    <a:pt x="26304" y="11339"/>
                    <a:pt x="26220" y="11316"/>
                    <a:pt x="26135" y="11253"/>
                  </a:cubicBezTo>
                  <a:cubicBezTo>
                    <a:pt x="26002" y="11186"/>
                    <a:pt x="25935" y="11053"/>
                    <a:pt x="25935" y="10886"/>
                  </a:cubicBezTo>
                  <a:cubicBezTo>
                    <a:pt x="25868" y="10419"/>
                    <a:pt x="25768" y="9985"/>
                    <a:pt x="25635" y="9518"/>
                  </a:cubicBezTo>
                  <a:cubicBezTo>
                    <a:pt x="25535" y="9084"/>
                    <a:pt x="25568" y="8617"/>
                    <a:pt x="25802" y="8217"/>
                  </a:cubicBezTo>
                  <a:lnTo>
                    <a:pt x="28070" y="4615"/>
                  </a:lnTo>
                  <a:cubicBezTo>
                    <a:pt x="28370" y="4114"/>
                    <a:pt x="28303" y="3447"/>
                    <a:pt x="27936" y="3013"/>
                  </a:cubicBezTo>
                  <a:lnTo>
                    <a:pt x="26469" y="1412"/>
                  </a:lnTo>
                  <a:cubicBezTo>
                    <a:pt x="26272" y="1200"/>
                    <a:pt x="26012" y="1091"/>
                    <a:pt x="25754" y="1091"/>
                  </a:cubicBezTo>
                  <a:cubicBezTo>
                    <a:pt x="25486" y="1091"/>
                    <a:pt x="25221" y="1208"/>
                    <a:pt x="25034" y="1446"/>
                  </a:cubicBezTo>
                  <a:lnTo>
                    <a:pt x="22399" y="4615"/>
                  </a:lnTo>
                  <a:cubicBezTo>
                    <a:pt x="22158" y="4856"/>
                    <a:pt x="21852" y="4968"/>
                    <a:pt x="21533" y="4968"/>
                  </a:cubicBezTo>
                  <a:cubicBezTo>
                    <a:pt x="21455" y="4968"/>
                    <a:pt x="21377" y="4961"/>
                    <a:pt x="21298" y="4948"/>
                  </a:cubicBezTo>
                  <a:cubicBezTo>
                    <a:pt x="21031" y="4848"/>
                    <a:pt x="20731" y="4815"/>
                    <a:pt x="20431" y="4781"/>
                  </a:cubicBezTo>
                  <a:cubicBezTo>
                    <a:pt x="20097" y="4781"/>
                    <a:pt x="19831" y="4515"/>
                    <a:pt x="19864" y="4181"/>
                  </a:cubicBezTo>
                  <a:lnTo>
                    <a:pt x="20064" y="845"/>
                  </a:lnTo>
                  <a:cubicBezTo>
                    <a:pt x="20118" y="391"/>
                    <a:pt x="19743" y="1"/>
                    <a:pt x="19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4"/>
            <p:cNvSpPr/>
            <p:nvPr/>
          </p:nvSpPr>
          <p:spPr>
            <a:xfrm>
              <a:off x="2265125" y="1711325"/>
              <a:ext cx="1196700" cy="1453150"/>
            </a:xfrm>
            <a:custGeom>
              <a:avLst/>
              <a:gdLst/>
              <a:ahLst/>
              <a:cxnLst/>
              <a:rect l="l" t="t" r="r" b="b"/>
              <a:pathLst>
                <a:path w="47868" h="58126" extrusionOk="0">
                  <a:moveTo>
                    <a:pt x="30182" y="18127"/>
                  </a:moveTo>
                  <a:cubicBezTo>
                    <a:pt x="30541" y="18127"/>
                    <a:pt x="30889" y="18160"/>
                    <a:pt x="31223" y="18227"/>
                  </a:cubicBezTo>
                  <a:cubicBezTo>
                    <a:pt x="32190" y="19228"/>
                    <a:pt x="32724" y="20929"/>
                    <a:pt x="32724" y="23264"/>
                  </a:cubicBezTo>
                  <a:cubicBezTo>
                    <a:pt x="32724" y="29268"/>
                    <a:pt x="28487" y="36607"/>
                    <a:pt x="23284" y="39609"/>
                  </a:cubicBezTo>
                  <a:cubicBezTo>
                    <a:pt x="21593" y="40588"/>
                    <a:pt x="20087" y="41066"/>
                    <a:pt x="18812" y="41066"/>
                  </a:cubicBezTo>
                  <a:cubicBezTo>
                    <a:pt x="18653" y="41066"/>
                    <a:pt x="18498" y="41058"/>
                    <a:pt x="18347" y="41044"/>
                  </a:cubicBezTo>
                  <a:cubicBezTo>
                    <a:pt x="17246" y="39876"/>
                    <a:pt x="16612" y="38075"/>
                    <a:pt x="16612" y="35740"/>
                  </a:cubicBezTo>
                  <a:cubicBezTo>
                    <a:pt x="16612" y="29735"/>
                    <a:pt x="20815" y="22430"/>
                    <a:pt x="26019" y="19395"/>
                  </a:cubicBezTo>
                  <a:cubicBezTo>
                    <a:pt x="27523" y="18539"/>
                    <a:pt x="28927" y="18127"/>
                    <a:pt x="30182" y="18127"/>
                  </a:cubicBezTo>
                  <a:close/>
                  <a:moveTo>
                    <a:pt x="35146" y="1"/>
                  </a:moveTo>
                  <a:cubicBezTo>
                    <a:pt x="34901" y="1"/>
                    <a:pt x="34660" y="112"/>
                    <a:pt x="34525" y="314"/>
                  </a:cubicBezTo>
                  <a:lnTo>
                    <a:pt x="30355" y="6552"/>
                  </a:lnTo>
                  <a:cubicBezTo>
                    <a:pt x="30222" y="6719"/>
                    <a:pt x="30022" y="6852"/>
                    <a:pt x="29822" y="6952"/>
                  </a:cubicBezTo>
                  <a:lnTo>
                    <a:pt x="29488" y="3817"/>
                  </a:lnTo>
                  <a:cubicBezTo>
                    <a:pt x="29488" y="3683"/>
                    <a:pt x="29421" y="3517"/>
                    <a:pt x="29288" y="3450"/>
                  </a:cubicBezTo>
                  <a:lnTo>
                    <a:pt x="25085" y="1015"/>
                  </a:lnTo>
                  <a:cubicBezTo>
                    <a:pt x="25025" y="985"/>
                    <a:pt x="24958" y="968"/>
                    <a:pt x="24888" y="968"/>
                  </a:cubicBezTo>
                  <a:cubicBezTo>
                    <a:pt x="24802" y="968"/>
                    <a:pt x="24710" y="993"/>
                    <a:pt x="24618" y="1048"/>
                  </a:cubicBezTo>
                  <a:lnTo>
                    <a:pt x="19047" y="4284"/>
                  </a:lnTo>
                  <a:cubicBezTo>
                    <a:pt x="18680" y="4517"/>
                    <a:pt x="18447" y="4884"/>
                    <a:pt x="18380" y="5318"/>
                  </a:cubicBezTo>
                  <a:lnTo>
                    <a:pt x="17813" y="11522"/>
                  </a:lnTo>
                  <a:cubicBezTo>
                    <a:pt x="17746" y="11956"/>
                    <a:pt x="17546" y="12356"/>
                    <a:pt x="17246" y="12690"/>
                  </a:cubicBezTo>
                  <a:cubicBezTo>
                    <a:pt x="16145" y="13691"/>
                    <a:pt x="15111" y="14791"/>
                    <a:pt x="14144" y="15959"/>
                  </a:cubicBezTo>
                  <a:cubicBezTo>
                    <a:pt x="13947" y="16180"/>
                    <a:pt x="13660" y="16311"/>
                    <a:pt x="13362" y="16311"/>
                  </a:cubicBezTo>
                  <a:cubicBezTo>
                    <a:pt x="13256" y="16311"/>
                    <a:pt x="13148" y="16294"/>
                    <a:pt x="13043" y="16259"/>
                  </a:cubicBezTo>
                  <a:lnTo>
                    <a:pt x="9474" y="15025"/>
                  </a:lnTo>
                  <a:cubicBezTo>
                    <a:pt x="9380" y="14994"/>
                    <a:pt x="9286" y="14979"/>
                    <a:pt x="9195" y="14979"/>
                  </a:cubicBezTo>
                  <a:cubicBezTo>
                    <a:pt x="8897" y="14979"/>
                    <a:pt x="8626" y="15136"/>
                    <a:pt x="8473" y="15392"/>
                  </a:cubicBezTo>
                  <a:lnTo>
                    <a:pt x="4370" y="22497"/>
                  </a:lnTo>
                  <a:cubicBezTo>
                    <a:pt x="4170" y="22831"/>
                    <a:pt x="4237" y="23264"/>
                    <a:pt x="4537" y="23531"/>
                  </a:cubicBezTo>
                  <a:lnTo>
                    <a:pt x="7406" y="26033"/>
                  </a:lnTo>
                  <a:cubicBezTo>
                    <a:pt x="7706" y="26300"/>
                    <a:pt x="7806" y="26733"/>
                    <a:pt x="7706" y="27134"/>
                  </a:cubicBezTo>
                  <a:cubicBezTo>
                    <a:pt x="7172" y="28535"/>
                    <a:pt x="6739" y="29969"/>
                    <a:pt x="6405" y="31437"/>
                  </a:cubicBezTo>
                  <a:cubicBezTo>
                    <a:pt x="6272" y="31870"/>
                    <a:pt x="6038" y="32271"/>
                    <a:pt x="5704" y="32537"/>
                  </a:cubicBezTo>
                  <a:lnTo>
                    <a:pt x="601" y="36140"/>
                  </a:lnTo>
                  <a:cubicBezTo>
                    <a:pt x="234" y="36407"/>
                    <a:pt x="34" y="36807"/>
                    <a:pt x="34" y="37241"/>
                  </a:cubicBezTo>
                  <a:lnTo>
                    <a:pt x="34" y="43645"/>
                  </a:lnTo>
                  <a:cubicBezTo>
                    <a:pt x="0" y="43812"/>
                    <a:pt x="67" y="43979"/>
                    <a:pt x="201" y="44079"/>
                  </a:cubicBezTo>
                  <a:lnTo>
                    <a:pt x="4404" y="46514"/>
                  </a:lnTo>
                  <a:cubicBezTo>
                    <a:pt x="4470" y="46548"/>
                    <a:pt x="4545" y="46564"/>
                    <a:pt x="4620" y="46564"/>
                  </a:cubicBezTo>
                  <a:cubicBezTo>
                    <a:pt x="4695" y="46564"/>
                    <a:pt x="4770" y="46548"/>
                    <a:pt x="4837" y="46514"/>
                  </a:cubicBezTo>
                  <a:lnTo>
                    <a:pt x="7706" y="45213"/>
                  </a:lnTo>
                  <a:lnTo>
                    <a:pt x="7706" y="45213"/>
                  </a:lnTo>
                  <a:cubicBezTo>
                    <a:pt x="7739" y="45447"/>
                    <a:pt x="7706" y="45680"/>
                    <a:pt x="7606" y="45880"/>
                  </a:cubicBezTo>
                  <a:lnTo>
                    <a:pt x="4303" y="52552"/>
                  </a:lnTo>
                  <a:cubicBezTo>
                    <a:pt x="4137" y="52919"/>
                    <a:pt x="4270" y="53319"/>
                    <a:pt x="4604" y="53519"/>
                  </a:cubicBezTo>
                  <a:lnTo>
                    <a:pt x="8773" y="55954"/>
                  </a:lnTo>
                  <a:lnTo>
                    <a:pt x="12376" y="58022"/>
                  </a:lnTo>
                  <a:cubicBezTo>
                    <a:pt x="12492" y="58092"/>
                    <a:pt x="12619" y="58125"/>
                    <a:pt x="12745" y="58125"/>
                  </a:cubicBezTo>
                  <a:cubicBezTo>
                    <a:pt x="12982" y="58125"/>
                    <a:pt x="13212" y="58007"/>
                    <a:pt x="13343" y="57789"/>
                  </a:cubicBezTo>
                  <a:lnTo>
                    <a:pt x="17480" y="51584"/>
                  </a:lnTo>
                  <a:cubicBezTo>
                    <a:pt x="17613" y="51384"/>
                    <a:pt x="17813" y="51251"/>
                    <a:pt x="18047" y="51184"/>
                  </a:cubicBezTo>
                  <a:lnTo>
                    <a:pt x="18347" y="54286"/>
                  </a:lnTo>
                  <a:cubicBezTo>
                    <a:pt x="18347" y="54453"/>
                    <a:pt x="18447" y="54587"/>
                    <a:pt x="18547" y="54687"/>
                  </a:cubicBezTo>
                  <a:lnTo>
                    <a:pt x="22717" y="57122"/>
                  </a:lnTo>
                  <a:cubicBezTo>
                    <a:pt x="22792" y="57152"/>
                    <a:pt x="22873" y="57168"/>
                    <a:pt x="22956" y="57168"/>
                  </a:cubicBezTo>
                  <a:cubicBezTo>
                    <a:pt x="23057" y="57168"/>
                    <a:pt x="23158" y="57143"/>
                    <a:pt x="23250" y="57088"/>
                  </a:cubicBezTo>
                  <a:lnTo>
                    <a:pt x="28821" y="53853"/>
                  </a:lnTo>
                  <a:cubicBezTo>
                    <a:pt x="29188" y="53619"/>
                    <a:pt x="29421" y="53252"/>
                    <a:pt x="29488" y="52819"/>
                  </a:cubicBezTo>
                  <a:lnTo>
                    <a:pt x="30055" y="46614"/>
                  </a:lnTo>
                  <a:cubicBezTo>
                    <a:pt x="30089" y="46181"/>
                    <a:pt x="30322" y="45780"/>
                    <a:pt x="30622" y="45447"/>
                  </a:cubicBezTo>
                  <a:cubicBezTo>
                    <a:pt x="31723" y="44413"/>
                    <a:pt x="32757" y="43345"/>
                    <a:pt x="33724" y="42178"/>
                  </a:cubicBezTo>
                  <a:cubicBezTo>
                    <a:pt x="33932" y="41944"/>
                    <a:pt x="34241" y="41811"/>
                    <a:pt x="34557" y="41811"/>
                  </a:cubicBezTo>
                  <a:cubicBezTo>
                    <a:pt x="34646" y="41811"/>
                    <a:pt x="34737" y="41822"/>
                    <a:pt x="34825" y="41844"/>
                  </a:cubicBezTo>
                  <a:lnTo>
                    <a:pt x="38394" y="43112"/>
                  </a:lnTo>
                  <a:cubicBezTo>
                    <a:pt x="38488" y="43143"/>
                    <a:pt x="38582" y="43158"/>
                    <a:pt x="38673" y="43158"/>
                  </a:cubicBezTo>
                  <a:cubicBezTo>
                    <a:pt x="38971" y="43158"/>
                    <a:pt x="39242" y="43000"/>
                    <a:pt x="39395" y="42745"/>
                  </a:cubicBezTo>
                  <a:lnTo>
                    <a:pt x="43498" y="35640"/>
                  </a:lnTo>
                  <a:cubicBezTo>
                    <a:pt x="43698" y="35306"/>
                    <a:pt x="43632" y="34872"/>
                    <a:pt x="43331" y="34606"/>
                  </a:cubicBezTo>
                  <a:lnTo>
                    <a:pt x="40463" y="32104"/>
                  </a:lnTo>
                  <a:cubicBezTo>
                    <a:pt x="40162" y="31837"/>
                    <a:pt x="40062" y="31403"/>
                    <a:pt x="40162" y="31003"/>
                  </a:cubicBezTo>
                  <a:cubicBezTo>
                    <a:pt x="40696" y="29602"/>
                    <a:pt x="41130" y="28168"/>
                    <a:pt x="41463" y="26700"/>
                  </a:cubicBezTo>
                  <a:cubicBezTo>
                    <a:pt x="41597" y="26266"/>
                    <a:pt x="41830" y="25866"/>
                    <a:pt x="42197" y="25599"/>
                  </a:cubicBezTo>
                  <a:lnTo>
                    <a:pt x="47267" y="22030"/>
                  </a:lnTo>
                  <a:cubicBezTo>
                    <a:pt x="47601" y="21730"/>
                    <a:pt x="47835" y="21363"/>
                    <a:pt x="47835" y="20929"/>
                  </a:cubicBezTo>
                  <a:lnTo>
                    <a:pt x="47835" y="14458"/>
                  </a:lnTo>
                  <a:cubicBezTo>
                    <a:pt x="47868" y="14291"/>
                    <a:pt x="47801" y="14124"/>
                    <a:pt x="47668" y="14058"/>
                  </a:cubicBezTo>
                  <a:lnTo>
                    <a:pt x="43498" y="11623"/>
                  </a:lnTo>
                  <a:cubicBezTo>
                    <a:pt x="43415" y="11589"/>
                    <a:pt x="43331" y="11572"/>
                    <a:pt x="43252" y="11572"/>
                  </a:cubicBezTo>
                  <a:cubicBezTo>
                    <a:pt x="43173" y="11572"/>
                    <a:pt x="43098" y="11589"/>
                    <a:pt x="43031" y="11623"/>
                  </a:cubicBezTo>
                  <a:lnTo>
                    <a:pt x="40162" y="12923"/>
                  </a:lnTo>
                  <a:cubicBezTo>
                    <a:pt x="40129" y="12690"/>
                    <a:pt x="40162" y="12456"/>
                    <a:pt x="40262" y="12223"/>
                  </a:cubicBezTo>
                  <a:lnTo>
                    <a:pt x="43565" y="5551"/>
                  </a:lnTo>
                  <a:cubicBezTo>
                    <a:pt x="43732" y="5218"/>
                    <a:pt x="43598" y="4784"/>
                    <a:pt x="43265" y="4584"/>
                  </a:cubicBezTo>
                  <a:lnTo>
                    <a:pt x="40529" y="3016"/>
                  </a:lnTo>
                  <a:lnTo>
                    <a:pt x="35492" y="81"/>
                  </a:lnTo>
                  <a:cubicBezTo>
                    <a:pt x="35384" y="27"/>
                    <a:pt x="35264" y="1"/>
                    <a:pt x="3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4"/>
            <p:cNvSpPr/>
            <p:nvPr/>
          </p:nvSpPr>
          <p:spPr>
            <a:xfrm>
              <a:off x="2265125" y="1831750"/>
              <a:ext cx="569600" cy="1307625"/>
            </a:xfrm>
            <a:custGeom>
              <a:avLst/>
              <a:gdLst/>
              <a:ahLst/>
              <a:cxnLst/>
              <a:rect l="l" t="t" r="r" b="b"/>
              <a:pathLst>
                <a:path w="22784" h="52305" extrusionOk="0">
                  <a:moveTo>
                    <a:pt x="18547" y="1"/>
                  </a:moveTo>
                  <a:cubicBezTo>
                    <a:pt x="18480" y="134"/>
                    <a:pt x="18414" y="301"/>
                    <a:pt x="18380" y="468"/>
                  </a:cubicBezTo>
                  <a:lnTo>
                    <a:pt x="17813" y="6705"/>
                  </a:lnTo>
                  <a:cubicBezTo>
                    <a:pt x="17813" y="6872"/>
                    <a:pt x="17746" y="7072"/>
                    <a:pt x="17646" y="7239"/>
                  </a:cubicBezTo>
                  <a:lnTo>
                    <a:pt x="21849" y="9674"/>
                  </a:lnTo>
                  <a:cubicBezTo>
                    <a:pt x="21916" y="9507"/>
                    <a:pt x="21983" y="9307"/>
                    <a:pt x="22016" y="9107"/>
                  </a:cubicBezTo>
                  <a:lnTo>
                    <a:pt x="22550" y="2903"/>
                  </a:lnTo>
                  <a:cubicBezTo>
                    <a:pt x="22583" y="2736"/>
                    <a:pt x="22617" y="2569"/>
                    <a:pt x="22717" y="2436"/>
                  </a:cubicBezTo>
                  <a:lnTo>
                    <a:pt x="18547" y="1"/>
                  </a:lnTo>
                  <a:close/>
                  <a:moveTo>
                    <a:pt x="8907" y="10208"/>
                  </a:moveTo>
                  <a:cubicBezTo>
                    <a:pt x="8707" y="10275"/>
                    <a:pt x="8573" y="10408"/>
                    <a:pt x="8473" y="10542"/>
                  </a:cubicBezTo>
                  <a:lnTo>
                    <a:pt x="4370" y="17647"/>
                  </a:lnTo>
                  <a:cubicBezTo>
                    <a:pt x="4237" y="17913"/>
                    <a:pt x="4237" y="18214"/>
                    <a:pt x="4370" y="18481"/>
                  </a:cubicBezTo>
                  <a:lnTo>
                    <a:pt x="8506" y="20882"/>
                  </a:lnTo>
                  <a:cubicBezTo>
                    <a:pt x="8373" y="20649"/>
                    <a:pt x="8373" y="20349"/>
                    <a:pt x="8540" y="20115"/>
                  </a:cubicBezTo>
                  <a:lnTo>
                    <a:pt x="12643" y="12977"/>
                  </a:lnTo>
                  <a:cubicBezTo>
                    <a:pt x="12743" y="12810"/>
                    <a:pt x="12876" y="12710"/>
                    <a:pt x="13076" y="12643"/>
                  </a:cubicBezTo>
                  <a:lnTo>
                    <a:pt x="8907" y="10208"/>
                  </a:lnTo>
                  <a:close/>
                  <a:moveTo>
                    <a:pt x="334" y="31590"/>
                  </a:moveTo>
                  <a:cubicBezTo>
                    <a:pt x="134" y="31823"/>
                    <a:pt x="34" y="32090"/>
                    <a:pt x="0" y="32424"/>
                  </a:cubicBezTo>
                  <a:lnTo>
                    <a:pt x="0" y="38828"/>
                  </a:lnTo>
                  <a:cubicBezTo>
                    <a:pt x="0" y="38995"/>
                    <a:pt x="67" y="39162"/>
                    <a:pt x="201" y="39262"/>
                  </a:cubicBezTo>
                  <a:lnTo>
                    <a:pt x="4370" y="41664"/>
                  </a:lnTo>
                  <a:cubicBezTo>
                    <a:pt x="4237" y="41564"/>
                    <a:pt x="4170" y="41430"/>
                    <a:pt x="4203" y="41264"/>
                  </a:cubicBezTo>
                  <a:lnTo>
                    <a:pt x="4203" y="34826"/>
                  </a:lnTo>
                  <a:cubicBezTo>
                    <a:pt x="4203" y="34525"/>
                    <a:pt x="4303" y="34225"/>
                    <a:pt x="4504" y="33992"/>
                  </a:cubicBezTo>
                  <a:lnTo>
                    <a:pt x="334" y="31590"/>
                  </a:lnTo>
                  <a:close/>
                  <a:moveTo>
                    <a:pt x="7739" y="40696"/>
                  </a:moveTo>
                  <a:cubicBezTo>
                    <a:pt x="7739" y="40830"/>
                    <a:pt x="7706" y="40963"/>
                    <a:pt x="7639" y="41063"/>
                  </a:cubicBezTo>
                  <a:lnTo>
                    <a:pt x="4337" y="47735"/>
                  </a:lnTo>
                  <a:cubicBezTo>
                    <a:pt x="4170" y="48068"/>
                    <a:pt x="4303" y="48502"/>
                    <a:pt x="4637" y="48702"/>
                  </a:cubicBezTo>
                  <a:lnTo>
                    <a:pt x="8707" y="51104"/>
                  </a:lnTo>
                  <a:cubicBezTo>
                    <a:pt x="8440" y="50870"/>
                    <a:pt x="8340" y="50503"/>
                    <a:pt x="8506" y="50170"/>
                  </a:cubicBezTo>
                  <a:lnTo>
                    <a:pt x="11809" y="43498"/>
                  </a:lnTo>
                  <a:cubicBezTo>
                    <a:pt x="11876" y="43398"/>
                    <a:pt x="11909" y="43265"/>
                    <a:pt x="11909" y="43132"/>
                  </a:cubicBezTo>
                  <a:lnTo>
                    <a:pt x="7739" y="40696"/>
                  </a:lnTo>
                  <a:close/>
                  <a:moveTo>
                    <a:pt x="21249" y="45967"/>
                  </a:moveTo>
                  <a:cubicBezTo>
                    <a:pt x="21216" y="46000"/>
                    <a:pt x="21182" y="46000"/>
                    <a:pt x="21115" y="46000"/>
                  </a:cubicBezTo>
                  <a:cubicBezTo>
                    <a:pt x="20282" y="46200"/>
                    <a:pt x="19414" y="46267"/>
                    <a:pt x="18580" y="46267"/>
                  </a:cubicBezTo>
                  <a:cubicBezTo>
                    <a:pt x="18380" y="46267"/>
                    <a:pt x="18213" y="46300"/>
                    <a:pt x="18047" y="46367"/>
                  </a:cubicBezTo>
                  <a:lnTo>
                    <a:pt x="18347" y="49503"/>
                  </a:lnTo>
                  <a:cubicBezTo>
                    <a:pt x="18380" y="49636"/>
                    <a:pt x="18447" y="49770"/>
                    <a:pt x="18580" y="49870"/>
                  </a:cubicBezTo>
                  <a:lnTo>
                    <a:pt x="22731" y="52274"/>
                  </a:lnTo>
                  <a:lnTo>
                    <a:pt x="22731" y="52274"/>
                  </a:lnTo>
                  <a:cubicBezTo>
                    <a:pt x="22696" y="52251"/>
                    <a:pt x="22673" y="52228"/>
                    <a:pt x="22650" y="52205"/>
                  </a:cubicBezTo>
                  <a:cubicBezTo>
                    <a:pt x="22617" y="52171"/>
                    <a:pt x="22583" y="52105"/>
                    <a:pt x="22583" y="52038"/>
                  </a:cubicBezTo>
                  <a:cubicBezTo>
                    <a:pt x="22550" y="52005"/>
                    <a:pt x="22550" y="51971"/>
                    <a:pt x="22550" y="51938"/>
                  </a:cubicBezTo>
                  <a:lnTo>
                    <a:pt x="22016" y="46501"/>
                  </a:lnTo>
                  <a:cubicBezTo>
                    <a:pt x="21983" y="46467"/>
                    <a:pt x="21983" y="46401"/>
                    <a:pt x="21983" y="46367"/>
                  </a:cubicBezTo>
                  <a:cubicBezTo>
                    <a:pt x="21949" y="46267"/>
                    <a:pt x="21883" y="46167"/>
                    <a:pt x="21816" y="46100"/>
                  </a:cubicBezTo>
                  <a:cubicBezTo>
                    <a:pt x="21749" y="46067"/>
                    <a:pt x="21716" y="46034"/>
                    <a:pt x="21649" y="46000"/>
                  </a:cubicBezTo>
                  <a:lnTo>
                    <a:pt x="21549" y="45967"/>
                  </a:lnTo>
                  <a:close/>
                  <a:moveTo>
                    <a:pt x="22731" y="52274"/>
                  </a:moveTo>
                  <a:lnTo>
                    <a:pt x="22731" y="52274"/>
                  </a:lnTo>
                  <a:cubicBezTo>
                    <a:pt x="22746" y="52284"/>
                    <a:pt x="22763" y="52295"/>
                    <a:pt x="22783" y="52305"/>
                  </a:cubicBezTo>
                  <a:lnTo>
                    <a:pt x="22731" y="5227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4"/>
            <p:cNvSpPr/>
            <p:nvPr/>
          </p:nvSpPr>
          <p:spPr>
            <a:xfrm>
              <a:off x="2369550" y="1771650"/>
              <a:ext cx="1092700" cy="1392825"/>
            </a:xfrm>
            <a:custGeom>
              <a:avLst/>
              <a:gdLst/>
              <a:ahLst/>
              <a:cxnLst/>
              <a:rect l="l" t="t" r="r" b="b"/>
              <a:pathLst>
                <a:path w="43708" h="55713" extrusionOk="0">
                  <a:moveTo>
                    <a:pt x="26053" y="15663"/>
                  </a:moveTo>
                  <a:cubicBezTo>
                    <a:pt x="29150" y="15663"/>
                    <a:pt x="31282" y="18126"/>
                    <a:pt x="31282" y="22386"/>
                  </a:cubicBezTo>
                  <a:cubicBezTo>
                    <a:pt x="31282" y="28423"/>
                    <a:pt x="27046" y="35728"/>
                    <a:pt x="21842" y="38731"/>
                  </a:cubicBezTo>
                  <a:cubicBezTo>
                    <a:pt x="20330" y="39603"/>
                    <a:pt x="18899" y="40016"/>
                    <a:pt x="17631" y="40016"/>
                  </a:cubicBezTo>
                  <a:cubicBezTo>
                    <a:pt x="14534" y="40016"/>
                    <a:pt x="12402" y="37553"/>
                    <a:pt x="12402" y="33293"/>
                  </a:cubicBezTo>
                  <a:cubicBezTo>
                    <a:pt x="12402" y="27289"/>
                    <a:pt x="16638" y="19951"/>
                    <a:pt x="21842" y="16948"/>
                  </a:cubicBezTo>
                  <a:cubicBezTo>
                    <a:pt x="23354" y="16076"/>
                    <a:pt x="24784" y="15663"/>
                    <a:pt x="26053" y="15663"/>
                  </a:cubicBezTo>
                  <a:close/>
                  <a:moveTo>
                    <a:pt x="35115" y="0"/>
                  </a:moveTo>
                  <a:cubicBezTo>
                    <a:pt x="34875" y="0"/>
                    <a:pt x="34637" y="119"/>
                    <a:pt x="34484" y="336"/>
                  </a:cubicBezTo>
                  <a:lnTo>
                    <a:pt x="30381" y="6541"/>
                  </a:lnTo>
                  <a:cubicBezTo>
                    <a:pt x="30115" y="6875"/>
                    <a:pt x="29714" y="7075"/>
                    <a:pt x="29314" y="7075"/>
                  </a:cubicBezTo>
                  <a:cubicBezTo>
                    <a:pt x="29200" y="7070"/>
                    <a:pt x="29085" y="7068"/>
                    <a:pt x="28969" y="7068"/>
                  </a:cubicBezTo>
                  <a:cubicBezTo>
                    <a:pt x="28177" y="7068"/>
                    <a:pt x="27369" y="7167"/>
                    <a:pt x="26612" y="7342"/>
                  </a:cubicBezTo>
                  <a:cubicBezTo>
                    <a:pt x="26559" y="7356"/>
                    <a:pt x="26507" y="7363"/>
                    <a:pt x="26457" y="7363"/>
                  </a:cubicBezTo>
                  <a:cubicBezTo>
                    <a:pt x="26155" y="7363"/>
                    <a:pt x="25907" y="7122"/>
                    <a:pt x="25878" y="6808"/>
                  </a:cubicBezTo>
                  <a:lnTo>
                    <a:pt x="25311" y="1404"/>
                  </a:lnTo>
                  <a:cubicBezTo>
                    <a:pt x="25335" y="1137"/>
                    <a:pt x="25130" y="958"/>
                    <a:pt x="24900" y="958"/>
                  </a:cubicBezTo>
                  <a:cubicBezTo>
                    <a:pt x="24814" y="958"/>
                    <a:pt x="24725" y="983"/>
                    <a:pt x="24644" y="1037"/>
                  </a:cubicBezTo>
                  <a:lnTo>
                    <a:pt x="19073" y="4273"/>
                  </a:lnTo>
                  <a:cubicBezTo>
                    <a:pt x="18706" y="4506"/>
                    <a:pt x="18473" y="4873"/>
                    <a:pt x="18406" y="5307"/>
                  </a:cubicBezTo>
                  <a:lnTo>
                    <a:pt x="17839" y="11511"/>
                  </a:lnTo>
                  <a:cubicBezTo>
                    <a:pt x="17772" y="11945"/>
                    <a:pt x="17572" y="12378"/>
                    <a:pt x="17272" y="12679"/>
                  </a:cubicBezTo>
                  <a:cubicBezTo>
                    <a:pt x="16171" y="13713"/>
                    <a:pt x="15137" y="14814"/>
                    <a:pt x="14170" y="15981"/>
                  </a:cubicBezTo>
                  <a:cubicBezTo>
                    <a:pt x="13970" y="16206"/>
                    <a:pt x="13676" y="16319"/>
                    <a:pt x="13372" y="16319"/>
                  </a:cubicBezTo>
                  <a:cubicBezTo>
                    <a:pt x="13271" y="16319"/>
                    <a:pt x="13169" y="16306"/>
                    <a:pt x="13069" y="16281"/>
                  </a:cubicBezTo>
                  <a:lnTo>
                    <a:pt x="9500" y="15014"/>
                  </a:lnTo>
                  <a:cubicBezTo>
                    <a:pt x="9414" y="14992"/>
                    <a:pt x="9328" y="14981"/>
                    <a:pt x="9244" y="14981"/>
                  </a:cubicBezTo>
                  <a:cubicBezTo>
                    <a:pt x="8937" y="14981"/>
                    <a:pt x="8656" y="15126"/>
                    <a:pt x="8499" y="15414"/>
                  </a:cubicBezTo>
                  <a:lnTo>
                    <a:pt x="4396" y="22486"/>
                  </a:lnTo>
                  <a:cubicBezTo>
                    <a:pt x="4196" y="22853"/>
                    <a:pt x="4263" y="23286"/>
                    <a:pt x="4563" y="23553"/>
                  </a:cubicBezTo>
                  <a:lnTo>
                    <a:pt x="7432" y="26022"/>
                  </a:lnTo>
                  <a:cubicBezTo>
                    <a:pt x="7732" y="26322"/>
                    <a:pt x="7832" y="26722"/>
                    <a:pt x="7699" y="27122"/>
                  </a:cubicBezTo>
                  <a:cubicBezTo>
                    <a:pt x="7198" y="28523"/>
                    <a:pt x="6765" y="29991"/>
                    <a:pt x="6431" y="31459"/>
                  </a:cubicBezTo>
                  <a:cubicBezTo>
                    <a:pt x="6298" y="31892"/>
                    <a:pt x="6064" y="32259"/>
                    <a:pt x="5697" y="32526"/>
                  </a:cubicBezTo>
                  <a:lnTo>
                    <a:pt x="593" y="36129"/>
                  </a:lnTo>
                  <a:cubicBezTo>
                    <a:pt x="260" y="36396"/>
                    <a:pt x="60" y="36796"/>
                    <a:pt x="26" y="37230"/>
                  </a:cubicBezTo>
                  <a:lnTo>
                    <a:pt x="26" y="43668"/>
                  </a:lnTo>
                  <a:cubicBezTo>
                    <a:pt x="1" y="43921"/>
                    <a:pt x="208" y="44137"/>
                    <a:pt x="440" y="44137"/>
                  </a:cubicBezTo>
                  <a:cubicBezTo>
                    <a:pt x="513" y="44137"/>
                    <a:pt x="589" y="44116"/>
                    <a:pt x="660" y="44068"/>
                  </a:cubicBezTo>
                  <a:lnTo>
                    <a:pt x="5630" y="41833"/>
                  </a:lnTo>
                  <a:cubicBezTo>
                    <a:pt x="5712" y="41792"/>
                    <a:pt x="5797" y="41773"/>
                    <a:pt x="5881" y="41773"/>
                  </a:cubicBezTo>
                  <a:cubicBezTo>
                    <a:pt x="6141" y="41773"/>
                    <a:pt x="6389" y="41956"/>
                    <a:pt x="6464" y="42233"/>
                  </a:cubicBezTo>
                  <a:cubicBezTo>
                    <a:pt x="6731" y="43100"/>
                    <a:pt x="7098" y="43901"/>
                    <a:pt x="7565" y="44668"/>
                  </a:cubicBezTo>
                  <a:cubicBezTo>
                    <a:pt x="7799" y="45069"/>
                    <a:pt x="7799" y="45502"/>
                    <a:pt x="7665" y="45902"/>
                  </a:cubicBezTo>
                  <a:lnTo>
                    <a:pt x="4329" y="52574"/>
                  </a:lnTo>
                  <a:cubicBezTo>
                    <a:pt x="4163" y="52907"/>
                    <a:pt x="4296" y="53341"/>
                    <a:pt x="4630" y="53541"/>
                  </a:cubicBezTo>
                  <a:lnTo>
                    <a:pt x="8232" y="55609"/>
                  </a:lnTo>
                  <a:cubicBezTo>
                    <a:pt x="8348" y="55679"/>
                    <a:pt x="8476" y="55712"/>
                    <a:pt x="8603" y="55712"/>
                  </a:cubicBezTo>
                  <a:cubicBezTo>
                    <a:pt x="8842" y="55712"/>
                    <a:pt x="9080" y="55594"/>
                    <a:pt x="9233" y="55376"/>
                  </a:cubicBezTo>
                  <a:lnTo>
                    <a:pt x="13336" y="49171"/>
                  </a:lnTo>
                  <a:cubicBezTo>
                    <a:pt x="13603" y="48838"/>
                    <a:pt x="14003" y="48638"/>
                    <a:pt x="14437" y="48638"/>
                  </a:cubicBezTo>
                  <a:cubicBezTo>
                    <a:pt x="14551" y="48642"/>
                    <a:pt x="14665" y="48644"/>
                    <a:pt x="14780" y="48644"/>
                  </a:cubicBezTo>
                  <a:cubicBezTo>
                    <a:pt x="15566" y="48644"/>
                    <a:pt x="16348" y="48546"/>
                    <a:pt x="17105" y="48371"/>
                  </a:cubicBezTo>
                  <a:cubicBezTo>
                    <a:pt x="17158" y="48356"/>
                    <a:pt x="17211" y="48350"/>
                    <a:pt x="17263" y="48350"/>
                  </a:cubicBezTo>
                  <a:cubicBezTo>
                    <a:pt x="17570" y="48350"/>
                    <a:pt x="17839" y="48590"/>
                    <a:pt x="17839" y="48905"/>
                  </a:cubicBezTo>
                  <a:lnTo>
                    <a:pt x="18406" y="54308"/>
                  </a:lnTo>
                  <a:cubicBezTo>
                    <a:pt x="18382" y="54576"/>
                    <a:pt x="18605" y="54755"/>
                    <a:pt x="18832" y="54755"/>
                  </a:cubicBezTo>
                  <a:cubicBezTo>
                    <a:pt x="18916" y="54755"/>
                    <a:pt x="19001" y="54730"/>
                    <a:pt x="19073" y="54675"/>
                  </a:cubicBezTo>
                  <a:lnTo>
                    <a:pt x="24644" y="51440"/>
                  </a:lnTo>
                  <a:cubicBezTo>
                    <a:pt x="25011" y="51206"/>
                    <a:pt x="25244" y="50839"/>
                    <a:pt x="25311" y="50406"/>
                  </a:cubicBezTo>
                  <a:lnTo>
                    <a:pt x="25878" y="44201"/>
                  </a:lnTo>
                  <a:cubicBezTo>
                    <a:pt x="25912" y="43768"/>
                    <a:pt x="26145" y="43367"/>
                    <a:pt x="26445" y="43034"/>
                  </a:cubicBezTo>
                  <a:cubicBezTo>
                    <a:pt x="27546" y="42000"/>
                    <a:pt x="28580" y="40932"/>
                    <a:pt x="29547" y="39765"/>
                  </a:cubicBezTo>
                  <a:cubicBezTo>
                    <a:pt x="29755" y="39531"/>
                    <a:pt x="30064" y="39398"/>
                    <a:pt x="30380" y="39398"/>
                  </a:cubicBezTo>
                  <a:cubicBezTo>
                    <a:pt x="30469" y="39398"/>
                    <a:pt x="30560" y="39409"/>
                    <a:pt x="30648" y="39431"/>
                  </a:cubicBezTo>
                  <a:lnTo>
                    <a:pt x="34217" y="40699"/>
                  </a:lnTo>
                  <a:cubicBezTo>
                    <a:pt x="34311" y="40730"/>
                    <a:pt x="34405" y="40745"/>
                    <a:pt x="34496" y="40745"/>
                  </a:cubicBezTo>
                  <a:cubicBezTo>
                    <a:pt x="34794" y="40745"/>
                    <a:pt x="35065" y="40587"/>
                    <a:pt x="35218" y="40332"/>
                  </a:cubicBezTo>
                  <a:lnTo>
                    <a:pt x="39321" y="33227"/>
                  </a:lnTo>
                  <a:cubicBezTo>
                    <a:pt x="39521" y="32893"/>
                    <a:pt x="39455" y="32459"/>
                    <a:pt x="39154" y="32193"/>
                  </a:cubicBezTo>
                  <a:lnTo>
                    <a:pt x="36286" y="29691"/>
                  </a:lnTo>
                  <a:cubicBezTo>
                    <a:pt x="35985" y="29424"/>
                    <a:pt x="35885" y="28990"/>
                    <a:pt x="35985" y="28590"/>
                  </a:cubicBezTo>
                  <a:cubicBezTo>
                    <a:pt x="36519" y="27189"/>
                    <a:pt x="36953" y="25755"/>
                    <a:pt x="37286" y="24287"/>
                  </a:cubicBezTo>
                  <a:cubicBezTo>
                    <a:pt x="37420" y="23853"/>
                    <a:pt x="37653" y="23453"/>
                    <a:pt x="38020" y="23186"/>
                  </a:cubicBezTo>
                  <a:lnTo>
                    <a:pt x="43090" y="19617"/>
                  </a:lnTo>
                  <a:cubicBezTo>
                    <a:pt x="43424" y="19317"/>
                    <a:pt x="43658" y="18950"/>
                    <a:pt x="43658" y="18516"/>
                  </a:cubicBezTo>
                  <a:lnTo>
                    <a:pt x="43658" y="12045"/>
                  </a:lnTo>
                  <a:cubicBezTo>
                    <a:pt x="43707" y="11771"/>
                    <a:pt x="43497" y="11571"/>
                    <a:pt x="43262" y="11571"/>
                  </a:cubicBezTo>
                  <a:cubicBezTo>
                    <a:pt x="43182" y="11571"/>
                    <a:pt x="43100" y="11594"/>
                    <a:pt x="43024" y="11645"/>
                  </a:cubicBezTo>
                  <a:lnTo>
                    <a:pt x="38087" y="13880"/>
                  </a:lnTo>
                  <a:cubicBezTo>
                    <a:pt x="37998" y="13920"/>
                    <a:pt x="37906" y="13939"/>
                    <a:pt x="37818" y="13939"/>
                  </a:cubicBezTo>
                  <a:cubicBezTo>
                    <a:pt x="37545" y="13939"/>
                    <a:pt x="37303" y="13757"/>
                    <a:pt x="37253" y="13479"/>
                  </a:cubicBezTo>
                  <a:cubicBezTo>
                    <a:pt x="36986" y="12612"/>
                    <a:pt x="36586" y="11778"/>
                    <a:pt x="36119" y="11011"/>
                  </a:cubicBezTo>
                  <a:cubicBezTo>
                    <a:pt x="35919" y="10644"/>
                    <a:pt x="35885" y="10210"/>
                    <a:pt x="36052" y="9810"/>
                  </a:cubicBezTo>
                  <a:lnTo>
                    <a:pt x="39354" y="3138"/>
                  </a:lnTo>
                  <a:cubicBezTo>
                    <a:pt x="39521" y="2805"/>
                    <a:pt x="39421" y="2371"/>
                    <a:pt x="39088" y="2171"/>
                  </a:cubicBezTo>
                  <a:lnTo>
                    <a:pt x="35485" y="103"/>
                  </a:lnTo>
                  <a:cubicBezTo>
                    <a:pt x="35369" y="34"/>
                    <a:pt x="35242" y="0"/>
                    <a:pt x="3511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4"/>
            <p:cNvSpPr/>
            <p:nvPr/>
          </p:nvSpPr>
          <p:spPr>
            <a:xfrm>
              <a:off x="4952875" y="1067875"/>
              <a:ext cx="74250" cy="158475"/>
            </a:xfrm>
            <a:custGeom>
              <a:avLst/>
              <a:gdLst/>
              <a:ahLst/>
              <a:cxnLst/>
              <a:rect l="l" t="t" r="r" b="b"/>
              <a:pathLst>
                <a:path w="2970" h="6339" extrusionOk="0">
                  <a:moveTo>
                    <a:pt x="201" y="0"/>
                  </a:moveTo>
                  <a:lnTo>
                    <a:pt x="201" y="1602"/>
                  </a:lnTo>
                  <a:lnTo>
                    <a:pt x="1101" y="4203"/>
                  </a:lnTo>
                  <a:lnTo>
                    <a:pt x="0" y="6338"/>
                  </a:lnTo>
                  <a:lnTo>
                    <a:pt x="1702" y="5338"/>
                  </a:lnTo>
                  <a:cubicBezTo>
                    <a:pt x="1735" y="5338"/>
                    <a:pt x="1768" y="5304"/>
                    <a:pt x="1802" y="5271"/>
                  </a:cubicBezTo>
                  <a:lnTo>
                    <a:pt x="2969" y="3203"/>
                  </a:lnTo>
                  <a:lnTo>
                    <a:pt x="2969" y="1602"/>
                  </a:lnTo>
                  <a:lnTo>
                    <a:pt x="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4"/>
            <p:cNvSpPr/>
            <p:nvPr/>
          </p:nvSpPr>
          <p:spPr>
            <a:xfrm>
              <a:off x="4787750" y="700100"/>
              <a:ext cx="358625" cy="526700"/>
            </a:xfrm>
            <a:custGeom>
              <a:avLst/>
              <a:gdLst/>
              <a:ahLst/>
              <a:cxnLst/>
              <a:rect l="l" t="t" r="r" b="b"/>
              <a:pathLst>
                <a:path w="14345" h="21068" extrusionOk="0">
                  <a:moveTo>
                    <a:pt x="2336" y="1"/>
                  </a:moveTo>
                  <a:cubicBezTo>
                    <a:pt x="2052" y="1"/>
                    <a:pt x="1769" y="68"/>
                    <a:pt x="1502" y="201"/>
                  </a:cubicBezTo>
                  <a:lnTo>
                    <a:pt x="835" y="601"/>
                  </a:lnTo>
                  <a:cubicBezTo>
                    <a:pt x="334" y="902"/>
                    <a:pt x="34" y="1435"/>
                    <a:pt x="1" y="2036"/>
                  </a:cubicBezTo>
                  <a:lnTo>
                    <a:pt x="1" y="13444"/>
                  </a:lnTo>
                  <a:cubicBezTo>
                    <a:pt x="34" y="14011"/>
                    <a:pt x="334" y="14545"/>
                    <a:pt x="835" y="14878"/>
                  </a:cubicBezTo>
                  <a:lnTo>
                    <a:pt x="5104" y="17313"/>
                  </a:lnTo>
                  <a:lnTo>
                    <a:pt x="6339" y="20949"/>
                  </a:lnTo>
                  <a:cubicBezTo>
                    <a:pt x="6376" y="21024"/>
                    <a:pt x="6445" y="21068"/>
                    <a:pt x="6516" y="21068"/>
                  </a:cubicBezTo>
                  <a:cubicBezTo>
                    <a:pt x="6572" y="21068"/>
                    <a:pt x="6628" y="21041"/>
                    <a:pt x="6672" y="20983"/>
                  </a:cubicBezTo>
                  <a:lnTo>
                    <a:pt x="7840" y="18914"/>
                  </a:lnTo>
                  <a:lnTo>
                    <a:pt x="11175" y="20849"/>
                  </a:lnTo>
                  <a:cubicBezTo>
                    <a:pt x="11442" y="20983"/>
                    <a:pt x="11726" y="21049"/>
                    <a:pt x="12009" y="21049"/>
                  </a:cubicBezTo>
                  <a:cubicBezTo>
                    <a:pt x="12293" y="21049"/>
                    <a:pt x="12576" y="20983"/>
                    <a:pt x="12843" y="20849"/>
                  </a:cubicBezTo>
                  <a:lnTo>
                    <a:pt x="13510" y="20449"/>
                  </a:lnTo>
                  <a:cubicBezTo>
                    <a:pt x="14011" y="20149"/>
                    <a:pt x="14311" y="19615"/>
                    <a:pt x="14344" y="19015"/>
                  </a:cubicBezTo>
                  <a:lnTo>
                    <a:pt x="14344" y="7640"/>
                  </a:lnTo>
                  <a:cubicBezTo>
                    <a:pt x="14311" y="7039"/>
                    <a:pt x="14011" y="6506"/>
                    <a:pt x="13510" y="6205"/>
                  </a:cubicBezTo>
                  <a:lnTo>
                    <a:pt x="3170" y="201"/>
                  </a:lnTo>
                  <a:cubicBezTo>
                    <a:pt x="2903" y="68"/>
                    <a:pt x="2619" y="1"/>
                    <a:pt x="2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4"/>
            <p:cNvSpPr/>
            <p:nvPr/>
          </p:nvSpPr>
          <p:spPr>
            <a:xfrm>
              <a:off x="5070450" y="870225"/>
              <a:ext cx="75925" cy="356075"/>
            </a:xfrm>
            <a:custGeom>
              <a:avLst/>
              <a:gdLst/>
              <a:ahLst/>
              <a:cxnLst/>
              <a:rect l="l" t="t" r="r" b="b"/>
              <a:pathLst>
                <a:path w="3037" h="14243" extrusionOk="0">
                  <a:moveTo>
                    <a:pt x="2769" y="1"/>
                  </a:moveTo>
                  <a:lnTo>
                    <a:pt x="468" y="1335"/>
                  </a:lnTo>
                  <a:cubicBezTo>
                    <a:pt x="601" y="1602"/>
                    <a:pt x="701" y="1869"/>
                    <a:pt x="701" y="2169"/>
                  </a:cubicBezTo>
                  <a:lnTo>
                    <a:pt x="701" y="13577"/>
                  </a:lnTo>
                  <a:cubicBezTo>
                    <a:pt x="701" y="13949"/>
                    <a:pt x="511" y="14151"/>
                    <a:pt x="232" y="14151"/>
                  </a:cubicBezTo>
                  <a:cubicBezTo>
                    <a:pt x="160" y="14151"/>
                    <a:pt x="83" y="14138"/>
                    <a:pt x="1" y="14111"/>
                  </a:cubicBezTo>
                  <a:lnTo>
                    <a:pt x="1" y="14111"/>
                  </a:lnTo>
                  <a:cubicBezTo>
                    <a:pt x="222" y="14199"/>
                    <a:pt x="450" y="14242"/>
                    <a:pt x="679" y="14242"/>
                  </a:cubicBezTo>
                  <a:cubicBezTo>
                    <a:pt x="967" y="14242"/>
                    <a:pt x="1256" y="14174"/>
                    <a:pt x="1535" y="14044"/>
                  </a:cubicBezTo>
                  <a:lnTo>
                    <a:pt x="2202" y="13644"/>
                  </a:lnTo>
                  <a:cubicBezTo>
                    <a:pt x="2703" y="13344"/>
                    <a:pt x="3003" y="12810"/>
                    <a:pt x="3036" y="12210"/>
                  </a:cubicBezTo>
                  <a:lnTo>
                    <a:pt x="3036" y="835"/>
                  </a:lnTo>
                  <a:cubicBezTo>
                    <a:pt x="3036" y="534"/>
                    <a:pt x="2936" y="234"/>
                    <a:pt x="27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4"/>
            <p:cNvSpPr/>
            <p:nvPr/>
          </p:nvSpPr>
          <p:spPr>
            <a:xfrm>
              <a:off x="4788600" y="700100"/>
              <a:ext cx="351925" cy="204350"/>
            </a:xfrm>
            <a:custGeom>
              <a:avLst/>
              <a:gdLst/>
              <a:ahLst/>
              <a:cxnLst/>
              <a:rect l="l" t="t" r="r" b="b"/>
              <a:pathLst>
                <a:path w="14077" h="8174" extrusionOk="0">
                  <a:moveTo>
                    <a:pt x="2289" y="1"/>
                  </a:moveTo>
                  <a:cubicBezTo>
                    <a:pt x="2002" y="1"/>
                    <a:pt x="1718" y="68"/>
                    <a:pt x="1468" y="201"/>
                  </a:cubicBezTo>
                  <a:lnTo>
                    <a:pt x="767" y="601"/>
                  </a:lnTo>
                  <a:cubicBezTo>
                    <a:pt x="367" y="868"/>
                    <a:pt x="67" y="1302"/>
                    <a:pt x="0" y="1802"/>
                  </a:cubicBezTo>
                  <a:cubicBezTo>
                    <a:pt x="44" y="1560"/>
                    <a:pt x="205" y="1434"/>
                    <a:pt x="424" y="1434"/>
                  </a:cubicBezTo>
                  <a:cubicBezTo>
                    <a:pt x="536" y="1434"/>
                    <a:pt x="665" y="1467"/>
                    <a:pt x="801" y="1535"/>
                  </a:cubicBezTo>
                  <a:lnTo>
                    <a:pt x="11141" y="7540"/>
                  </a:lnTo>
                  <a:cubicBezTo>
                    <a:pt x="11375" y="7673"/>
                    <a:pt x="11575" y="7907"/>
                    <a:pt x="11742" y="8173"/>
                  </a:cubicBezTo>
                  <a:lnTo>
                    <a:pt x="14077" y="6806"/>
                  </a:lnTo>
                  <a:cubicBezTo>
                    <a:pt x="13910" y="6572"/>
                    <a:pt x="13710" y="6339"/>
                    <a:pt x="13476" y="6205"/>
                  </a:cubicBezTo>
                  <a:lnTo>
                    <a:pt x="3136" y="201"/>
                  </a:lnTo>
                  <a:cubicBezTo>
                    <a:pt x="2869" y="68"/>
                    <a:pt x="2577"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4"/>
            <p:cNvSpPr/>
            <p:nvPr/>
          </p:nvSpPr>
          <p:spPr>
            <a:xfrm>
              <a:off x="4840300" y="857000"/>
              <a:ext cx="131775" cy="234250"/>
            </a:xfrm>
            <a:custGeom>
              <a:avLst/>
              <a:gdLst/>
              <a:ahLst/>
              <a:cxnLst/>
              <a:rect l="l" t="t" r="r" b="b"/>
              <a:pathLst>
                <a:path w="5271" h="9370" extrusionOk="0">
                  <a:moveTo>
                    <a:pt x="3452" y="1"/>
                  </a:moveTo>
                  <a:cubicBezTo>
                    <a:pt x="3380" y="1"/>
                    <a:pt x="3307" y="10"/>
                    <a:pt x="3236" y="29"/>
                  </a:cubicBezTo>
                  <a:cubicBezTo>
                    <a:pt x="3136" y="63"/>
                    <a:pt x="3069" y="163"/>
                    <a:pt x="3036" y="263"/>
                  </a:cubicBezTo>
                  <a:cubicBezTo>
                    <a:pt x="2902" y="496"/>
                    <a:pt x="2836" y="730"/>
                    <a:pt x="2802" y="997"/>
                  </a:cubicBezTo>
                  <a:cubicBezTo>
                    <a:pt x="2736" y="1430"/>
                    <a:pt x="2769" y="1897"/>
                    <a:pt x="2869" y="2331"/>
                  </a:cubicBezTo>
                  <a:lnTo>
                    <a:pt x="701" y="1063"/>
                  </a:lnTo>
                  <a:cubicBezTo>
                    <a:pt x="639" y="1022"/>
                    <a:pt x="552" y="994"/>
                    <a:pt x="462" y="994"/>
                  </a:cubicBezTo>
                  <a:cubicBezTo>
                    <a:pt x="407" y="994"/>
                    <a:pt x="351" y="1005"/>
                    <a:pt x="300" y="1030"/>
                  </a:cubicBezTo>
                  <a:cubicBezTo>
                    <a:pt x="134" y="1130"/>
                    <a:pt x="67" y="1297"/>
                    <a:pt x="67" y="1497"/>
                  </a:cubicBezTo>
                  <a:cubicBezTo>
                    <a:pt x="100" y="1831"/>
                    <a:pt x="200" y="2164"/>
                    <a:pt x="434" y="2431"/>
                  </a:cubicBezTo>
                  <a:cubicBezTo>
                    <a:pt x="434" y="2431"/>
                    <a:pt x="390" y="2417"/>
                    <a:pt x="329" y="2417"/>
                  </a:cubicBezTo>
                  <a:cubicBezTo>
                    <a:pt x="201" y="2417"/>
                    <a:pt x="0" y="2479"/>
                    <a:pt x="0" y="2865"/>
                  </a:cubicBezTo>
                  <a:cubicBezTo>
                    <a:pt x="34" y="3265"/>
                    <a:pt x="200" y="3665"/>
                    <a:pt x="534" y="3932"/>
                  </a:cubicBezTo>
                  <a:cubicBezTo>
                    <a:pt x="534" y="3932"/>
                    <a:pt x="367" y="4032"/>
                    <a:pt x="367" y="4433"/>
                  </a:cubicBezTo>
                  <a:cubicBezTo>
                    <a:pt x="434" y="4866"/>
                    <a:pt x="667" y="5233"/>
                    <a:pt x="968" y="5500"/>
                  </a:cubicBezTo>
                  <a:cubicBezTo>
                    <a:pt x="901" y="5667"/>
                    <a:pt x="901" y="5834"/>
                    <a:pt x="901" y="6034"/>
                  </a:cubicBezTo>
                  <a:cubicBezTo>
                    <a:pt x="934" y="6534"/>
                    <a:pt x="1234" y="7001"/>
                    <a:pt x="1701" y="7268"/>
                  </a:cubicBezTo>
                  <a:lnTo>
                    <a:pt x="5271" y="9369"/>
                  </a:lnTo>
                  <a:lnTo>
                    <a:pt x="5271" y="4666"/>
                  </a:lnTo>
                  <a:cubicBezTo>
                    <a:pt x="5271" y="4666"/>
                    <a:pt x="4270" y="2431"/>
                    <a:pt x="4203" y="2098"/>
                  </a:cubicBezTo>
                  <a:cubicBezTo>
                    <a:pt x="4137" y="1564"/>
                    <a:pt x="4137" y="997"/>
                    <a:pt x="4203" y="430"/>
                  </a:cubicBezTo>
                  <a:cubicBezTo>
                    <a:pt x="4042" y="161"/>
                    <a:pt x="3751" y="1"/>
                    <a:pt x="34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4"/>
            <p:cNvSpPr/>
            <p:nvPr/>
          </p:nvSpPr>
          <p:spPr>
            <a:xfrm>
              <a:off x="4984575" y="980000"/>
              <a:ext cx="39200" cy="154450"/>
            </a:xfrm>
            <a:custGeom>
              <a:avLst/>
              <a:gdLst/>
              <a:ahLst/>
              <a:cxnLst/>
              <a:rect l="l" t="t" r="r" b="b"/>
              <a:pathLst>
                <a:path w="1568" h="6178" extrusionOk="0">
                  <a:moveTo>
                    <a:pt x="127" y="0"/>
                  </a:moveTo>
                  <a:cubicBezTo>
                    <a:pt x="56" y="0"/>
                    <a:pt x="0" y="38"/>
                    <a:pt x="0" y="113"/>
                  </a:cubicBezTo>
                  <a:lnTo>
                    <a:pt x="0" y="5150"/>
                  </a:lnTo>
                  <a:cubicBezTo>
                    <a:pt x="0" y="5283"/>
                    <a:pt x="67" y="5383"/>
                    <a:pt x="200" y="5450"/>
                  </a:cubicBezTo>
                  <a:lnTo>
                    <a:pt x="1401" y="6151"/>
                  </a:lnTo>
                  <a:cubicBezTo>
                    <a:pt x="1429" y="6169"/>
                    <a:pt x="1454" y="6178"/>
                    <a:pt x="1476" y="6178"/>
                  </a:cubicBezTo>
                  <a:cubicBezTo>
                    <a:pt x="1533" y="6178"/>
                    <a:pt x="1568" y="6123"/>
                    <a:pt x="1568" y="6051"/>
                  </a:cubicBezTo>
                  <a:lnTo>
                    <a:pt x="1568" y="1014"/>
                  </a:lnTo>
                  <a:cubicBezTo>
                    <a:pt x="1568" y="880"/>
                    <a:pt x="1501" y="780"/>
                    <a:pt x="1401" y="713"/>
                  </a:cubicBezTo>
                  <a:lnTo>
                    <a:pt x="200" y="13"/>
                  </a:lnTo>
                  <a:cubicBezTo>
                    <a:pt x="175" y="5"/>
                    <a:pt x="150" y="0"/>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4"/>
            <p:cNvSpPr/>
            <p:nvPr/>
          </p:nvSpPr>
          <p:spPr>
            <a:xfrm>
              <a:off x="1466225" y="591000"/>
              <a:ext cx="917350" cy="1089175"/>
            </a:xfrm>
            <a:custGeom>
              <a:avLst/>
              <a:gdLst/>
              <a:ahLst/>
              <a:cxnLst/>
              <a:rect l="l" t="t" r="r" b="b"/>
              <a:pathLst>
                <a:path w="36694" h="43567" extrusionOk="0">
                  <a:moveTo>
                    <a:pt x="22688" y="0"/>
                  </a:moveTo>
                  <a:cubicBezTo>
                    <a:pt x="20578" y="0"/>
                    <a:pt x="18197" y="699"/>
                    <a:pt x="15678" y="2163"/>
                  </a:cubicBezTo>
                  <a:cubicBezTo>
                    <a:pt x="7005" y="7167"/>
                    <a:pt x="0" y="19309"/>
                    <a:pt x="0" y="29316"/>
                  </a:cubicBezTo>
                  <a:cubicBezTo>
                    <a:pt x="0" y="34320"/>
                    <a:pt x="1735" y="37822"/>
                    <a:pt x="4570" y="39457"/>
                  </a:cubicBezTo>
                  <a:cubicBezTo>
                    <a:pt x="5771" y="40124"/>
                    <a:pt x="8740" y="41858"/>
                    <a:pt x="9941" y="42526"/>
                  </a:cubicBezTo>
                  <a:cubicBezTo>
                    <a:pt x="11128" y="43210"/>
                    <a:pt x="12502" y="43567"/>
                    <a:pt x="14017" y="43567"/>
                  </a:cubicBezTo>
                  <a:cubicBezTo>
                    <a:pt x="16120" y="43567"/>
                    <a:pt x="18495" y="42879"/>
                    <a:pt x="21015" y="41425"/>
                  </a:cubicBezTo>
                  <a:cubicBezTo>
                    <a:pt x="29688" y="36421"/>
                    <a:pt x="36693" y="24279"/>
                    <a:pt x="36693" y="14272"/>
                  </a:cubicBezTo>
                  <a:cubicBezTo>
                    <a:pt x="36693" y="9268"/>
                    <a:pt x="34959" y="5766"/>
                    <a:pt x="32123" y="4131"/>
                  </a:cubicBezTo>
                  <a:cubicBezTo>
                    <a:pt x="30956" y="3431"/>
                    <a:pt x="27920" y="1696"/>
                    <a:pt x="26719" y="1029"/>
                  </a:cubicBezTo>
                  <a:cubicBezTo>
                    <a:pt x="25543" y="351"/>
                    <a:pt x="24184" y="0"/>
                    <a:pt x="2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4"/>
            <p:cNvSpPr/>
            <p:nvPr/>
          </p:nvSpPr>
          <p:spPr>
            <a:xfrm>
              <a:off x="1561275" y="667350"/>
              <a:ext cx="860650" cy="1012900"/>
            </a:xfrm>
            <a:custGeom>
              <a:avLst/>
              <a:gdLst/>
              <a:ahLst/>
              <a:cxnLst/>
              <a:rect l="l" t="t" r="r" b="b"/>
              <a:pathLst>
                <a:path w="34426" h="40516" extrusionOk="0">
                  <a:moveTo>
                    <a:pt x="24240" y="0"/>
                  </a:moveTo>
                  <a:cubicBezTo>
                    <a:pt x="18358" y="0"/>
                    <a:pt x="11021" y="5369"/>
                    <a:pt x="6139" y="13853"/>
                  </a:cubicBezTo>
                  <a:cubicBezTo>
                    <a:pt x="1" y="24461"/>
                    <a:pt x="1" y="35936"/>
                    <a:pt x="6139" y="39472"/>
                  </a:cubicBezTo>
                  <a:cubicBezTo>
                    <a:pt x="7360" y="40179"/>
                    <a:pt x="8736" y="40515"/>
                    <a:pt x="10204" y="40515"/>
                  </a:cubicBezTo>
                  <a:cubicBezTo>
                    <a:pt x="16070" y="40515"/>
                    <a:pt x="23412" y="35147"/>
                    <a:pt x="28321" y="26662"/>
                  </a:cubicBezTo>
                  <a:cubicBezTo>
                    <a:pt x="34426" y="16055"/>
                    <a:pt x="34426" y="4580"/>
                    <a:pt x="28321" y="1044"/>
                  </a:cubicBezTo>
                  <a:cubicBezTo>
                    <a:pt x="27093" y="336"/>
                    <a:pt x="25712" y="0"/>
                    <a:pt x="242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4"/>
            <p:cNvSpPr/>
            <p:nvPr/>
          </p:nvSpPr>
          <p:spPr>
            <a:xfrm>
              <a:off x="2099175" y="1257175"/>
              <a:ext cx="350275" cy="253650"/>
            </a:xfrm>
            <a:custGeom>
              <a:avLst/>
              <a:gdLst/>
              <a:ahLst/>
              <a:cxnLst/>
              <a:rect l="l" t="t" r="r" b="b"/>
              <a:pathLst>
                <a:path w="14011" h="10146" extrusionOk="0">
                  <a:moveTo>
                    <a:pt x="5871" y="1"/>
                  </a:moveTo>
                  <a:lnTo>
                    <a:pt x="0" y="6539"/>
                  </a:lnTo>
                  <a:cubicBezTo>
                    <a:pt x="0" y="6539"/>
                    <a:pt x="1368" y="8673"/>
                    <a:pt x="6171" y="9874"/>
                  </a:cubicBezTo>
                  <a:cubicBezTo>
                    <a:pt x="6964" y="10067"/>
                    <a:pt x="7737" y="10145"/>
                    <a:pt x="8468" y="10145"/>
                  </a:cubicBezTo>
                  <a:cubicBezTo>
                    <a:pt x="10906" y="10145"/>
                    <a:pt x="12876" y="9269"/>
                    <a:pt x="13543" y="8807"/>
                  </a:cubicBezTo>
                  <a:cubicBezTo>
                    <a:pt x="13977" y="8473"/>
                    <a:pt x="14010" y="7873"/>
                    <a:pt x="13477" y="7773"/>
                  </a:cubicBezTo>
                  <a:cubicBezTo>
                    <a:pt x="6605" y="6238"/>
                    <a:pt x="5871" y="1"/>
                    <a:pt x="5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4"/>
            <p:cNvSpPr/>
            <p:nvPr/>
          </p:nvSpPr>
          <p:spPr>
            <a:xfrm>
              <a:off x="1757200" y="875625"/>
              <a:ext cx="465425" cy="640575"/>
            </a:xfrm>
            <a:custGeom>
              <a:avLst/>
              <a:gdLst/>
              <a:ahLst/>
              <a:cxnLst/>
              <a:rect l="l" t="t" r="r" b="b"/>
              <a:pathLst>
                <a:path w="18617" h="25623" extrusionOk="0">
                  <a:moveTo>
                    <a:pt x="9705" y="0"/>
                  </a:moveTo>
                  <a:cubicBezTo>
                    <a:pt x="9020" y="0"/>
                    <a:pt x="8381" y="604"/>
                    <a:pt x="7975" y="1786"/>
                  </a:cubicBezTo>
                  <a:lnTo>
                    <a:pt x="537" y="23168"/>
                  </a:lnTo>
                  <a:cubicBezTo>
                    <a:pt x="1" y="24729"/>
                    <a:pt x="343" y="25622"/>
                    <a:pt x="1303" y="25622"/>
                  </a:cubicBezTo>
                  <a:cubicBezTo>
                    <a:pt x="1717" y="25622"/>
                    <a:pt x="2247" y="25455"/>
                    <a:pt x="2872" y="25103"/>
                  </a:cubicBezTo>
                  <a:lnTo>
                    <a:pt x="15881" y="17598"/>
                  </a:lnTo>
                  <a:cubicBezTo>
                    <a:pt x="17916" y="16397"/>
                    <a:pt x="18616" y="13795"/>
                    <a:pt x="17449" y="11760"/>
                  </a:cubicBezTo>
                  <a:lnTo>
                    <a:pt x="11511" y="1453"/>
                  </a:lnTo>
                  <a:cubicBezTo>
                    <a:pt x="10961" y="479"/>
                    <a:pt x="10315" y="0"/>
                    <a:pt x="9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4"/>
            <p:cNvSpPr/>
            <p:nvPr/>
          </p:nvSpPr>
          <p:spPr>
            <a:xfrm>
              <a:off x="1961575" y="990650"/>
              <a:ext cx="71500" cy="267050"/>
            </a:xfrm>
            <a:custGeom>
              <a:avLst/>
              <a:gdLst/>
              <a:ahLst/>
              <a:cxnLst/>
              <a:rect l="l" t="t" r="r" b="b"/>
              <a:pathLst>
                <a:path w="2860" h="10682" extrusionOk="0">
                  <a:moveTo>
                    <a:pt x="2658" y="0"/>
                  </a:moveTo>
                  <a:cubicBezTo>
                    <a:pt x="2611" y="0"/>
                    <a:pt x="2558" y="17"/>
                    <a:pt x="2502" y="54"/>
                  </a:cubicBezTo>
                  <a:lnTo>
                    <a:pt x="367" y="1288"/>
                  </a:lnTo>
                  <a:cubicBezTo>
                    <a:pt x="134" y="1422"/>
                    <a:pt x="0" y="1688"/>
                    <a:pt x="0" y="1955"/>
                  </a:cubicBezTo>
                  <a:lnTo>
                    <a:pt x="467" y="10395"/>
                  </a:lnTo>
                  <a:cubicBezTo>
                    <a:pt x="443" y="10564"/>
                    <a:pt x="577" y="10681"/>
                    <a:pt x="717" y="10681"/>
                  </a:cubicBezTo>
                  <a:cubicBezTo>
                    <a:pt x="769" y="10681"/>
                    <a:pt x="822" y="10665"/>
                    <a:pt x="868" y="10628"/>
                  </a:cubicBezTo>
                  <a:lnTo>
                    <a:pt x="2002" y="9961"/>
                  </a:lnTo>
                  <a:cubicBezTo>
                    <a:pt x="2202" y="9828"/>
                    <a:pt x="2369" y="9594"/>
                    <a:pt x="2369" y="9327"/>
                  </a:cubicBezTo>
                  <a:lnTo>
                    <a:pt x="2836" y="254"/>
                  </a:lnTo>
                  <a:cubicBezTo>
                    <a:pt x="2860" y="110"/>
                    <a:pt x="2780" y="0"/>
                    <a:pt x="26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4"/>
            <p:cNvSpPr/>
            <p:nvPr/>
          </p:nvSpPr>
          <p:spPr>
            <a:xfrm>
              <a:off x="1968250" y="1272925"/>
              <a:ext cx="57550" cy="84425"/>
            </a:xfrm>
            <a:custGeom>
              <a:avLst/>
              <a:gdLst/>
              <a:ahLst/>
              <a:cxnLst/>
              <a:rect l="l" t="t" r="r" b="b"/>
              <a:pathLst>
                <a:path w="2302" h="3377" extrusionOk="0">
                  <a:moveTo>
                    <a:pt x="1631" y="1"/>
                  </a:moveTo>
                  <a:cubicBezTo>
                    <a:pt x="1496" y="1"/>
                    <a:pt x="1341" y="43"/>
                    <a:pt x="1168" y="138"/>
                  </a:cubicBezTo>
                  <a:cubicBezTo>
                    <a:pt x="434" y="638"/>
                    <a:pt x="0" y="1472"/>
                    <a:pt x="0" y="2339"/>
                  </a:cubicBezTo>
                  <a:cubicBezTo>
                    <a:pt x="0" y="2926"/>
                    <a:pt x="254" y="3377"/>
                    <a:pt x="702" y="3377"/>
                  </a:cubicBezTo>
                  <a:cubicBezTo>
                    <a:pt x="839" y="3377"/>
                    <a:pt x="995" y="3334"/>
                    <a:pt x="1168" y="3240"/>
                  </a:cubicBezTo>
                  <a:cubicBezTo>
                    <a:pt x="1868" y="2706"/>
                    <a:pt x="2302" y="1906"/>
                    <a:pt x="2302" y="1005"/>
                  </a:cubicBezTo>
                  <a:cubicBezTo>
                    <a:pt x="2302" y="444"/>
                    <a:pt x="2068" y="1"/>
                    <a:pt x="16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4"/>
            <p:cNvSpPr/>
            <p:nvPr/>
          </p:nvSpPr>
          <p:spPr>
            <a:xfrm>
              <a:off x="2246775" y="4429775"/>
              <a:ext cx="138450" cy="178275"/>
            </a:xfrm>
            <a:custGeom>
              <a:avLst/>
              <a:gdLst/>
              <a:ahLst/>
              <a:cxnLst/>
              <a:rect l="l" t="t" r="r" b="b"/>
              <a:pathLst>
                <a:path w="5538" h="7131" extrusionOk="0">
                  <a:moveTo>
                    <a:pt x="4013" y="1"/>
                  </a:moveTo>
                  <a:cubicBezTo>
                    <a:pt x="3640" y="1"/>
                    <a:pt x="3217" y="125"/>
                    <a:pt x="2769" y="388"/>
                  </a:cubicBezTo>
                  <a:cubicBezTo>
                    <a:pt x="1135" y="1422"/>
                    <a:pt x="101" y="3223"/>
                    <a:pt x="1" y="5158"/>
                  </a:cubicBezTo>
                  <a:cubicBezTo>
                    <a:pt x="1" y="6413"/>
                    <a:pt x="623" y="7130"/>
                    <a:pt x="1533" y="7130"/>
                  </a:cubicBezTo>
                  <a:cubicBezTo>
                    <a:pt x="1904" y="7130"/>
                    <a:pt x="2324" y="7010"/>
                    <a:pt x="2769" y="6759"/>
                  </a:cubicBezTo>
                  <a:cubicBezTo>
                    <a:pt x="4404" y="5691"/>
                    <a:pt x="5438" y="3924"/>
                    <a:pt x="5538" y="1955"/>
                  </a:cubicBezTo>
                  <a:cubicBezTo>
                    <a:pt x="5538" y="727"/>
                    <a:pt x="4919" y="1"/>
                    <a:pt x="40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4"/>
            <p:cNvSpPr/>
            <p:nvPr/>
          </p:nvSpPr>
          <p:spPr>
            <a:xfrm>
              <a:off x="1402000" y="3910950"/>
              <a:ext cx="238525" cy="291400"/>
            </a:xfrm>
            <a:custGeom>
              <a:avLst/>
              <a:gdLst/>
              <a:ahLst/>
              <a:cxnLst/>
              <a:rect l="l" t="t" r="r" b="b"/>
              <a:pathLst>
                <a:path w="9541" h="11656" extrusionOk="0">
                  <a:moveTo>
                    <a:pt x="6341" y="1"/>
                  </a:moveTo>
                  <a:cubicBezTo>
                    <a:pt x="5749" y="1"/>
                    <a:pt x="5080" y="193"/>
                    <a:pt x="4371" y="593"/>
                  </a:cubicBezTo>
                  <a:cubicBezTo>
                    <a:pt x="1969" y="1994"/>
                    <a:pt x="1" y="5396"/>
                    <a:pt x="1" y="8198"/>
                  </a:cubicBezTo>
                  <a:cubicBezTo>
                    <a:pt x="1" y="9732"/>
                    <a:pt x="601" y="10767"/>
                    <a:pt x="1535" y="11133"/>
                  </a:cubicBezTo>
                  <a:cubicBezTo>
                    <a:pt x="2241" y="11527"/>
                    <a:pt x="2999" y="11655"/>
                    <a:pt x="3688" y="11655"/>
                  </a:cubicBezTo>
                  <a:cubicBezTo>
                    <a:pt x="4986" y="11655"/>
                    <a:pt x="6038" y="11200"/>
                    <a:pt x="6038" y="11200"/>
                  </a:cubicBezTo>
                  <a:lnTo>
                    <a:pt x="9541" y="4195"/>
                  </a:lnTo>
                  <a:cubicBezTo>
                    <a:pt x="9541" y="2361"/>
                    <a:pt x="8807" y="1126"/>
                    <a:pt x="7640" y="392"/>
                  </a:cubicBezTo>
                  <a:cubicBezTo>
                    <a:pt x="7275" y="134"/>
                    <a:pt x="6835" y="1"/>
                    <a:pt x="6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4"/>
            <p:cNvSpPr/>
            <p:nvPr/>
          </p:nvSpPr>
          <p:spPr>
            <a:xfrm>
              <a:off x="1402000" y="4050850"/>
              <a:ext cx="179325" cy="151925"/>
            </a:xfrm>
            <a:custGeom>
              <a:avLst/>
              <a:gdLst/>
              <a:ahLst/>
              <a:cxnLst/>
              <a:rect l="l" t="t" r="r" b="b"/>
              <a:pathLst>
                <a:path w="7173" h="6077" extrusionOk="0">
                  <a:moveTo>
                    <a:pt x="501" y="0"/>
                  </a:moveTo>
                  <a:cubicBezTo>
                    <a:pt x="168" y="834"/>
                    <a:pt x="1" y="1701"/>
                    <a:pt x="1" y="2602"/>
                  </a:cubicBezTo>
                  <a:cubicBezTo>
                    <a:pt x="1" y="4136"/>
                    <a:pt x="601" y="5171"/>
                    <a:pt x="1535" y="5571"/>
                  </a:cubicBezTo>
                  <a:cubicBezTo>
                    <a:pt x="2214" y="5951"/>
                    <a:pt x="2953" y="6077"/>
                    <a:pt x="3632" y="6077"/>
                  </a:cubicBezTo>
                  <a:cubicBezTo>
                    <a:pt x="4622" y="6077"/>
                    <a:pt x="5482" y="5809"/>
                    <a:pt x="5838" y="5671"/>
                  </a:cubicBezTo>
                  <a:cubicBezTo>
                    <a:pt x="5905" y="5638"/>
                    <a:pt x="5972" y="5604"/>
                    <a:pt x="6038" y="5604"/>
                  </a:cubicBezTo>
                  <a:lnTo>
                    <a:pt x="7173" y="3336"/>
                  </a:lnTo>
                  <a:lnTo>
                    <a:pt x="5071" y="2135"/>
                  </a:lnTo>
                  <a:cubicBezTo>
                    <a:pt x="5003" y="2138"/>
                    <a:pt x="4934" y="2139"/>
                    <a:pt x="4866" y="2139"/>
                  </a:cubicBezTo>
                  <a:cubicBezTo>
                    <a:pt x="3172" y="2139"/>
                    <a:pt x="1559" y="1347"/>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4"/>
            <p:cNvSpPr/>
            <p:nvPr/>
          </p:nvSpPr>
          <p:spPr>
            <a:xfrm>
              <a:off x="1522925" y="4011800"/>
              <a:ext cx="1022425" cy="666825"/>
            </a:xfrm>
            <a:custGeom>
              <a:avLst/>
              <a:gdLst/>
              <a:ahLst/>
              <a:cxnLst/>
              <a:rect l="l" t="t" r="r" b="b"/>
              <a:pathLst>
                <a:path w="40897" h="26673" extrusionOk="0">
                  <a:moveTo>
                    <a:pt x="3984" y="0"/>
                  </a:moveTo>
                  <a:cubicBezTo>
                    <a:pt x="3621" y="0"/>
                    <a:pt x="3212" y="125"/>
                    <a:pt x="2769" y="395"/>
                  </a:cubicBezTo>
                  <a:cubicBezTo>
                    <a:pt x="1135" y="1429"/>
                    <a:pt x="101" y="3230"/>
                    <a:pt x="1" y="5165"/>
                  </a:cubicBezTo>
                  <a:cubicBezTo>
                    <a:pt x="1" y="6032"/>
                    <a:pt x="301" y="6666"/>
                    <a:pt x="801" y="6933"/>
                  </a:cubicBezTo>
                  <a:cubicBezTo>
                    <a:pt x="935" y="6999"/>
                    <a:pt x="28588" y="22978"/>
                    <a:pt x="29788" y="23678"/>
                  </a:cubicBezTo>
                  <a:cubicBezTo>
                    <a:pt x="30989" y="24345"/>
                    <a:pt x="38261" y="26580"/>
                    <a:pt x="38261" y="26580"/>
                  </a:cubicBezTo>
                  <a:cubicBezTo>
                    <a:pt x="38400" y="26643"/>
                    <a:pt x="38543" y="26673"/>
                    <a:pt x="38684" y="26673"/>
                  </a:cubicBezTo>
                  <a:cubicBezTo>
                    <a:pt x="38916" y="26673"/>
                    <a:pt x="39142" y="26592"/>
                    <a:pt x="39329" y="26447"/>
                  </a:cubicBezTo>
                  <a:cubicBezTo>
                    <a:pt x="40229" y="25880"/>
                    <a:pt x="40796" y="24879"/>
                    <a:pt x="40863" y="23811"/>
                  </a:cubicBezTo>
                  <a:cubicBezTo>
                    <a:pt x="40896" y="23445"/>
                    <a:pt x="40763" y="23078"/>
                    <a:pt x="40496" y="22844"/>
                  </a:cubicBezTo>
                  <a:cubicBezTo>
                    <a:pt x="40496" y="22844"/>
                    <a:pt x="34358" y="17273"/>
                    <a:pt x="33725" y="16906"/>
                  </a:cubicBezTo>
                  <a:lnTo>
                    <a:pt x="4704" y="195"/>
                  </a:lnTo>
                  <a:cubicBezTo>
                    <a:pt x="4492" y="67"/>
                    <a:pt x="4251" y="0"/>
                    <a:pt x="3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4"/>
            <p:cNvSpPr/>
            <p:nvPr/>
          </p:nvSpPr>
          <p:spPr>
            <a:xfrm>
              <a:off x="2246775" y="4430350"/>
              <a:ext cx="298575" cy="248525"/>
            </a:xfrm>
            <a:custGeom>
              <a:avLst/>
              <a:gdLst/>
              <a:ahLst/>
              <a:cxnLst/>
              <a:rect l="l" t="t" r="r" b="b"/>
              <a:pathLst>
                <a:path w="11943" h="9941" extrusionOk="0">
                  <a:moveTo>
                    <a:pt x="3991" y="1"/>
                  </a:moveTo>
                  <a:cubicBezTo>
                    <a:pt x="3625" y="1"/>
                    <a:pt x="3211" y="117"/>
                    <a:pt x="2769" y="365"/>
                  </a:cubicBezTo>
                  <a:cubicBezTo>
                    <a:pt x="1135" y="1432"/>
                    <a:pt x="101" y="3200"/>
                    <a:pt x="1" y="5135"/>
                  </a:cubicBezTo>
                  <a:cubicBezTo>
                    <a:pt x="1" y="6035"/>
                    <a:pt x="301" y="6636"/>
                    <a:pt x="834" y="6936"/>
                  </a:cubicBezTo>
                  <a:cubicBezTo>
                    <a:pt x="2035" y="7637"/>
                    <a:pt x="9307" y="9871"/>
                    <a:pt x="9307" y="9871"/>
                  </a:cubicBezTo>
                  <a:cubicBezTo>
                    <a:pt x="9437" y="9919"/>
                    <a:pt x="9571" y="9941"/>
                    <a:pt x="9704" y="9941"/>
                  </a:cubicBezTo>
                  <a:cubicBezTo>
                    <a:pt x="9945" y="9941"/>
                    <a:pt x="10181" y="9867"/>
                    <a:pt x="10375" y="9738"/>
                  </a:cubicBezTo>
                  <a:cubicBezTo>
                    <a:pt x="11275" y="9138"/>
                    <a:pt x="11842" y="8137"/>
                    <a:pt x="11909" y="7036"/>
                  </a:cubicBezTo>
                  <a:cubicBezTo>
                    <a:pt x="11942" y="6669"/>
                    <a:pt x="11776" y="6336"/>
                    <a:pt x="11509" y="6102"/>
                  </a:cubicBezTo>
                  <a:cubicBezTo>
                    <a:pt x="11509" y="6102"/>
                    <a:pt x="5838" y="965"/>
                    <a:pt x="4837" y="265"/>
                  </a:cubicBezTo>
                  <a:cubicBezTo>
                    <a:pt x="4602" y="92"/>
                    <a:pt x="4316" y="1"/>
                    <a:pt x="3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4"/>
            <p:cNvSpPr/>
            <p:nvPr/>
          </p:nvSpPr>
          <p:spPr>
            <a:xfrm>
              <a:off x="1902375" y="4230900"/>
              <a:ext cx="417800" cy="334700"/>
            </a:xfrm>
            <a:custGeom>
              <a:avLst/>
              <a:gdLst/>
              <a:ahLst/>
              <a:cxnLst/>
              <a:rect l="l" t="t" r="r" b="b"/>
              <a:pathLst>
                <a:path w="16712" h="13388" extrusionOk="0">
                  <a:moveTo>
                    <a:pt x="3988" y="0"/>
                  </a:moveTo>
                  <a:cubicBezTo>
                    <a:pt x="3615" y="0"/>
                    <a:pt x="3197" y="117"/>
                    <a:pt x="2769" y="370"/>
                  </a:cubicBezTo>
                  <a:cubicBezTo>
                    <a:pt x="1134" y="1438"/>
                    <a:pt x="100" y="3206"/>
                    <a:pt x="0" y="5140"/>
                  </a:cubicBezTo>
                  <a:cubicBezTo>
                    <a:pt x="0" y="6041"/>
                    <a:pt x="300" y="6641"/>
                    <a:pt x="801" y="6942"/>
                  </a:cubicBezTo>
                  <a:cubicBezTo>
                    <a:pt x="3036" y="8576"/>
                    <a:pt x="5337" y="10111"/>
                    <a:pt x="7706" y="11512"/>
                  </a:cubicBezTo>
                  <a:cubicBezTo>
                    <a:pt x="10653" y="13231"/>
                    <a:pt x="11636" y="13387"/>
                    <a:pt x="11895" y="13387"/>
                  </a:cubicBezTo>
                  <a:cubicBezTo>
                    <a:pt x="11953" y="13387"/>
                    <a:pt x="11975" y="13380"/>
                    <a:pt x="11975" y="13380"/>
                  </a:cubicBezTo>
                  <a:lnTo>
                    <a:pt x="11475" y="13113"/>
                  </a:lnTo>
                  <a:cubicBezTo>
                    <a:pt x="10975" y="12813"/>
                    <a:pt x="10674" y="12179"/>
                    <a:pt x="10674" y="11311"/>
                  </a:cubicBezTo>
                  <a:cubicBezTo>
                    <a:pt x="10774" y="9377"/>
                    <a:pt x="11808" y="7609"/>
                    <a:pt x="13410" y="6541"/>
                  </a:cubicBezTo>
                  <a:cubicBezTo>
                    <a:pt x="13863" y="6285"/>
                    <a:pt x="14293" y="6157"/>
                    <a:pt x="14672" y="6157"/>
                  </a:cubicBezTo>
                  <a:cubicBezTo>
                    <a:pt x="14935" y="6157"/>
                    <a:pt x="15173" y="6218"/>
                    <a:pt x="15378" y="6341"/>
                  </a:cubicBezTo>
                  <a:lnTo>
                    <a:pt x="15745" y="6541"/>
                  </a:lnTo>
                  <a:cubicBezTo>
                    <a:pt x="15745" y="6541"/>
                    <a:pt x="16712" y="6274"/>
                    <a:pt x="11508" y="3573"/>
                  </a:cubicBezTo>
                  <a:cubicBezTo>
                    <a:pt x="6305" y="837"/>
                    <a:pt x="4703" y="170"/>
                    <a:pt x="4703" y="170"/>
                  </a:cubicBezTo>
                  <a:cubicBezTo>
                    <a:pt x="4495" y="59"/>
                    <a:pt x="4253" y="0"/>
                    <a:pt x="39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4"/>
            <p:cNvSpPr/>
            <p:nvPr/>
          </p:nvSpPr>
          <p:spPr>
            <a:xfrm>
              <a:off x="1941550" y="4230900"/>
              <a:ext cx="378625" cy="187725"/>
            </a:xfrm>
            <a:custGeom>
              <a:avLst/>
              <a:gdLst/>
              <a:ahLst/>
              <a:cxnLst/>
              <a:rect l="l" t="t" r="r" b="b"/>
              <a:pathLst>
                <a:path w="15145" h="7509" extrusionOk="0">
                  <a:moveTo>
                    <a:pt x="2421" y="0"/>
                  </a:moveTo>
                  <a:cubicBezTo>
                    <a:pt x="2048" y="0"/>
                    <a:pt x="1630" y="117"/>
                    <a:pt x="1202" y="370"/>
                  </a:cubicBezTo>
                  <a:cubicBezTo>
                    <a:pt x="735" y="637"/>
                    <a:pt x="334" y="971"/>
                    <a:pt x="1" y="1338"/>
                  </a:cubicBezTo>
                  <a:lnTo>
                    <a:pt x="10675" y="7509"/>
                  </a:lnTo>
                  <a:cubicBezTo>
                    <a:pt x="11009" y="7142"/>
                    <a:pt x="11409" y="6808"/>
                    <a:pt x="11843" y="6541"/>
                  </a:cubicBezTo>
                  <a:cubicBezTo>
                    <a:pt x="12296" y="6285"/>
                    <a:pt x="12726" y="6157"/>
                    <a:pt x="13105" y="6157"/>
                  </a:cubicBezTo>
                  <a:cubicBezTo>
                    <a:pt x="13368" y="6157"/>
                    <a:pt x="13606" y="6218"/>
                    <a:pt x="13811" y="6341"/>
                  </a:cubicBezTo>
                  <a:lnTo>
                    <a:pt x="14178" y="6541"/>
                  </a:lnTo>
                  <a:cubicBezTo>
                    <a:pt x="14178" y="6541"/>
                    <a:pt x="15145" y="6274"/>
                    <a:pt x="9941" y="3573"/>
                  </a:cubicBezTo>
                  <a:cubicBezTo>
                    <a:pt x="4738" y="837"/>
                    <a:pt x="3136" y="170"/>
                    <a:pt x="3136" y="170"/>
                  </a:cubicBezTo>
                  <a:cubicBezTo>
                    <a:pt x="2928" y="59"/>
                    <a:pt x="2686" y="0"/>
                    <a:pt x="2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4"/>
            <p:cNvSpPr/>
            <p:nvPr/>
          </p:nvSpPr>
          <p:spPr>
            <a:xfrm>
              <a:off x="2467775" y="4579150"/>
              <a:ext cx="76750" cy="99225"/>
            </a:xfrm>
            <a:custGeom>
              <a:avLst/>
              <a:gdLst/>
              <a:ahLst/>
              <a:cxnLst/>
              <a:rect l="l" t="t" r="r" b="b"/>
              <a:pathLst>
                <a:path w="3070" h="3969" extrusionOk="0">
                  <a:moveTo>
                    <a:pt x="2221" y="1"/>
                  </a:moveTo>
                  <a:cubicBezTo>
                    <a:pt x="2013" y="1"/>
                    <a:pt x="1780" y="70"/>
                    <a:pt x="1535" y="217"/>
                  </a:cubicBezTo>
                  <a:cubicBezTo>
                    <a:pt x="601" y="784"/>
                    <a:pt x="34" y="1785"/>
                    <a:pt x="0" y="2852"/>
                  </a:cubicBezTo>
                  <a:cubicBezTo>
                    <a:pt x="0" y="3561"/>
                    <a:pt x="335" y="3968"/>
                    <a:pt x="838" y="3968"/>
                  </a:cubicBezTo>
                  <a:cubicBezTo>
                    <a:pt x="1045" y="3968"/>
                    <a:pt x="1281" y="3899"/>
                    <a:pt x="1535" y="3753"/>
                  </a:cubicBezTo>
                  <a:cubicBezTo>
                    <a:pt x="2435" y="3152"/>
                    <a:pt x="3002" y="2152"/>
                    <a:pt x="3069" y="1084"/>
                  </a:cubicBezTo>
                  <a:cubicBezTo>
                    <a:pt x="3069" y="401"/>
                    <a:pt x="2720" y="1"/>
                    <a:pt x="22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494450" y="4613675"/>
              <a:ext cx="452850" cy="271125"/>
            </a:xfrm>
            <a:custGeom>
              <a:avLst/>
              <a:gdLst/>
              <a:ahLst/>
              <a:cxnLst/>
              <a:rect l="l" t="t" r="r" b="b"/>
              <a:pathLst>
                <a:path w="18114" h="10845" extrusionOk="0">
                  <a:moveTo>
                    <a:pt x="676" y="0"/>
                  </a:moveTo>
                  <a:cubicBezTo>
                    <a:pt x="604" y="0"/>
                    <a:pt x="529" y="29"/>
                    <a:pt x="468" y="70"/>
                  </a:cubicBezTo>
                  <a:cubicBezTo>
                    <a:pt x="334" y="137"/>
                    <a:pt x="234" y="270"/>
                    <a:pt x="167" y="404"/>
                  </a:cubicBezTo>
                  <a:cubicBezTo>
                    <a:pt x="67" y="537"/>
                    <a:pt x="34" y="704"/>
                    <a:pt x="34" y="871"/>
                  </a:cubicBezTo>
                  <a:cubicBezTo>
                    <a:pt x="1" y="971"/>
                    <a:pt x="67" y="1071"/>
                    <a:pt x="167" y="1137"/>
                  </a:cubicBezTo>
                  <a:lnTo>
                    <a:pt x="14978" y="9710"/>
                  </a:lnTo>
                  <a:cubicBezTo>
                    <a:pt x="15011" y="9710"/>
                    <a:pt x="15078" y="9744"/>
                    <a:pt x="15111" y="9777"/>
                  </a:cubicBezTo>
                  <a:cubicBezTo>
                    <a:pt x="15779" y="10044"/>
                    <a:pt x="17847" y="10811"/>
                    <a:pt x="17980" y="10844"/>
                  </a:cubicBezTo>
                  <a:lnTo>
                    <a:pt x="18013" y="10844"/>
                  </a:lnTo>
                  <a:cubicBezTo>
                    <a:pt x="18080" y="10811"/>
                    <a:pt x="18114" y="10744"/>
                    <a:pt x="18114" y="10678"/>
                  </a:cubicBezTo>
                  <a:cubicBezTo>
                    <a:pt x="18114" y="10678"/>
                    <a:pt x="18114" y="10644"/>
                    <a:pt x="18114" y="10611"/>
                  </a:cubicBezTo>
                  <a:cubicBezTo>
                    <a:pt x="18013" y="10544"/>
                    <a:pt x="16713" y="9410"/>
                    <a:pt x="16012" y="8876"/>
                  </a:cubicBezTo>
                  <a:cubicBezTo>
                    <a:pt x="15879" y="8776"/>
                    <a:pt x="15745" y="8676"/>
                    <a:pt x="15612" y="8576"/>
                  </a:cubicBezTo>
                  <a:lnTo>
                    <a:pt x="801" y="37"/>
                  </a:lnTo>
                  <a:cubicBezTo>
                    <a:pt x="763" y="11"/>
                    <a:pt x="720" y="0"/>
                    <a:pt x="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872225" y="4835575"/>
              <a:ext cx="75075" cy="49225"/>
            </a:xfrm>
            <a:custGeom>
              <a:avLst/>
              <a:gdLst/>
              <a:ahLst/>
              <a:cxnLst/>
              <a:rect l="l" t="t" r="r" b="b"/>
              <a:pathLst>
                <a:path w="3003" h="1969" extrusionOk="0">
                  <a:moveTo>
                    <a:pt x="868" y="0"/>
                  </a:moveTo>
                  <a:cubicBezTo>
                    <a:pt x="701" y="0"/>
                    <a:pt x="834" y="367"/>
                    <a:pt x="1401" y="768"/>
                  </a:cubicBezTo>
                  <a:cubicBezTo>
                    <a:pt x="1968" y="1168"/>
                    <a:pt x="2936" y="1735"/>
                    <a:pt x="2836" y="1835"/>
                  </a:cubicBezTo>
                  <a:cubicBezTo>
                    <a:pt x="2833" y="1838"/>
                    <a:pt x="2828" y="1839"/>
                    <a:pt x="2820" y="1839"/>
                  </a:cubicBezTo>
                  <a:cubicBezTo>
                    <a:pt x="2652" y="1839"/>
                    <a:pt x="1384" y="1161"/>
                    <a:pt x="1001" y="1001"/>
                  </a:cubicBezTo>
                  <a:cubicBezTo>
                    <a:pt x="754" y="877"/>
                    <a:pt x="506" y="792"/>
                    <a:pt x="306" y="792"/>
                  </a:cubicBezTo>
                  <a:cubicBezTo>
                    <a:pt x="182" y="792"/>
                    <a:pt x="77" y="825"/>
                    <a:pt x="0" y="901"/>
                  </a:cubicBezTo>
                  <a:cubicBezTo>
                    <a:pt x="668" y="1168"/>
                    <a:pt x="2736" y="1935"/>
                    <a:pt x="2869" y="1968"/>
                  </a:cubicBezTo>
                  <a:lnTo>
                    <a:pt x="2902" y="1968"/>
                  </a:lnTo>
                  <a:cubicBezTo>
                    <a:pt x="2969" y="1935"/>
                    <a:pt x="3003" y="1868"/>
                    <a:pt x="3003" y="1802"/>
                  </a:cubicBezTo>
                  <a:cubicBezTo>
                    <a:pt x="3003" y="1768"/>
                    <a:pt x="3003" y="1768"/>
                    <a:pt x="3003" y="1735"/>
                  </a:cubicBezTo>
                  <a:cubicBezTo>
                    <a:pt x="2902" y="1668"/>
                    <a:pt x="1602" y="534"/>
                    <a:pt x="86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501950" y="4619575"/>
              <a:ext cx="432925" cy="255875"/>
            </a:xfrm>
            <a:custGeom>
              <a:avLst/>
              <a:gdLst/>
              <a:ahLst/>
              <a:cxnLst/>
              <a:rect l="l" t="t" r="r" b="b"/>
              <a:pathLst>
                <a:path w="17317" h="10235" extrusionOk="0">
                  <a:moveTo>
                    <a:pt x="334" y="1"/>
                  </a:moveTo>
                  <a:cubicBezTo>
                    <a:pt x="134" y="34"/>
                    <a:pt x="1" y="301"/>
                    <a:pt x="1" y="301"/>
                  </a:cubicBezTo>
                  <a:cubicBezTo>
                    <a:pt x="1" y="301"/>
                    <a:pt x="13811" y="7906"/>
                    <a:pt x="15078" y="8607"/>
                  </a:cubicBezTo>
                  <a:cubicBezTo>
                    <a:pt x="15345" y="8774"/>
                    <a:pt x="15378" y="9174"/>
                    <a:pt x="15645" y="9341"/>
                  </a:cubicBezTo>
                  <a:cubicBezTo>
                    <a:pt x="16365" y="9828"/>
                    <a:pt x="17165" y="10235"/>
                    <a:pt x="17271" y="10235"/>
                  </a:cubicBezTo>
                  <a:cubicBezTo>
                    <a:pt x="17317" y="10235"/>
                    <a:pt x="17230" y="10157"/>
                    <a:pt x="16946" y="9975"/>
                  </a:cubicBezTo>
                  <a:cubicBezTo>
                    <a:pt x="16513" y="9741"/>
                    <a:pt x="16112" y="9441"/>
                    <a:pt x="15745" y="9141"/>
                  </a:cubicBezTo>
                  <a:cubicBezTo>
                    <a:pt x="15512" y="8907"/>
                    <a:pt x="15412" y="8707"/>
                    <a:pt x="15278" y="8640"/>
                  </a:cubicBezTo>
                  <a:cubicBezTo>
                    <a:pt x="15078" y="8474"/>
                    <a:pt x="334"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5320625" y="3881550"/>
              <a:ext cx="223525" cy="326625"/>
            </a:xfrm>
            <a:custGeom>
              <a:avLst/>
              <a:gdLst/>
              <a:ahLst/>
              <a:cxnLst/>
              <a:rect l="l" t="t" r="r" b="b"/>
              <a:pathLst>
                <a:path w="8941" h="13065" extrusionOk="0">
                  <a:moveTo>
                    <a:pt x="568" y="1"/>
                  </a:moveTo>
                  <a:cubicBezTo>
                    <a:pt x="568" y="1"/>
                    <a:pt x="935" y="5671"/>
                    <a:pt x="868" y="8273"/>
                  </a:cubicBezTo>
                  <a:cubicBezTo>
                    <a:pt x="868" y="9507"/>
                    <a:pt x="1" y="11809"/>
                    <a:pt x="1" y="11809"/>
                  </a:cubicBezTo>
                  <a:cubicBezTo>
                    <a:pt x="1" y="11809"/>
                    <a:pt x="2397" y="13064"/>
                    <a:pt x="4245" y="13064"/>
                  </a:cubicBezTo>
                  <a:cubicBezTo>
                    <a:pt x="4631" y="13064"/>
                    <a:pt x="4993" y="13009"/>
                    <a:pt x="5305" y="12877"/>
                  </a:cubicBezTo>
                  <a:cubicBezTo>
                    <a:pt x="7139" y="12143"/>
                    <a:pt x="8340" y="9274"/>
                    <a:pt x="8307" y="8740"/>
                  </a:cubicBezTo>
                  <a:cubicBezTo>
                    <a:pt x="8274" y="8240"/>
                    <a:pt x="8107" y="8140"/>
                    <a:pt x="8107" y="8140"/>
                  </a:cubicBezTo>
                  <a:lnTo>
                    <a:pt x="8941" y="768"/>
                  </a:lnTo>
                  <a:lnTo>
                    <a:pt x="568"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4"/>
            <p:cNvSpPr/>
            <p:nvPr/>
          </p:nvSpPr>
          <p:spPr>
            <a:xfrm>
              <a:off x="5072125" y="4238475"/>
              <a:ext cx="484550" cy="211550"/>
            </a:xfrm>
            <a:custGeom>
              <a:avLst/>
              <a:gdLst/>
              <a:ahLst/>
              <a:cxnLst/>
              <a:rect l="l" t="t" r="r" b="b"/>
              <a:pathLst>
                <a:path w="19382" h="8462" extrusionOk="0">
                  <a:moveTo>
                    <a:pt x="19281" y="1"/>
                  </a:moveTo>
                  <a:lnTo>
                    <a:pt x="201" y="5438"/>
                  </a:lnTo>
                  <a:cubicBezTo>
                    <a:pt x="101" y="5438"/>
                    <a:pt x="1" y="6505"/>
                    <a:pt x="634" y="7039"/>
                  </a:cubicBezTo>
                  <a:cubicBezTo>
                    <a:pt x="2000" y="7976"/>
                    <a:pt x="3623" y="8462"/>
                    <a:pt x="5280" y="8462"/>
                  </a:cubicBezTo>
                  <a:cubicBezTo>
                    <a:pt x="5688" y="8462"/>
                    <a:pt x="6097" y="8432"/>
                    <a:pt x="6505" y="8373"/>
                  </a:cubicBezTo>
                  <a:cubicBezTo>
                    <a:pt x="9307" y="7973"/>
                    <a:pt x="10842" y="7106"/>
                    <a:pt x="11942" y="6138"/>
                  </a:cubicBezTo>
                  <a:cubicBezTo>
                    <a:pt x="13043" y="5204"/>
                    <a:pt x="14611" y="3870"/>
                    <a:pt x="15879" y="3570"/>
                  </a:cubicBezTo>
                  <a:cubicBezTo>
                    <a:pt x="17013" y="3236"/>
                    <a:pt x="18080" y="2669"/>
                    <a:pt x="19014" y="1935"/>
                  </a:cubicBezTo>
                  <a:cubicBezTo>
                    <a:pt x="19381" y="1568"/>
                    <a:pt x="19281" y="1"/>
                    <a:pt x="19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4"/>
            <p:cNvSpPr/>
            <p:nvPr/>
          </p:nvSpPr>
          <p:spPr>
            <a:xfrm>
              <a:off x="5056275" y="4085025"/>
              <a:ext cx="498725" cy="346125"/>
            </a:xfrm>
            <a:custGeom>
              <a:avLst/>
              <a:gdLst/>
              <a:ahLst/>
              <a:cxnLst/>
              <a:rect l="l" t="t" r="r" b="b"/>
              <a:pathLst>
                <a:path w="19949" h="13845" extrusionOk="0">
                  <a:moveTo>
                    <a:pt x="18714" y="1"/>
                  </a:moveTo>
                  <a:cubicBezTo>
                    <a:pt x="18681" y="234"/>
                    <a:pt x="18747" y="468"/>
                    <a:pt x="18514" y="635"/>
                  </a:cubicBezTo>
                  <a:cubicBezTo>
                    <a:pt x="18347" y="768"/>
                    <a:pt x="18147" y="901"/>
                    <a:pt x="17980" y="1002"/>
                  </a:cubicBezTo>
                  <a:cubicBezTo>
                    <a:pt x="17680" y="1302"/>
                    <a:pt x="17413" y="1602"/>
                    <a:pt x="17180" y="1936"/>
                  </a:cubicBezTo>
                  <a:cubicBezTo>
                    <a:pt x="16913" y="2302"/>
                    <a:pt x="16646" y="2669"/>
                    <a:pt x="16346" y="2970"/>
                  </a:cubicBezTo>
                  <a:cubicBezTo>
                    <a:pt x="16274" y="3042"/>
                    <a:pt x="16184" y="3097"/>
                    <a:pt x="16115" y="3097"/>
                  </a:cubicBezTo>
                  <a:cubicBezTo>
                    <a:pt x="16088" y="3097"/>
                    <a:pt x="16064" y="3088"/>
                    <a:pt x="16046" y="3070"/>
                  </a:cubicBezTo>
                  <a:cubicBezTo>
                    <a:pt x="15945" y="3003"/>
                    <a:pt x="15945" y="2870"/>
                    <a:pt x="15979" y="2736"/>
                  </a:cubicBezTo>
                  <a:cubicBezTo>
                    <a:pt x="16046" y="2569"/>
                    <a:pt x="16112" y="2369"/>
                    <a:pt x="16112" y="2202"/>
                  </a:cubicBezTo>
                  <a:cubicBezTo>
                    <a:pt x="16112" y="1635"/>
                    <a:pt x="15545" y="1435"/>
                    <a:pt x="15045" y="1235"/>
                  </a:cubicBezTo>
                  <a:cubicBezTo>
                    <a:pt x="14544" y="1002"/>
                    <a:pt x="12410" y="768"/>
                    <a:pt x="11876" y="701"/>
                  </a:cubicBezTo>
                  <a:cubicBezTo>
                    <a:pt x="11805" y="678"/>
                    <a:pt x="11730" y="667"/>
                    <a:pt x="11654" y="667"/>
                  </a:cubicBezTo>
                  <a:cubicBezTo>
                    <a:pt x="11515" y="667"/>
                    <a:pt x="11371" y="703"/>
                    <a:pt x="11242" y="768"/>
                  </a:cubicBezTo>
                  <a:cubicBezTo>
                    <a:pt x="11042" y="935"/>
                    <a:pt x="10875" y="1168"/>
                    <a:pt x="10808" y="1435"/>
                  </a:cubicBezTo>
                  <a:cubicBezTo>
                    <a:pt x="9941" y="3603"/>
                    <a:pt x="8574" y="4771"/>
                    <a:pt x="6639" y="6005"/>
                  </a:cubicBezTo>
                  <a:cubicBezTo>
                    <a:pt x="5905" y="6472"/>
                    <a:pt x="3803" y="7773"/>
                    <a:pt x="3203" y="8040"/>
                  </a:cubicBezTo>
                  <a:cubicBezTo>
                    <a:pt x="1" y="9608"/>
                    <a:pt x="534" y="11009"/>
                    <a:pt x="1268" y="12210"/>
                  </a:cubicBezTo>
                  <a:cubicBezTo>
                    <a:pt x="1835" y="13210"/>
                    <a:pt x="4304" y="13844"/>
                    <a:pt x="6472" y="13844"/>
                  </a:cubicBezTo>
                  <a:cubicBezTo>
                    <a:pt x="8307" y="13811"/>
                    <a:pt x="11042" y="12643"/>
                    <a:pt x="12343" y="11542"/>
                  </a:cubicBezTo>
                  <a:cubicBezTo>
                    <a:pt x="13544" y="10508"/>
                    <a:pt x="14845" y="9641"/>
                    <a:pt x="16279" y="9007"/>
                  </a:cubicBezTo>
                  <a:cubicBezTo>
                    <a:pt x="17513" y="8507"/>
                    <a:pt x="19748" y="7506"/>
                    <a:pt x="19882" y="6672"/>
                  </a:cubicBezTo>
                  <a:cubicBezTo>
                    <a:pt x="19948" y="5371"/>
                    <a:pt x="19848" y="4070"/>
                    <a:pt x="19548" y="2803"/>
                  </a:cubicBezTo>
                  <a:cubicBezTo>
                    <a:pt x="19315" y="2069"/>
                    <a:pt x="19214" y="801"/>
                    <a:pt x="19114" y="368"/>
                  </a:cubicBezTo>
                  <a:cubicBezTo>
                    <a:pt x="19081" y="134"/>
                    <a:pt x="18914" y="1"/>
                    <a:pt x="18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4"/>
            <p:cNvSpPr/>
            <p:nvPr/>
          </p:nvSpPr>
          <p:spPr>
            <a:xfrm>
              <a:off x="5066300" y="4278500"/>
              <a:ext cx="341925" cy="154325"/>
            </a:xfrm>
            <a:custGeom>
              <a:avLst/>
              <a:gdLst/>
              <a:ahLst/>
              <a:cxnLst/>
              <a:rect l="l" t="t" r="r" b="b"/>
              <a:pathLst>
                <a:path w="13677" h="6173" extrusionOk="0">
                  <a:moveTo>
                    <a:pt x="3436" y="1"/>
                  </a:moveTo>
                  <a:cubicBezTo>
                    <a:pt x="3169" y="167"/>
                    <a:pt x="2935" y="268"/>
                    <a:pt x="2802" y="334"/>
                  </a:cubicBezTo>
                  <a:cubicBezTo>
                    <a:pt x="300" y="1368"/>
                    <a:pt x="0" y="2636"/>
                    <a:pt x="434" y="4237"/>
                  </a:cubicBezTo>
                  <a:cubicBezTo>
                    <a:pt x="1024" y="5221"/>
                    <a:pt x="3162" y="6173"/>
                    <a:pt x="5897" y="6173"/>
                  </a:cubicBezTo>
                  <a:cubicBezTo>
                    <a:pt x="5944" y="6173"/>
                    <a:pt x="5991" y="6172"/>
                    <a:pt x="6038" y="6172"/>
                  </a:cubicBezTo>
                  <a:cubicBezTo>
                    <a:pt x="7872" y="6138"/>
                    <a:pt x="10674" y="4904"/>
                    <a:pt x="11975" y="3803"/>
                  </a:cubicBezTo>
                  <a:cubicBezTo>
                    <a:pt x="12509" y="3336"/>
                    <a:pt x="13109" y="2903"/>
                    <a:pt x="13676" y="2502"/>
                  </a:cubicBezTo>
                  <a:lnTo>
                    <a:pt x="13676" y="2502"/>
                  </a:lnTo>
                  <a:cubicBezTo>
                    <a:pt x="13676" y="2503"/>
                    <a:pt x="11142" y="4086"/>
                    <a:pt x="9391" y="4086"/>
                  </a:cubicBezTo>
                  <a:cubicBezTo>
                    <a:pt x="9016" y="4086"/>
                    <a:pt x="8677" y="4013"/>
                    <a:pt x="8406" y="3837"/>
                  </a:cubicBezTo>
                  <a:cubicBezTo>
                    <a:pt x="7405" y="3170"/>
                    <a:pt x="7872" y="2369"/>
                    <a:pt x="7872" y="2102"/>
                  </a:cubicBezTo>
                  <a:cubicBezTo>
                    <a:pt x="7906" y="1835"/>
                    <a:pt x="4370" y="101"/>
                    <a:pt x="3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4"/>
            <p:cNvSpPr/>
            <p:nvPr/>
          </p:nvSpPr>
          <p:spPr>
            <a:xfrm>
              <a:off x="5219725" y="4085025"/>
              <a:ext cx="318600" cy="258600"/>
            </a:xfrm>
            <a:custGeom>
              <a:avLst/>
              <a:gdLst/>
              <a:ahLst/>
              <a:cxnLst/>
              <a:rect l="l" t="t" r="r" b="b"/>
              <a:pathLst>
                <a:path w="12744" h="10344" extrusionOk="0">
                  <a:moveTo>
                    <a:pt x="12176" y="1"/>
                  </a:moveTo>
                  <a:cubicBezTo>
                    <a:pt x="12176" y="268"/>
                    <a:pt x="12209" y="501"/>
                    <a:pt x="12009" y="701"/>
                  </a:cubicBezTo>
                  <a:cubicBezTo>
                    <a:pt x="11843" y="835"/>
                    <a:pt x="11676" y="935"/>
                    <a:pt x="11476" y="1035"/>
                  </a:cubicBezTo>
                  <a:cubicBezTo>
                    <a:pt x="11175" y="1335"/>
                    <a:pt x="10909" y="1669"/>
                    <a:pt x="10675" y="2002"/>
                  </a:cubicBezTo>
                  <a:cubicBezTo>
                    <a:pt x="10408" y="2369"/>
                    <a:pt x="10141" y="2703"/>
                    <a:pt x="9841" y="3036"/>
                  </a:cubicBezTo>
                  <a:cubicBezTo>
                    <a:pt x="8107" y="5238"/>
                    <a:pt x="3970" y="8273"/>
                    <a:pt x="2002" y="9074"/>
                  </a:cubicBezTo>
                  <a:cubicBezTo>
                    <a:pt x="1" y="9908"/>
                    <a:pt x="868" y="10275"/>
                    <a:pt x="1435" y="10342"/>
                  </a:cubicBezTo>
                  <a:cubicBezTo>
                    <a:pt x="1444" y="10343"/>
                    <a:pt x="1454" y="10343"/>
                    <a:pt x="1465" y="10343"/>
                  </a:cubicBezTo>
                  <a:cubicBezTo>
                    <a:pt x="2109" y="10343"/>
                    <a:pt x="5338" y="8380"/>
                    <a:pt x="7339" y="6772"/>
                  </a:cubicBezTo>
                  <a:cubicBezTo>
                    <a:pt x="9441" y="5071"/>
                    <a:pt x="11109" y="2803"/>
                    <a:pt x="11843" y="2202"/>
                  </a:cubicBezTo>
                  <a:cubicBezTo>
                    <a:pt x="12143" y="1969"/>
                    <a:pt x="12476" y="1669"/>
                    <a:pt x="12743" y="1402"/>
                  </a:cubicBezTo>
                  <a:cubicBezTo>
                    <a:pt x="12676" y="1002"/>
                    <a:pt x="12643" y="568"/>
                    <a:pt x="12576" y="368"/>
                  </a:cubicBezTo>
                  <a:cubicBezTo>
                    <a:pt x="12543" y="168"/>
                    <a:pt x="12376" y="1"/>
                    <a:pt x="121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4"/>
            <p:cNvSpPr/>
            <p:nvPr/>
          </p:nvSpPr>
          <p:spPr>
            <a:xfrm>
              <a:off x="5138850" y="4276400"/>
              <a:ext cx="125100" cy="59675"/>
            </a:xfrm>
            <a:custGeom>
              <a:avLst/>
              <a:gdLst/>
              <a:ahLst/>
              <a:cxnLst/>
              <a:rect l="l" t="t" r="r" b="b"/>
              <a:pathLst>
                <a:path w="5004" h="2387" extrusionOk="0">
                  <a:moveTo>
                    <a:pt x="473" y="0"/>
                  </a:moveTo>
                  <a:cubicBezTo>
                    <a:pt x="379" y="0"/>
                    <a:pt x="287" y="6"/>
                    <a:pt x="200" y="18"/>
                  </a:cubicBezTo>
                  <a:cubicBezTo>
                    <a:pt x="100" y="18"/>
                    <a:pt x="0" y="118"/>
                    <a:pt x="33" y="218"/>
                  </a:cubicBezTo>
                  <a:cubicBezTo>
                    <a:pt x="33" y="329"/>
                    <a:pt x="102" y="393"/>
                    <a:pt x="183" y="393"/>
                  </a:cubicBezTo>
                  <a:cubicBezTo>
                    <a:pt x="199" y="393"/>
                    <a:pt x="216" y="391"/>
                    <a:pt x="234" y="385"/>
                  </a:cubicBezTo>
                  <a:cubicBezTo>
                    <a:pt x="304" y="377"/>
                    <a:pt x="377" y="373"/>
                    <a:pt x="452" y="373"/>
                  </a:cubicBezTo>
                  <a:cubicBezTo>
                    <a:pt x="1887" y="373"/>
                    <a:pt x="4225" y="1813"/>
                    <a:pt x="4637" y="2320"/>
                  </a:cubicBezTo>
                  <a:cubicBezTo>
                    <a:pt x="4670" y="2353"/>
                    <a:pt x="4737" y="2386"/>
                    <a:pt x="4804" y="2386"/>
                  </a:cubicBezTo>
                  <a:cubicBezTo>
                    <a:pt x="4837" y="2386"/>
                    <a:pt x="4904" y="2353"/>
                    <a:pt x="4937" y="2353"/>
                  </a:cubicBezTo>
                  <a:cubicBezTo>
                    <a:pt x="5004" y="2286"/>
                    <a:pt x="5004" y="2153"/>
                    <a:pt x="4937" y="2053"/>
                  </a:cubicBezTo>
                  <a:cubicBezTo>
                    <a:pt x="4404" y="1425"/>
                    <a:pt x="1981" y="0"/>
                    <a:pt x="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4"/>
            <p:cNvSpPr/>
            <p:nvPr/>
          </p:nvSpPr>
          <p:spPr>
            <a:xfrm>
              <a:off x="5179975" y="4249000"/>
              <a:ext cx="127350" cy="59550"/>
            </a:xfrm>
            <a:custGeom>
              <a:avLst/>
              <a:gdLst/>
              <a:ahLst/>
              <a:cxnLst/>
              <a:rect l="l" t="t" r="r" b="b"/>
              <a:pathLst>
                <a:path w="5094" h="2382" extrusionOk="0">
                  <a:moveTo>
                    <a:pt x="519" y="1"/>
                  </a:moveTo>
                  <a:cubicBezTo>
                    <a:pt x="440" y="1"/>
                    <a:pt x="363" y="5"/>
                    <a:pt x="290" y="13"/>
                  </a:cubicBezTo>
                  <a:cubicBezTo>
                    <a:pt x="1" y="13"/>
                    <a:pt x="52" y="415"/>
                    <a:pt x="294" y="415"/>
                  </a:cubicBezTo>
                  <a:cubicBezTo>
                    <a:pt x="304" y="415"/>
                    <a:pt x="313" y="415"/>
                    <a:pt x="323" y="413"/>
                  </a:cubicBezTo>
                  <a:cubicBezTo>
                    <a:pt x="393" y="405"/>
                    <a:pt x="466" y="401"/>
                    <a:pt x="542" y="401"/>
                  </a:cubicBezTo>
                  <a:cubicBezTo>
                    <a:pt x="1948" y="401"/>
                    <a:pt x="4283" y="1808"/>
                    <a:pt x="4726" y="2315"/>
                  </a:cubicBezTo>
                  <a:cubicBezTo>
                    <a:pt x="4760" y="2382"/>
                    <a:pt x="4826" y="2382"/>
                    <a:pt x="4893" y="2382"/>
                  </a:cubicBezTo>
                  <a:cubicBezTo>
                    <a:pt x="4926" y="2382"/>
                    <a:pt x="4960" y="2382"/>
                    <a:pt x="4993" y="2348"/>
                  </a:cubicBezTo>
                  <a:cubicBezTo>
                    <a:pt x="5093" y="2281"/>
                    <a:pt x="5093" y="2148"/>
                    <a:pt x="5027" y="2081"/>
                  </a:cubicBezTo>
                  <a:cubicBezTo>
                    <a:pt x="4488" y="1448"/>
                    <a:pt x="2022" y="1"/>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5223550" y="4223025"/>
              <a:ext cx="127125" cy="59675"/>
            </a:xfrm>
            <a:custGeom>
              <a:avLst/>
              <a:gdLst/>
              <a:ahLst/>
              <a:cxnLst/>
              <a:rect l="l" t="t" r="r" b="b"/>
              <a:pathLst>
                <a:path w="5085" h="2387" extrusionOk="0">
                  <a:moveTo>
                    <a:pt x="521" y="1"/>
                  </a:moveTo>
                  <a:cubicBezTo>
                    <a:pt x="426" y="1"/>
                    <a:pt x="335" y="6"/>
                    <a:pt x="248" y="18"/>
                  </a:cubicBezTo>
                  <a:cubicBezTo>
                    <a:pt x="0" y="18"/>
                    <a:pt x="40" y="392"/>
                    <a:pt x="261" y="392"/>
                  </a:cubicBezTo>
                  <a:cubicBezTo>
                    <a:pt x="278" y="392"/>
                    <a:pt x="296" y="390"/>
                    <a:pt x="315" y="385"/>
                  </a:cubicBezTo>
                  <a:cubicBezTo>
                    <a:pt x="383" y="377"/>
                    <a:pt x="455" y="373"/>
                    <a:pt x="529" y="373"/>
                  </a:cubicBezTo>
                  <a:cubicBezTo>
                    <a:pt x="1934" y="373"/>
                    <a:pt x="4274" y="1813"/>
                    <a:pt x="4718" y="2320"/>
                  </a:cubicBezTo>
                  <a:cubicBezTo>
                    <a:pt x="4751" y="2353"/>
                    <a:pt x="4785" y="2386"/>
                    <a:pt x="4851" y="2386"/>
                  </a:cubicBezTo>
                  <a:cubicBezTo>
                    <a:pt x="4918" y="2386"/>
                    <a:pt x="4951" y="2353"/>
                    <a:pt x="4985" y="2353"/>
                  </a:cubicBezTo>
                  <a:cubicBezTo>
                    <a:pt x="5051" y="2286"/>
                    <a:pt x="5085" y="2153"/>
                    <a:pt x="5018" y="2053"/>
                  </a:cubicBezTo>
                  <a:cubicBezTo>
                    <a:pt x="4453" y="1425"/>
                    <a:pt x="2029"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5265600" y="4193975"/>
              <a:ext cx="125100" cy="59525"/>
            </a:xfrm>
            <a:custGeom>
              <a:avLst/>
              <a:gdLst/>
              <a:ahLst/>
              <a:cxnLst/>
              <a:rect l="l" t="t" r="r" b="b"/>
              <a:pathLst>
                <a:path w="5004" h="2381" extrusionOk="0">
                  <a:moveTo>
                    <a:pt x="396" y="0"/>
                  </a:moveTo>
                  <a:cubicBezTo>
                    <a:pt x="317" y="0"/>
                    <a:pt x="241" y="4"/>
                    <a:pt x="167" y="13"/>
                  </a:cubicBezTo>
                  <a:cubicBezTo>
                    <a:pt x="67" y="13"/>
                    <a:pt x="0" y="113"/>
                    <a:pt x="0" y="246"/>
                  </a:cubicBezTo>
                  <a:cubicBezTo>
                    <a:pt x="0" y="346"/>
                    <a:pt x="100" y="413"/>
                    <a:pt x="234" y="413"/>
                  </a:cubicBezTo>
                  <a:cubicBezTo>
                    <a:pt x="304" y="404"/>
                    <a:pt x="377" y="400"/>
                    <a:pt x="453" y="400"/>
                  </a:cubicBezTo>
                  <a:cubicBezTo>
                    <a:pt x="1859" y="400"/>
                    <a:pt x="4194" y="1808"/>
                    <a:pt x="4637" y="2314"/>
                  </a:cubicBezTo>
                  <a:cubicBezTo>
                    <a:pt x="4670" y="2381"/>
                    <a:pt x="4704" y="2381"/>
                    <a:pt x="4770" y="2381"/>
                  </a:cubicBezTo>
                  <a:cubicBezTo>
                    <a:pt x="4804" y="2381"/>
                    <a:pt x="4871" y="2381"/>
                    <a:pt x="4904" y="2348"/>
                  </a:cubicBezTo>
                  <a:cubicBezTo>
                    <a:pt x="4971" y="2281"/>
                    <a:pt x="5004" y="2147"/>
                    <a:pt x="4937" y="2081"/>
                  </a:cubicBezTo>
                  <a:cubicBezTo>
                    <a:pt x="4367" y="1447"/>
                    <a:pt x="1900"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a:off x="5294225" y="4163900"/>
              <a:ext cx="134850" cy="60425"/>
            </a:xfrm>
            <a:custGeom>
              <a:avLst/>
              <a:gdLst/>
              <a:ahLst/>
              <a:cxnLst/>
              <a:rect l="l" t="t" r="r" b="b"/>
              <a:pathLst>
                <a:path w="5394" h="2417" extrusionOk="0">
                  <a:moveTo>
                    <a:pt x="530" y="0"/>
                  </a:moveTo>
                  <a:cubicBezTo>
                    <a:pt x="434" y="0"/>
                    <a:pt x="343" y="5"/>
                    <a:pt x="256" y="15"/>
                  </a:cubicBezTo>
                  <a:cubicBezTo>
                    <a:pt x="0" y="47"/>
                    <a:pt x="51" y="417"/>
                    <a:pt x="263" y="417"/>
                  </a:cubicBezTo>
                  <a:cubicBezTo>
                    <a:pt x="271" y="417"/>
                    <a:pt x="280" y="416"/>
                    <a:pt x="290" y="415"/>
                  </a:cubicBezTo>
                  <a:cubicBezTo>
                    <a:pt x="372" y="405"/>
                    <a:pt x="460" y="400"/>
                    <a:pt x="553" y="400"/>
                  </a:cubicBezTo>
                  <a:cubicBezTo>
                    <a:pt x="1951" y="400"/>
                    <a:pt x="4369" y="1536"/>
                    <a:pt x="5026" y="2350"/>
                  </a:cubicBezTo>
                  <a:cubicBezTo>
                    <a:pt x="5060" y="2383"/>
                    <a:pt x="5127" y="2416"/>
                    <a:pt x="5193" y="2416"/>
                  </a:cubicBezTo>
                  <a:cubicBezTo>
                    <a:pt x="5227" y="2416"/>
                    <a:pt x="5293" y="2416"/>
                    <a:pt x="5327" y="2383"/>
                  </a:cubicBezTo>
                  <a:cubicBezTo>
                    <a:pt x="5393" y="2316"/>
                    <a:pt x="5393" y="2183"/>
                    <a:pt x="5327" y="2116"/>
                  </a:cubicBezTo>
                  <a:cubicBezTo>
                    <a:pt x="4605" y="1206"/>
                    <a:pt x="2051" y="0"/>
                    <a:pt x="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4"/>
            <p:cNvSpPr/>
            <p:nvPr/>
          </p:nvSpPr>
          <p:spPr>
            <a:xfrm>
              <a:off x="5821000" y="3916575"/>
              <a:ext cx="237700" cy="328975"/>
            </a:xfrm>
            <a:custGeom>
              <a:avLst/>
              <a:gdLst/>
              <a:ahLst/>
              <a:cxnLst/>
              <a:rect l="l" t="t" r="r" b="b"/>
              <a:pathLst>
                <a:path w="9508" h="13159" extrusionOk="0">
                  <a:moveTo>
                    <a:pt x="8707" y="1"/>
                  </a:moveTo>
                  <a:lnTo>
                    <a:pt x="0" y="1368"/>
                  </a:lnTo>
                  <a:lnTo>
                    <a:pt x="2002" y="10208"/>
                  </a:lnTo>
                  <a:cubicBezTo>
                    <a:pt x="2002" y="10208"/>
                    <a:pt x="2335" y="12443"/>
                    <a:pt x="2802" y="12977"/>
                  </a:cubicBezTo>
                  <a:cubicBezTo>
                    <a:pt x="2914" y="13104"/>
                    <a:pt x="3264" y="13159"/>
                    <a:pt x="3744" y="13159"/>
                  </a:cubicBezTo>
                  <a:cubicBezTo>
                    <a:pt x="5410" y="13159"/>
                    <a:pt x="8652" y="12497"/>
                    <a:pt x="9040" y="11876"/>
                  </a:cubicBezTo>
                  <a:cubicBezTo>
                    <a:pt x="9507" y="11075"/>
                    <a:pt x="8840" y="8707"/>
                    <a:pt x="8840" y="8707"/>
                  </a:cubicBezTo>
                  <a:lnTo>
                    <a:pt x="8707"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5892725" y="4440275"/>
              <a:ext cx="238525" cy="212775"/>
            </a:xfrm>
            <a:custGeom>
              <a:avLst/>
              <a:gdLst/>
              <a:ahLst/>
              <a:cxnLst/>
              <a:rect l="l" t="t" r="r" b="b"/>
              <a:pathLst>
                <a:path w="9541" h="8511" extrusionOk="0">
                  <a:moveTo>
                    <a:pt x="8940" y="1"/>
                  </a:moveTo>
                  <a:lnTo>
                    <a:pt x="0" y="3170"/>
                  </a:lnTo>
                  <a:cubicBezTo>
                    <a:pt x="234" y="5138"/>
                    <a:pt x="634" y="6439"/>
                    <a:pt x="1501" y="7506"/>
                  </a:cubicBezTo>
                  <a:cubicBezTo>
                    <a:pt x="2062" y="8197"/>
                    <a:pt x="2888" y="8510"/>
                    <a:pt x="3817" y="8510"/>
                  </a:cubicBezTo>
                  <a:cubicBezTo>
                    <a:pt x="4324" y="8510"/>
                    <a:pt x="4862" y="8417"/>
                    <a:pt x="5404" y="8240"/>
                  </a:cubicBezTo>
                  <a:cubicBezTo>
                    <a:pt x="6905" y="7707"/>
                    <a:pt x="8806" y="6539"/>
                    <a:pt x="9173" y="4771"/>
                  </a:cubicBezTo>
                  <a:cubicBezTo>
                    <a:pt x="9540" y="3003"/>
                    <a:pt x="9373" y="1802"/>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5856850" y="4134225"/>
              <a:ext cx="270225" cy="498375"/>
            </a:xfrm>
            <a:custGeom>
              <a:avLst/>
              <a:gdLst/>
              <a:ahLst/>
              <a:cxnLst/>
              <a:rect l="l" t="t" r="r" b="b"/>
              <a:pathLst>
                <a:path w="10809" h="19935" extrusionOk="0">
                  <a:moveTo>
                    <a:pt x="7426" y="0"/>
                  </a:moveTo>
                  <a:cubicBezTo>
                    <a:pt x="7419" y="0"/>
                    <a:pt x="7413" y="1"/>
                    <a:pt x="7406" y="1"/>
                  </a:cubicBezTo>
                  <a:cubicBezTo>
                    <a:pt x="7439" y="201"/>
                    <a:pt x="7473" y="1836"/>
                    <a:pt x="7473" y="2169"/>
                  </a:cubicBezTo>
                  <a:cubicBezTo>
                    <a:pt x="7506" y="2236"/>
                    <a:pt x="7439" y="2303"/>
                    <a:pt x="7406" y="2336"/>
                  </a:cubicBezTo>
                  <a:cubicBezTo>
                    <a:pt x="7388" y="2342"/>
                    <a:pt x="7372" y="2345"/>
                    <a:pt x="7356" y="2345"/>
                  </a:cubicBezTo>
                  <a:cubicBezTo>
                    <a:pt x="7283" y="2345"/>
                    <a:pt x="7233" y="2285"/>
                    <a:pt x="7206" y="2202"/>
                  </a:cubicBezTo>
                  <a:cubicBezTo>
                    <a:pt x="7139" y="2036"/>
                    <a:pt x="7106" y="1836"/>
                    <a:pt x="7106" y="1669"/>
                  </a:cubicBezTo>
                  <a:cubicBezTo>
                    <a:pt x="7106" y="1569"/>
                    <a:pt x="7072" y="1469"/>
                    <a:pt x="7039" y="1369"/>
                  </a:cubicBezTo>
                  <a:cubicBezTo>
                    <a:pt x="6972" y="1235"/>
                    <a:pt x="6839" y="1135"/>
                    <a:pt x="6705" y="1135"/>
                  </a:cubicBezTo>
                  <a:cubicBezTo>
                    <a:pt x="6572" y="1118"/>
                    <a:pt x="6439" y="1110"/>
                    <a:pt x="6305" y="1110"/>
                  </a:cubicBezTo>
                  <a:cubicBezTo>
                    <a:pt x="6172" y="1110"/>
                    <a:pt x="6038" y="1118"/>
                    <a:pt x="5905" y="1135"/>
                  </a:cubicBezTo>
                  <a:cubicBezTo>
                    <a:pt x="5571" y="1168"/>
                    <a:pt x="5271" y="1235"/>
                    <a:pt x="4938" y="1268"/>
                  </a:cubicBezTo>
                  <a:cubicBezTo>
                    <a:pt x="4337" y="1402"/>
                    <a:pt x="3236" y="1635"/>
                    <a:pt x="2603" y="1836"/>
                  </a:cubicBezTo>
                  <a:cubicBezTo>
                    <a:pt x="2236" y="1936"/>
                    <a:pt x="1902" y="2102"/>
                    <a:pt x="1602" y="2336"/>
                  </a:cubicBezTo>
                  <a:cubicBezTo>
                    <a:pt x="1468" y="2536"/>
                    <a:pt x="1402" y="2770"/>
                    <a:pt x="1468" y="3003"/>
                  </a:cubicBezTo>
                  <a:cubicBezTo>
                    <a:pt x="1502" y="3270"/>
                    <a:pt x="1502" y="3503"/>
                    <a:pt x="1502" y="3770"/>
                  </a:cubicBezTo>
                  <a:cubicBezTo>
                    <a:pt x="1499" y="3771"/>
                    <a:pt x="1496" y="3771"/>
                    <a:pt x="1493" y="3771"/>
                  </a:cubicBezTo>
                  <a:cubicBezTo>
                    <a:pt x="1126" y="3771"/>
                    <a:pt x="601" y="1767"/>
                    <a:pt x="534" y="1502"/>
                  </a:cubicBezTo>
                  <a:lnTo>
                    <a:pt x="534" y="1502"/>
                  </a:lnTo>
                  <a:cubicBezTo>
                    <a:pt x="1" y="1769"/>
                    <a:pt x="835" y="3637"/>
                    <a:pt x="1068" y="5638"/>
                  </a:cubicBezTo>
                  <a:cubicBezTo>
                    <a:pt x="1268" y="7907"/>
                    <a:pt x="1335" y="10208"/>
                    <a:pt x="1268" y="12510"/>
                  </a:cubicBezTo>
                  <a:cubicBezTo>
                    <a:pt x="1268" y="15212"/>
                    <a:pt x="1435" y="17313"/>
                    <a:pt x="3036" y="19048"/>
                  </a:cubicBezTo>
                  <a:cubicBezTo>
                    <a:pt x="3637" y="19679"/>
                    <a:pt x="4392" y="19934"/>
                    <a:pt x="5180" y="19934"/>
                  </a:cubicBezTo>
                  <a:cubicBezTo>
                    <a:pt x="7015" y="19934"/>
                    <a:pt x="9031" y="18550"/>
                    <a:pt x="9708" y="17313"/>
                  </a:cubicBezTo>
                  <a:cubicBezTo>
                    <a:pt x="10675" y="15545"/>
                    <a:pt x="10808" y="14344"/>
                    <a:pt x="10275" y="11676"/>
                  </a:cubicBezTo>
                  <a:cubicBezTo>
                    <a:pt x="9808" y="9374"/>
                    <a:pt x="8507" y="7106"/>
                    <a:pt x="8173" y="4204"/>
                  </a:cubicBezTo>
                  <a:cubicBezTo>
                    <a:pt x="7876" y="1563"/>
                    <a:pt x="8036" y="0"/>
                    <a:pt x="7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5888550" y="4407775"/>
              <a:ext cx="238525" cy="224825"/>
            </a:xfrm>
            <a:custGeom>
              <a:avLst/>
              <a:gdLst/>
              <a:ahLst/>
              <a:cxnLst/>
              <a:rect l="l" t="t" r="r" b="b"/>
              <a:pathLst>
                <a:path w="9541" h="8993" extrusionOk="0">
                  <a:moveTo>
                    <a:pt x="8807" y="0"/>
                  </a:moveTo>
                  <a:cubicBezTo>
                    <a:pt x="8907" y="400"/>
                    <a:pt x="9407" y="2935"/>
                    <a:pt x="8640" y="3469"/>
                  </a:cubicBezTo>
                  <a:cubicBezTo>
                    <a:pt x="8529" y="3549"/>
                    <a:pt x="8424" y="3583"/>
                    <a:pt x="8323" y="3583"/>
                  </a:cubicBezTo>
                  <a:cubicBezTo>
                    <a:pt x="7666" y="3583"/>
                    <a:pt x="7239" y="2102"/>
                    <a:pt x="7239" y="2102"/>
                  </a:cubicBezTo>
                  <a:cubicBezTo>
                    <a:pt x="7239" y="2102"/>
                    <a:pt x="7073" y="2077"/>
                    <a:pt x="6768" y="2077"/>
                  </a:cubicBezTo>
                  <a:cubicBezTo>
                    <a:pt x="6008" y="2077"/>
                    <a:pt x="4384" y="2230"/>
                    <a:pt x="2335" y="3302"/>
                  </a:cubicBezTo>
                  <a:cubicBezTo>
                    <a:pt x="2491" y="3707"/>
                    <a:pt x="2152" y="4956"/>
                    <a:pt x="1454" y="4956"/>
                  </a:cubicBezTo>
                  <a:cubicBezTo>
                    <a:pt x="1405" y="4956"/>
                    <a:pt x="1354" y="4950"/>
                    <a:pt x="1301" y="4937"/>
                  </a:cubicBezTo>
                  <a:cubicBezTo>
                    <a:pt x="467" y="4737"/>
                    <a:pt x="34" y="1835"/>
                    <a:pt x="0" y="1801"/>
                  </a:cubicBezTo>
                  <a:lnTo>
                    <a:pt x="0" y="1801"/>
                  </a:lnTo>
                  <a:cubicBezTo>
                    <a:pt x="0" y="4403"/>
                    <a:pt x="234" y="6438"/>
                    <a:pt x="1768" y="8106"/>
                  </a:cubicBezTo>
                  <a:cubicBezTo>
                    <a:pt x="2369" y="8737"/>
                    <a:pt x="3121" y="8992"/>
                    <a:pt x="3905" y="8992"/>
                  </a:cubicBezTo>
                  <a:cubicBezTo>
                    <a:pt x="5733" y="8992"/>
                    <a:pt x="7739" y="7608"/>
                    <a:pt x="8440" y="6371"/>
                  </a:cubicBezTo>
                  <a:cubicBezTo>
                    <a:pt x="9440" y="4637"/>
                    <a:pt x="9540" y="3402"/>
                    <a:pt x="9007" y="767"/>
                  </a:cubicBezTo>
                  <a:cubicBezTo>
                    <a:pt x="8940" y="467"/>
                    <a:pt x="8873" y="234"/>
                    <a:pt x="88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6041975" y="4134225"/>
              <a:ext cx="49775" cy="344125"/>
            </a:xfrm>
            <a:custGeom>
              <a:avLst/>
              <a:gdLst/>
              <a:ahLst/>
              <a:cxnLst/>
              <a:rect l="l" t="t" r="r" b="b"/>
              <a:pathLst>
                <a:path w="1991" h="13765" extrusionOk="0">
                  <a:moveTo>
                    <a:pt x="15" y="1"/>
                  </a:moveTo>
                  <a:cubicBezTo>
                    <a:pt x="11" y="1"/>
                    <a:pt x="6" y="1"/>
                    <a:pt x="1" y="1"/>
                  </a:cubicBezTo>
                  <a:lnTo>
                    <a:pt x="1" y="101"/>
                  </a:lnTo>
                  <a:cubicBezTo>
                    <a:pt x="1" y="134"/>
                    <a:pt x="68" y="1969"/>
                    <a:pt x="101" y="2169"/>
                  </a:cubicBezTo>
                  <a:cubicBezTo>
                    <a:pt x="201" y="4171"/>
                    <a:pt x="234" y="8007"/>
                    <a:pt x="501" y="9808"/>
                  </a:cubicBezTo>
                  <a:cubicBezTo>
                    <a:pt x="701" y="10942"/>
                    <a:pt x="802" y="12110"/>
                    <a:pt x="868" y="13244"/>
                  </a:cubicBezTo>
                  <a:cubicBezTo>
                    <a:pt x="893" y="13598"/>
                    <a:pt x="1051" y="13764"/>
                    <a:pt x="1241" y="13764"/>
                  </a:cubicBezTo>
                  <a:cubicBezTo>
                    <a:pt x="1569" y="13764"/>
                    <a:pt x="1990" y="13265"/>
                    <a:pt x="1969" y="12376"/>
                  </a:cubicBezTo>
                  <a:cubicBezTo>
                    <a:pt x="1969" y="11009"/>
                    <a:pt x="1235" y="7640"/>
                    <a:pt x="968" y="5371"/>
                  </a:cubicBezTo>
                  <a:cubicBezTo>
                    <a:pt x="770" y="2160"/>
                    <a:pt x="637" y="1"/>
                    <a:pt x="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5860200" y="4171750"/>
              <a:ext cx="97850" cy="334175"/>
            </a:xfrm>
            <a:custGeom>
              <a:avLst/>
              <a:gdLst/>
              <a:ahLst/>
              <a:cxnLst/>
              <a:rect l="l" t="t" r="r" b="b"/>
              <a:pathLst>
                <a:path w="3914" h="13367" extrusionOk="0">
                  <a:moveTo>
                    <a:pt x="434" y="1"/>
                  </a:moveTo>
                  <a:cubicBezTo>
                    <a:pt x="0" y="134"/>
                    <a:pt x="434" y="1836"/>
                    <a:pt x="634" y="2636"/>
                  </a:cubicBezTo>
                  <a:cubicBezTo>
                    <a:pt x="834" y="3437"/>
                    <a:pt x="1068" y="4304"/>
                    <a:pt x="1334" y="5438"/>
                  </a:cubicBezTo>
                  <a:cubicBezTo>
                    <a:pt x="2002" y="7673"/>
                    <a:pt x="2068" y="11076"/>
                    <a:pt x="2469" y="12376"/>
                  </a:cubicBezTo>
                  <a:cubicBezTo>
                    <a:pt x="2697" y="13061"/>
                    <a:pt x="3119" y="13367"/>
                    <a:pt x="3434" y="13367"/>
                  </a:cubicBezTo>
                  <a:cubicBezTo>
                    <a:pt x="3717" y="13367"/>
                    <a:pt x="3913" y="13119"/>
                    <a:pt x="3803" y="12677"/>
                  </a:cubicBezTo>
                  <a:cubicBezTo>
                    <a:pt x="3469" y="11576"/>
                    <a:pt x="3202" y="10475"/>
                    <a:pt x="3036" y="9341"/>
                  </a:cubicBezTo>
                  <a:cubicBezTo>
                    <a:pt x="2702" y="7573"/>
                    <a:pt x="1668" y="4004"/>
                    <a:pt x="1134" y="2102"/>
                  </a:cubicBezTo>
                  <a:cubicBezTo>
                    <a:pt x="967" y="1769"/>
                    <a:pt x="434"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5937750" y="4454375"/>
              <a:ext cx="137625" cy="38475"/>
            </a:xfrm>
            <a:custGeom>
              <a:avLst/>
              <a:gdLst/>
              <a:ahLst/>
              <a:cxnLst/>
              <a:rect l="l" t="t" r="r" b="b"/>
              <a:pathLst>
                <a:path w="5505" h="1539" extrusionOk="0">
                  <a:moveTo>
                    <a:pt x="4500" y="0"/>
                  </a:moveTo>
                  <a:cubicBezTo>
                    <a:pt x="2971" y="0"/>
                    <a:pt x="1468" y="400"/>
                    <a:pt x="134" y="1138"/>
                  </a:cubicBezTo>
                  <a:cubicBezTo>
                    <a:pt x="34" y="1205"/>
                    <a:pt x="0" y="1338"/>
                    <a:pt x="67" y="1438"/>
                  </a:cubicBezTo>
                  <a:cubicBezTo>
                    <a:pt x="100" y="1505"/>
                    <a:pt x="200" y="1538"/>
                    <a:pt x="301" y="1538"/>
                  </a:cubicBezTo>
                  <a:cubicBezTo>
                    <a:pt x="334" y="1505"/>
                    <a:pt x="334" y="1505"/>
                    <a:pt x="367" y="1505"/>
                  </a:cubicBezTo>
                  <a:cubicBezTo>
                    <a:pt x="1638" y="783"/>
                    <a:pt x="3085" y="411"/>
                    <a:pt x="4533" y="411"/>
                  </a:cubicBezTo>
                  <a:cubicBezTo>
                    <a:pt x="4757" y="411"/>
                    <a:pt x="4981" y="420"/>
                    <a:pt x="5204" y="438"/>
                  </a:cubicBezTo>
                  <a:cubicBezTo>
                    <a:pt x="5227" y="443"/>
                    <a:pt x="5249" y="446"/>
                    <a:pt x="5270" y="446"/>
                  </a:cubicBezTo>
                  <a:cubicBezTo>
                    <a:pt x="5370" y="446"/>
                    <a:pt x="5443" y="381"/>
                    <a:pt x="5471" y="271"/>
                  </a:cubicBezTo>
                  <a:cubicBezTo>
                    <a:pt x="5504" y="137"/>
                    <a:pt x="5438" y="37"/>
                    <a:pt x="5304" y="37"/>
                  </a:cubicBezTo>
                  <a:cubicBezTo>
                    <a:pt x="5036" y="13"/>
                    <a:pt x="4767" y="0"/>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5921900" y="4400725"/>
              <a:ext cx="151800" cy="40725"/>
            </a:xfrm>
            <a:custGeom>
              <a:avLst/>
              <a:gdLst/>
              <a:ahLst/>
              <a:cxnLst/>
              <a:rect l="l" t="t" r="r" b="b"/>
              <a:pathLst>
                <a:path w="6072" h="1629" extrusionOk="0">
                  <a:moveTo>
                    <a:pt x="5283" y="0"/>
                  </a:moveTo>
                  <a:cubicBezTo>
                    <a:pt x="3513" y="0"/>
                    <a:pt x="1759" y="409"/>
                    <a:pt x="167" y="1249"/>
                  </a:cubicBezTo>
                  <a:cubicBezTo>
                    <a:pt x="67" y="1283"/>
                    <a:pt x="1" y="1416"/>
                    <a:pt x="67" y="1516"/>
                  </a:cubicBezTo>
                  <a:cubicBezTo>
                    <a:pt x="117" y="1591"/>
                    <a:pt x="167" y="1629"/>
                    <a:pt x="231" y="1629"/>
                  </a:cubicBezTo>
                  <a:cubicBezTo>
                    <a:pt x="253" y="1629"/>
                    <a:pt x="276" y="1625"/>
                    <a:pt x="301" y="1616"/>
                  </a:cubicBezTo>
                  <a:cubicBezTo>
                    <a:pt x="334" y="1616"/>
                    <a:pt x="334" y="1616"/>
                    <a:pt x="367" y="1583"/>
                  </a:cubicBezTo>
                  <a:cubicBezTo>
                    <a:pt x="1868" y="803"/>
                    <a:pt x="3530" y="400"/>
                    <a:pt x="5234" y="400"/>
                  </a:cubicBezTo>
                  <a:cubicBezTo>
                    <a:pt x="5423" y="400"/>
                    <a:pt x="5614" y="405"/>
                    <a:pt x="5805" y="415"/>
                  </a:cubicBezTo>
                  <a:cubicBezTo>
                    <a:pt x="5818" y="420"/>
                    <a:pt x="5832" y="422"/>
                    <a:pt x="5846" y="422"/>
                  </a:cubicBezTo>
                  <a:cubicBezTo>
                    <a:pt x="5939" y="422"/>
                    <a:pt x="6043" y="335"/>
                    <a:pt x="6072" y="249"/>
                  </a:cubicBezTo>
                  <a:cubicBezTo>
                    <a:pt x="6072" y="115"/>
                    <a:pt x="6005" y="15"/>
                    <a:pt x="5871" y="15"/>
                  </a:cubicBezTo>
                  <a:cubicBezTo>
                    <a:pt x="5675" y="5"/>
                    <a:pt x="5479" y="0"/>
                    <a:pt x="52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p:cNvSpPr/>
            <p:nvPr/>
          </p:nvSpPr>
          <p:spPr>
            <a:xfrm>
              <a:off x="5914400" y="4348675"/>
              <a:ext cx="151800" cy="41675"/>
            </a:xfrm>
            <a:custGeom>
              <a:avLst/>
              <a:gdLst/>
              <a:ahLst/>
              <a:cxnLst/>
              <a:rect l="l" t="t" r="r" b="b"/>
              <a:pathLst>
                <a:path w="6072" h="1667" extrusionOk="0">
                  <a:moveTo>
                    <a:pt x="4745" y="1"/>
                  </a:moveTo>
                  <a:cubicBezTo>
                    <a:pt x="2324" y="1"/>
                    <a:pt x="254" y="1239"/>
                    <a:pt x="167" y="1297"/>
                  </a:cubicBezTo>
                  <a:cubicBezTo>
                    <a:pt x="34" y="1330"/>
                    <a:pt x="0" y="1463"/>
                    <a:pt x="67" y="1597"/>
                  </a:cubicBezTo>
                  <a:cubicBezTo>
                    <a:pt x="108" y="1638"/>
                    <a:pt x="175" y="1667"/>
                    <a:pt x="251" y="1667"/>
                  </a:cubicBezTo>
                  <a:cubicBezTo>
                    <a:pt x="299" y="1667"/>
                    <a:pt x="350" y="1656"/>
                    <a:pt x="401" y="1630"/>
                  </a:cubicBezTo>
                  <a:cubicBezTo>
                    <a:pt x="401" y="1630"/>
                    <a:pt x="2422" y="443"/>
                    <a:pt x="4706" y="443"/>
                  </a:cubicBezTo>
                  <a:cubicBezTo>
                    <a:pt x="5046" y="443"/>
                    <a:pt x="5392" y="469"/>
                    <a:pt x="5738" y="529"/>
                  </a:cubicBezTo>
                  <a:lnTo>
                    <a:pt x="5838" y="529"/>
                  </a:lnTo>
                  <a:cubicBezTo>
                    <a:pt x="5905" y="496"/>
                    <a:pt x="6005" y="429"/>
                    <a:pt x="6038" y="363"/>
                  </a:cubicBezTo>
                  <a:cubicBezTo>
                    <a:pt x="6071" y="229"/>
                    <a:pt x="5971" y="129"/>
                    <a:pt x="5871" y="96"/>
                  </a:cubicBezTo>
                  <a:cubicBezTo>
                    <a:pt x="5491" y="30"/>
                    <a:pt x="5114" y="1"/>
                    <a:pt x="47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p:cNvSpPr/>
            <p:nvPr/>
          </p:nvSpPr>
          <p:spPr>
            <a:xfrm>
              <a:off x="5905225" y="4301600"/>
              <a:ext cx="154300" cy="41475"/>
            </a:xfrm>
            <a:custGeom>
              <a:avLst/>
              <a:gdLst/>
              <a:ahLst/>
              <a:cxnLst/>
              <a:rect l="l" t="t" r="r" b="b"/>
              <a:pathLst>
                <a:path w="6172" h="1659" extrusionOk="0">
                  <a:moveTo>
                    <a:pt x="4624" y="1"/>
                  </a:moveTo>
                  <a:cubicBezTo>
                    <a:pt x="3040" y="1"/>
                    <a:pt x="1486" y="454"/>
                    <a:pt x="134" y="1312"/>
                  </a:cubicBezTo>
                  <a:cubicBezTo>
                    <a:pt x="34" y="1345"/>
                    <a:pt x="0" y="1478"/>
                    <a:pt x="67" y="1578"/>
                  </a:cubicBezTo>
                  <a:cubicBezTo>
                    <a:pt x="122" y="1634"/>
                    <a:pt x="187" y="1658"/>
                    <a:pt x="252" y="1658"/>
                  </a:cubicBezTo>
                  <a:cubicBezTo>
                    <a:pt x="304" y="1658"/>
                    <a:pt x="356" y="1642"/>
                    <a:pt x="401" y="1612"/>
                  </a:cubicBezTo>
                  <a:cubicBezTo>
                    <a:pt x="429" y="1612"/>
                    <a:pt x="2206" y="414"/>
                    <a:pt x="4514" y="414"/>
                  </a:cubicBezTo>
                  <a:cubicBezTo>
                    <a:pt x="4929" y="414"/>
                    <a:pt x="5362" y="453"/>
                    <a:pt x="5805" y="544"/>
                  </a:cubicBezTo>
                  <a:cubicBezTo>
                    <a:pt x="5871" y="544"/>
                    <a:pt x="5905" y="544"/>
                    <a:pt x="5938" y="511"/>
                  </a:cubicBezTo>
                  <a:cubicBezTo>
                    <a:pt x="6038" y="511"/>
                    <a:pt x="6105" y="444"/>
                    <a:pt x="6138" y="378"/>
                  </a:cubicBezTo>
                  <a:cubicBezTo>
                    <a:pt x="6171" y="244"/>
                    <a:pt x="6105" y="144"/>
                    <a:pt x="5971" y="111"/>
                  </a:cubicBezTo>
                  <a:cubicBezTo>
                    <a:pt x="5522" y="37"/>
                    <a:pt x="5072" y="1"/>
                    <a:pt x="4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4"/>
            <p:cNvSpPr/>
            <p:nvPr/>
          </p:nvSpPr>
          <p:spPr>
            <a:xfrm>
              <a:off x="5896875" y="4248725"/>
              <a:ext cx="155150" cy="43475"/>
            </a:xfrm>
            <a:custGeom>
              <a:avLst/>
              <a:gdLst/>
              <a:ahLst/>
              <a:cxnLst/>
              <a:rect l="l" t="t" r="r" b="b"/>
              <a:pathLst>
                <a:path w="6206" h="1739" extrusionOk="0">
                  <a:moveTo>
                    <a:pt x="4746" y="0"/>
                  </a:moveTo>
                  <a:cubicBezTo>
                    <a:pt x="2315" y="0"/>
                    <a:pt x="253" y="1301"/>
                    <a:pt x="168" y="1358"/>
                  </a:cubicBezTo>
                  <a:cubicBezTo>
                    <a:pt x="34" y="1425"/>
                    <a:pt x="1" y="1559"/>
                    <a:pt x="101" y="1659"/>
                  </a:cubicBezTo>
                  <a:cubicBezTo>
                    <a:pt x="138" y="1714"/>
                    <a:pt x="195" y="1739"/>
                    <a:pt x="255" y="1739"/>
                  </a:cubicBezTo>
                  <a:cubicBezTo>
                    <a:pt x="304" y="1739"/>
                    <a:pt x="356" y="1722"/>
                    <a:pt x="401" y="1692"/>
                  </a:cubicBezTo>
                  <a:cubicBezTo>
                    <a:pt x="430" y="1692"/>
                    <a:pt x="2430" y="411"/>
                    <a:pt x="4728" y="411"/>
                  </a:cubicBezTo>
                  <a:cubicBezTo>
                    <a:pt x="5104" y="411"/>
                    <a:pt x="5487" y="445"/>
                    <a:pt x="5872" y="525"/>
                  </a:cubicBezTo>
                  <a:lnTo>
                    <a:pt x="5972" y="525"/>
                  </a:lnTo>
                  <a:cubicBezTo>
                    <a:pt x="6072" y="525"/>
                    <a:pt x="6139" y="458"/>
                    <a:pt x="6172" y="358"/>
                  </a:cubicBezTo>
                  <a:cubicBezTo>
                    <a:pt x="6205" y="258"/>
                    <a:pt x="6139" y="124"/>
                    <a:pt x="6005" y="124"/>
                  </a:cubicBezTo>
                  <a:cubicBezTo>
                    <a:pt x="5580" y="37"/>
                    <a:pt x="5158" y="0"/>
                    <a:pt x="47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4"/>
            <p:cNvSpPr/>
            <p:nvPr/>
          </p:nvSpPr>
          <p:spPr>
            <a:xfrm>
              <a:off x="5279775" y="2468875"/>
              <a:ext cx="769750" cy="1606275"/>
            </a:xfrm>
            <a:custGeom>
              <a:avLst/>
              <a:gdLst/>
              <a:ahLst/>
              <a:cxnLst/>
              <a:rect l="l" t="t" r="r" b="b"/>
              <a:pathLst>
                <a:path w="30790" h="64251" extrusionOk="0">
                  <a:moveTo>
                    <a:pt x="27153" y="1"/>
                  </a:moveTo>
                  <a:lnTo>
                    <a:pt x="1001" y="34"/>
                  </a:lnTo>
                  <a:cubicBezTo>
                    <a:pt x="0" y="11108"/>
                    <a:pt x="234" y="27987"/>
                    <a:pt x="467" y="36560"/>
                  </a:cubicBezTo>
                  <a:cubicBezTo>
                    <a:pt x="568" y="40930"/>
                    <a:pt x="2202" y="61378"/>
                    <a:pt x="2202" y="61378"/>
                  </a:cubicBezTo>
                  <a:cubicBezTo>
                    <a:pt x="3301" y="62272"/>
                    <a:pt x="4553" y="62575"/>
                    <a:pt x="5744" y="62575"/>
                  </a:cubicBezTo>
                  <a:cubicBezTo>
                    <a:pt x="8242" y="62575"/>
                    <a:pt x="10475" y="61244"/>
                    <a:pt x="10475" y="61244"/>
                  </a:cubicBezTo>
                  <a:cubicBezTo>
                    <a:pt x="10475" y="61244"/>
                    <a:pt x="12409" y="47301"/>
                    <a:pt x="12543" y="43665"/>
                  </a:cubicBezTo>
                  <a:cubicBezTo>
                    <a:pt x="12643" y="40530"/>
                    <a:pt x="12409" y="36060"/>
                    <a:pt x="12409" y="36060"/>
                  </a:cubicBezTo>
                  <a:lnTo>
                    <a:pt x="14311" y="25652"/>
                  </a:lnTo>
                  <a:cubicBezTo>
                    <a:pt x="14311" y="25652"/>
                    <a:pt x="15478" y="36460"/>
                    <a:pt x="17113" y="43365"/>
                  </a:cubicBezTo>
                  <a:cubicBezTo>
                    <a:pt x="18781" y="50637"/>
                    <a:pt x="22283" y="63913"/>
                    <a:pt x="22283" y="63913"/>
                  </a:cubicBezTo>
                  <a:cubicBezTo>
                    <a:pt x="22960" y="64155"/>
                    <a:pt x="23722" y="64251"/>
                    <a:pt x="24503" y="64251"/>
                  </a:cubicBezTo>
                  <a:cubicBezTo>
                    <a:pt x="27497" y="64251"/>
                    <a:pt x="30789" y="62846"/>
                    <a:pt x="30789" y="62846"/>
                  </a:cubicBezTo>
                  <a:cubicBezTo>
                    <a:pt x="30789" y="62846"/>
                    <a:pt x="30789" y="54006"/>
                    <a:pt x="30222" y="47801"/>
                  </a:cubicBezTo>
                  <a:cubicBezTo>
                    <a:pt x="29655" y="41931"/>
                    <a:pt x="28988" y="40263"/>
                    <a:pt x="28888" y="39062"/>
                  </a:cubicBezTo>
                  <a:cubicBezTo>
                    <a:pt x="28888" y="39062"/>
                    <a:pt x="28354" y="15678"/>
                    <a:pt x="271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4"/>
            <p:cNvSpPr/>
            <p:nvPr/>
          </p:nvSpPr>
          <p:spPr>
            <a:xfrm>
              <a:off x="5445725" y="2767425"/>
              <a:ext cx="191825" cy="602125"/>
            </a:xfrm>
            <a:custGeom>
              <a:avLst/>
              <a:gdLst/>
              <a:ahLst/>
              <a:cxnLst/>
              <a:rect l="l" t="t" r="r" b="b"/>
              <a:pathLst>
                <a:path w="7673" h="24085" extrusionOk="0">
                  <a:moveTo>
                    <a:pt x="1" y="0"/>
                  </a:moveTo>
                  <a:cubicBezTo>
                    <a:pt x="1" y="1"/>
                    <a:pt x="1302" y="2569"/>
                    <a:pt x="5037" y="3570"/>
                  </a:cubicBezTo>
                  <a:lnTo>
                    <a:pt x="6739" y="13710"/>
                  </a:lnTo>
                  <a:lnTo>
                    <a:pt x="5771" y="24084"/>
                  </a:lnTo>
                  <a:lnTo>
                    <a:pt x="7673" y="13677"/>
                  </a:lnTo>
                  <a:lnTo>
                    <a:pt x="5971" y="2536"/>
                  </a:lnTo>
                  <a:cubicBezTo>
                    <a:pt x="5971" y="2536"/>
                    <a:pt x="2035" y="1935"/>
                    <a:pt x="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4"/>
            <p:cNvSpPr/>
            <p:nvPr/>
          </p:nvSpPr>
          <p:spPr>
            <a:xfrm>
              <a:off x="5821000" y="3980800"/>
              <a:ext cx="230175" cy="103950"/>
            </a:xfrm>
            <a:custGeom>
              <a:avLst/>
              <a:gdLst/>
              <a:ahLst/>
              <a:cxnLst/>
              <a:rect l="l" t="t" r="r" b="b"/>
              <a:pathLst>
                <a:path w="9207" h="4158" extrusionOk="0">
                  <a:moveTo>
                    <a:pt x="9174" y="0"/>
                  </a:moveTo>
                  <a:cubicBezTo>
                    <a:pt x="7512" y="1047"/>
                    <a:pt x="4872" y="1597"/>
                    <a:pt x="2663" y="1597"/>
                  </a:cubicBezTo>
                  <a:cubicBezTo>
                    <a:pt x="1634" y="1597"/>
                    <a:pt x="700" y="1478"/>
                    <a:pt x="0" y="1234"/>
                  </a:cubicBezTo>
                  <a:lnTo>
                    <a:pt x="0" y="1234"/>
                  </a:lnTo>
                  <a:lnTo>
                    <a:pt x="601" y="3703"/>
                  </a:lnTo>
                  <a:cubicBezTo>
                    <a:pt x="1472" y="4023"/>
                    <a:pt x="2467" y="4157"/>
                    <a:pt x="3471" y="4157"/>
                  </a:cubicBezTo>
                  <a:cubicBezTo>
                    <a:pt x="5811" y="4157"/>
                    <a:pt x="8203" y="3429"/>
                    <a:pt x="9207" y="2635"/>
                  </a:cubicBezTo>
                  <a:lnTo>
                    <a:pt x="91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4"/>
            <p:cNvSpPr/>
            <p:nvPr/>
          </p:nvSpPr>
          <p:spPr>
            <a:xfrm>
              <a:off x="5329800" y="3944100"/>
              <a:ext cx="218525" cy="90025"/>
            </a:xfrm>
            <a:custGeom>
              <a:avLst/>
              <a:gdLst/>
              <a:ahLst/>
              <a:cxnLst/>
              <a:rect l="l" t="t" r="r" b="b"/>
              <a:pathLst>
                <a:path w="8741" h="3601" extrusionOk="0">
                  <a:moveTo>
                    <a:pt x="8740" y="0"/>
                  </a:moveTo>
                  <a:lnTo>
                    <a:pt x="8740" y="0"/>
                  </a:lnTo>
                  <a:cubicBezTo>
                    <a:pt x="7649" y="655"/>
                    <a:pt x="5753" y="1013"/>
                    <a:pt x="3925" y="1013"/>
                  </a:cubicBezTo>
                  <a:cubicBezTo>
                    <a:pt x="2402" y="1013"/>
                    <a:pt x="926" y="765"/>
                    <a:pt x="1" y="234"/>
                  </a:cubicBezTo>
                  <a:lnTo>
                    <a:pt x="1" y="234"/>
                  </a:lnTo>
                  <a:lnTo>
                    <a:pt x="201" y="2702"/>
                  </a:lnTo>
                  <a:cubicBezTo>
                    <a:pt x="1296" y="3351"/>
                    <a:pt x="2698" y="3600"/>
                    <a:pt x="4042" y="3600"/>
                  </a:cubicBezTo>
                  <a:cubicBezTo>
                    <a:pt x="6015" y="3600"/>
                    <a:pt x="7865" y="3064"/>
                    <a:pt x="8440" y="2469"/>
                  </a:cubicBezTo>
                  <a:lnTo>
                    <a:pt x="87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5831000" y="3080975"/>
              <a:ext cx="173475" cy="345150"/>
            </a:xfrm>
            <a:custGeom>
              <a:avLst/>
              <a:gdLst/>
              <a:ahLst/>
              <a:cxnLst/>
              <a:rect l="l" t="t" r="r" b="b"/>
              <a:pathLst>
                <a:path w="6939" h="13806" extrusionOk="0">
                  <a:moveTo>
                    <a:pt x="6505" y="1"/>
                  </a:moveTo>
                  <a:cubicBezTo>
                    <a:pt x="6505" y="1"/>
                    <a:pt x="5004" y="1168"/>
                    <a:pt x="1" y="1802"/>
                  </a:cubicBezTo>
                  <a:cubicBezTo>
                    <a:pt x="534" y="10942"/>
                    <a:pt x="468" y="12877"/>
                    <a:pt x="734" y="13711"/>
                  </a:cubicBezTo>
                  <a:cubicBezTo>
                    <a:pt x="752" y="13776"/>
                    <a:pt x="870" y="13806"/>
                    <a:pt x="1062" y="13806"/>
                  </a:cubicBezTo>
                  <a:cubicBezTo>
                    <a:pt x="2337" y="13806"/>
                    <a:pt x="6877" y="12505"/>
                    <a:pt x="6906" y="11809"/>
                  </a:cubicBezTo>
                  <a:cubicBezTo>
                    <a:pt x="6939" y="11009"/>
                    <a:pt x="6505" y="1"/>
                    <a:pt x="6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5854350" y="3173550"/>
              <a:ext cx="134300" cy="36200"/>
            </a:xfrm>
            <a:custGeom>
              <a:avLst/>
              <a:gdLst/>
              <a:ahLst/>
              <a:cxnLst/>
              <a:rect l="l" t="t" r="r" b="b"/>
              <a:pathLst>
                <a:path w="5372" h="1448" extrusionOk="0">
                  <a:moveTo>
                    <a:pt x="5338" y="0"/>
                  </a:moveTo>
                  <a:cubicBezTo>
                    <a:pt x="4937" y="134"/>
                    <a:pt x="4571" y="334"/>
                    <a:pt x="4137" y="501"/>
                  </a:cubicBezTo>
                  <a:cubicBezTo>
                    <a:pt x="3637" y="701"/>
                    <a:pt x="3136" y="834"/>
                    <a:pt x="2636" y="968"/>
                  </a:cubicBezTo>
                  <a:cubicBezTo>
                    <a:pt x="2169" y="1068"/>
                    <a:pt x="1702" y="1135"/>
                    <a:pt x="1235" y="1168"/>
                  </a:cubicBezTo>
                  <a:cubicBezTo>
                    <a:pt x="1035" y="1201"/>
                    <a:pt x="801" y="1201"/>
                    <a:pt x="601" y="1201"/>
                  </a:cubicBezTo>
                  <a:cubicBezTo>
                    <a:pt x="401" y="1201"/>
                    <a:pt x="201" y="1201"/>
                    <a:pt x="34" y="1268"/>
                  </a:cubicBezTo>
                  <a:cubicBezTo>
                    <a:pt x="1" y="1268"/>
                    <a:pt x="1" y="1335"/>
                    <a:pt x="34" y="1368"/>
                  </a:cubicBezTo>
                  <a:cubicBezTo>
                    <a:pt x="205" y="1417"/>
                    <a:pt x="394" y="1448"/>
                    <a:pt x="574" y="1448"/>
                  </a:cubicBezTo>
                  <a:cubicBezTo>
                    <a:pt x="640" y="1448"/>
                    <a:pt x="705" y="1444"/>
                    <a:pt x="768" y="1435"/>
                  </a:cubicBezTo>
                  <a:cubicBezTo>
                    <a:pt x="1001" y="1401"/>
                    <a:pt x="1235" y="1401"/>
                    <a:pt x="1468" y="1368"/>
                  </a:cubicBezTo>
                  <a:cubicBezTo>
                    <a:pt x="1935" y="1335"/>
                    <a:pt x="2402" y="1235"/>
                    <a:pt x="2836" y="1135"/>
                  </a:cubicBezTo>
                  <a:cubicBezTo>
                    <a:pt x="3270" y="1034"/>
                    <a:pt x="3703" y="868"/>
                    <a:pt x="4104" y="701"/>
                  </a:cubicBezTo>
                  <a:cubicBezTo>
                    <a:pt x="4537" y="534"/>
                    <a:pt x="4971" y="334"/>
                    <a:pt x="5338" y="67"/>
                  </a:cubicBezTo>
                  <a:cubicBezTo>
                    <a:pt x="5371" y="34"/>
                    <a:pt x="5371" y="0"/>
                    <a:pt x="5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5918575" y="3161050"/>
              <a:ext cx="19625" cy="20900"/>
            </a:xfrm>
            <a:custGeom>
              <a:avLst/>
              <a:gdLst/>
              <a:ahLst/>
              <a:cxnLst/>
              <a:rect l="l" t="t" r="r" b="b"/>
              <a:pathLst>
                <a:path w="785" h="836" extrusionOk="0">
                  <a:moveTo>
                    <a:pt x="400" y="200"/>
                  </a:moveTo>
                  <a:cubicBezTo>
                    <a:pt x="601" y="234"/>
                    <a:pt x="634" y="534"/>
                    <a:pt x="467" y="634"/>
                  </a:cubicBezTo>
                  <a:cubicBezTo>
                    <a:pt x="430" y="646"/>
                    <a:pt x="389" y="654"/>
                    <a:pt x="349" y="654"/>
                  </a:cubicBezTo>
                  <a:cubicBezTo>
                    <a:pt x="278" y="654"/>
                    <a:pt x="209" y="631"/>
                    <a:pt x="167" y="567"/>
                  </a:cubicBezTo>
                  <a:cubicBezTo>
                    <a:pt x="134" y="467"/>
                    <a:pt x="134" y="334"/>
                    <a:pt x="234" y="267"/>
                  </a:cubicBezTo>
                  <a:lnTo>
                    <a:pt x="234" y="234"/>
                  </a:lnTo>
                  <a:cubicBezTo>
                    <a:pt x="300" y="200"/>
                    <a:pt x="334" y="200"/>
                    <a:pt x="400" y="200"/>
                  </a:cubicBezTo>
                  <a:close/>
                  <a:moveTo>
                    <a:pt x="300" y="0"/>
                  </a:moveTo>
                  <a:cubicBezTo>
                    <a:pt x="167" y="0"/>
                    <a:pt x="100" y="100"/>
                    <a:pt x="67" y="200"/>
                  </a:cubicBezTo>
                  <a:cubicBezTo>
                    <a:pt x="0" y="300"/>
                    <a:pt x="0" y="400"/>
                    <a:pt x="0" y="500"/>
                  </a:cubicBezTo>
                  <a:cubicBezTo>
                    <a:pt x="0" y="600"/>
                    <a:pt x="33" y="701"/>
                    <a:pt x="100" y="767"/>
                  </a:cubicBezTo>
                  <a:cubicBezTo>
                    <a:pt x="171" y="815"/>
                    <a:pt x="248" y="836"/>
                    <a:pt x="322" y="836"/>
                  </a:cubicBezTo>
                  <a:cubicBezTo>
                    <a:pt x="563" y="836"/>
                    <a:pt x="785" y="614"/>
                    <a:pt x="734" y="334"/>
                  </a:cubicBezTo>
                  <a:cubicBezTo>
                    <a:pt x="734" y="234"/>
                    <a:pt x="667" y="133"/>
                    <a:pt x="601" y="100"/>
                  </a:cubicBezTo>
                  <a:cubicBezTo>
                    <a:pt x="500" y="33"/>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4704375" y="1752525"/>
              <a:ext cx="760550" cy="564375"/>
            </a:xfrm>
            <a:custGeom>
              <a:avLst/>
              <a:gdLst/>
              <a:ahLst/>
              <a:cxnLst/>
              <a:rect l="l" t="t" r="r" b="b"/>
              <a:pathLst>
                <a:path w="30422" h="22575" extrusionOk="0">
                  <a:moveTo>
                    <a:pt x="30422" y="1"/>
                  </a:moveTo>
                  <a:lnTo>
                    <a:pt x="30422" y="1"/>
                  </a:lnTo>
                  <a:cubicBezTo>
                    <a:pt x="27686" y="668"/>
                    <a:pt x="25618" y="1969"/>
                    <a:pt x="21615" y="7072"/>
                  </a:cubicBezTo>
                  <a:cubicBezTo>
                    <a:pt x="19948" y="9207"/>
                    <a:pt x="16478" y="14344"/>
                    <a:pt x="16478" y="14344"/>
                  </a:cubicBezTo>
                  <a:cubicBezTo>
                    <a:pt x="16478" y="14344"/>
                    <a:pt x="8840" y="9074"/>
                    <a:pt x="8106" y="8006"/>
                  </a:cubicBezTo>
                  <a:cubicBezTo>
                    <a:pt x="6638" y="5972"/>
                    <a:pt x="6271" y="4270"/>
                    <a:pt x="4336" y="3770"/>
                  </a:cubicBezTo>
                  <a:cubicBezTo>
                    <a:pt x="2435" y="3303"/>
                    <a:pt x="0" y="2703"/>
                    <a:pt x="0" y="2703"/>
                  </a:cubicBezTo>
                  <a:lnTo>
                    <a:pt x="0" y="2703"/>
                  </a:lnTo>
                  <a:lnTo>
                    <a:pt x="1801" y="11709"/>
                  </a:lnTo>
                  <a:cubicBezTo>
                    <a:pt x="2635" y="12643"/>
                    <a:pt x="3669" y="12243"/>
                    <a:pt x="5704" y="14278"/>
                  </a:cubicBezTo>
                  <a:cubicBezTo>
                    <a:pt x="7239" y="15779"/>
                    <a:pt x="10975" y="18981"/>
                    <a:pt x="14210" y="21449"/>
                  </a:cubicBezTo>
                  <a:cubicBezTo>
                    <a:pt x="15262" y="22254"/>
                    <a:pt x="16197" y="22574"/>
                    <a:pt x="17022" y="22574"/>
                  </a:cubicBezTo>
                  <a:cubicBezTo>
                    <a:pt x="18317" y="22574"/>
                    <a:pt x="19340" y="21786"/>
                    <a:pt x="20114" y="20849"/>
                  </a:cubicBezTo>
                  <a:cubicBezTo>
                    <a:pt x="23217" y="17080"/>
                    <a:pt x="25818" y="14044"/>
                    <a:pt x="25818" y="14044"/>
                  </a:cubicBezTo>
                  <a:lnTo>
                    <a:pt x="3042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4851975" y="1743275"/>
              <a:ext cx="636300" cy="584400"/>
            </a:xfrm>
            <a:custGeom>
              <a:avLst/>
              <a:gdLst/>
              <a:ahLst/>
              <a:cxnLst/>
              <a:rect l="l" t="t" r="r" b="b"/>
              <a:pathLst>
                <a:path w="25452" h="23376" extrusionOk="0">
                  <a:moveTo>
                    <a:pt x="25159" y="0"/>
                  </a:moveTo>
                  <a:cubicBezTo>
                    <a:pt x="21389" y="0"/>
                    <a:pt x="18919" y="1899"/>
                    <a:pt x="16512" y="5541"/>
                  </a:cubicBezTo>
                  <a:cubicBezTo>
                    <a:pt x="15011" y="7809"/>
                    <a:pt x="10541" y="14381"/>
                    <a:pt x="10541" y="14381"/>
                  </a:cubicBezTo>
                  <a:lnTo>
                    <a:pt x="5104" y="10611"/>
                  </a:lnTo>
                  <a:cubicBezTo>
                    <a:pt x="5104" y="10611"/>
                    <a:pt x="4337" y="13113"/>
                    <a:pt x="2669" y="14347"/>
                  </a:cubicBezTo>
                  <a:cubicBezTo>
                    <a:pt x="2002" y="14859"/>
                    <a:pt x="1379" y="14996"/>
                    <a:pt x="902" y="14996"/>
                  </a:cubicBezTo>
                  <a:cubicBezTo>
                    <a:pt x="354" y="14996"/>
                    <a:pt x="0" y="14814"/>
                    <a:pt x="0" y="14814"/>
                  </a:cubicBezTo>
                  <a:lnTo>
                    <a:pt x="0" y="14814"/>
                  </a:lnTo>
                  <a:cubicBezTo>
                    <a:pt x="1802" y="16816"/>
                    <a:pt x="3770" y="18684"/>
                    <a:pt x="5904" y="20352"/>
                  </a:cubicBezTo>
                  <a:cubicBezTo>
                    <a:pt x="8549" y="22484"/>
                    <a:pt x="10075" y="23376"/>
                    <a:pt x="11311" y="23376"/>
                  </a:cubicBezTo>
                  <a:cubicBezTo>
                    <a:pt x="12009" y="23376"/>
                    <a:pt x="12615" y="23092"/>
                    <a:pt x="13276" y="22587"/>
                  </a:cubicBezTo>
                  <a:cubicBezTo>
                    <a:pt x="14177" y="21886"/>
                    <a:pt x="14777" y="21152"/>
                    <a:pt x="16512" y="19151"/>
                  </a:cubicBezTo>
                  <a:cubicBezTo>
                    <a:pt x="18580" y="16749"/>
                    <a:pt x="20081" y="14714"/>
                    <a:pt x="20081" y="14714"/>
                  </a:cubicBezTo>
                  <a:lnTo>
                    <a:pt x="25452" y="4"/>
                  </a:lnTo>
                  <a:cubicBezTo>
                    <a:pt x="25353" y="1"/>
                    <a:pt x="25256" y="0"/>
                    <a:pt x="25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5300625" y="1740850"/>
              <a:ext cx="673000" cy="905750"/>
            </a:xfrm>
            <a:custGeom>
              <a:avLst/>
              <a:gdLst/>
              <a:ahLst/>
              <a:cxnLst/>
              <a:rect l="l" t="t" r="r" b="b"/>
              <a:pathLst>
                <a:path w="26920" h="36230" extrusionOk="0">
                  <a:moveTo>
                    <a:pt x="11575" y="1"/>
                  </a:moveTo>
                  <a:lnTo>
                    <a:pt x="7639" y="134"/>
                  </a:lnTo>
                  <a:cubicBezTo>
                    <a:pt x="6138" y="1568"/>
                    <a:pt x="4704" y="3136"/>
                    <a:pt x="3403" y="4771"/>
                  </a:cubicBezTo>
                  <a:cubicBezTo>
                    <a:pt x="901" y="7806"/>
                    <a:pt x="334" y="8774"/>
                    <a:pt x="134" y="11476"/>
                  </a:cubicBezTo>
                  <a:cubicBezTo>
                    <a:pt x="0" y="13310"/>
                    <a:pt x="1635" y="16079"/>
                    <a:pt x="1635" y="16079"/>
                  </a:cubicBezTo>
                  <a:cubicBezTo>
                    <a:pt x="1301" y="22016"/>
                    <a:pt x="267" y="33625"/>
                    <a:pt x="267" y="33625"/>
                  </a:cubicBezTo>
                  <a:cubicBezTo>
                    <a:pt x="1874" y="35092"/>
                    <a:pt x="6762" y="36229"/>
                    <a:pt x="12280" y="36229"/>
                  </a:cubicBezTo>
                  <a:cubicBezTo>
                    <a:pt x="17304" y="36229"/>
                    <a:pt x="22850" y="35286"/>
                    <a:pt x="26920" y="32791"/>
                  </a:cubicBezTo>
                  <a:cubicBezTo>
                    <a:pt x="26920" y="32791"/>
                    <a:pt x="24485" y="23818"/>
                    <a:pt x="24518" y="21049"/>
                  </a:cubicBezTo>
                  <a:cubicBezTo>
                    <a:pt x="24518" y="19114"/>
                    <a:pt x="25552" y="13777"/>
                    <a:pt x="25752" y="11175"/>
                  </a:cubicBezTo>
                  <a:cubicBezTo>
                    <a:pt x="26219" y="4704"/>
                    <a:pt x="23951" y="2002"/>
                    <a:pt x="22917" y="1535"/>
                  </a:cubicBezTo>
                  <a:cubicBezTo>
                    <a:pt x="20648" y="501"/>
                    <a:pt x="11575" y="1"/>
                    <a:pt x="115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5352325" y="1164525"/>
              <a:ext cx="532900" cy="505475"/>
            </a:xfrm>
            <a:custGeom>
              <a:avLst/>
              <a:gdLst/>
              <a:ahLst/>
              <a:cxnLst/>
              <a:rect l="l" t="t" r="r" b="b"/>
              <a:pathLst>
                <a:path w="21316" h="20219" extrusionOk="0">
                  <a:moveTo>
                    <a:pt x="11242" y="1"/>
                  </a:moveTo>
                  <a:cubicBezTo>
                    <a:pt x="9338" y="1"/>
                    <a:pt x="7321" y="1029"/>
                    <a:pt x="5905" y="2105"/>
                  </a:cubicBezTo>
                  <a:cubicBezTo>
                    <a:pt x="5338" y="2539"/>
                    <a:pt x="4804" y="3006"/>
                    <a:pt x="4304" y="3540"/>
                  </a:cubicBezTo>
                  <a:cubicBezTo>
                    <a:pt x="4070" y="3807"/>
                    <a:pt x="3837" y="4073"/>
                    <a:pt x="3636" y="4374"/>
                  </a:cubicBezTo>
                  <a:cubicBezTo>
                    <a:pt x="3436" y="4707"/>
                    <a:pt x="3270" y="5041"/>
                    <a:pt x="3169" y="5374"/>
                  </a:cubicBezTo>
                  <a:cubicBezTo>
                    <a:pt x="3003" y="5808"/>
                    <a:pt x="2736" y="6475"/>
                    <a:pt x="2336" y="6675"/>
                  </a:cubicBezTo>
                  <a:cubicBezTo>
                    <a:pt x="1" y="7776"/>
                    <a:pt x="101" y="10912"/>
                    <a:pt x="1335" y="11712"/>
                  </a:cubicBezTo>
                  <a:cubicBezTo>
                    <a:pt x="1201" y="11345"/>
                    <a:pt x="1201" y="10945"/>
                    <a:pt x="1368" y="10578"/>
                  </a:cubicBezTo>
                  <a:cubicBezTo>
                    <a:pt x="1502" y="10211"/>
                    <a:pt x="1735" y="9878"/>
                    <a:pt x="1969" y="9577"/>
                  </a:cubicBezTo>
                  <a:lnTo>
                    <a:pt x="1969" y="9577"/>
                  </a:lnTo>
                  <a:cubicBezTo>
                    <a:pt x="1835" y="10278"/>
                    <a:pt x="1869" y="10978"/>
                    <a:pt x="2102" y="11646"/>
                  </a:cubicBezTo>
                  <a:cubicBezTo>
                    <a:pt x="2235" y="11979"/>
                    <a:pt x="2402" y="12279"/>
                    <a:pt x="2636" y="12546"/>
                  </a:cubicBezTo>
                  <a:cubicBezTo>
                    <a:pt x="2803" y="12846"/>
                    <a:pt x="3036" y="13047"/>
                    <a:pt x="3336" y="13180"/>
                  </a:cubicBezTo>
                  <a:cubicBezTo>
                    <a:pt x="3636" y="13247"/>
                    <a:pt x="3903" y="13180"/>
                    <a:pt x="4170" y="13313"/>
                  </a:cubicBezTo>
                  <a:cubicBezTo>
                    <a:pt x="4504" y="13547"/>
                    <a:pt x="4771" y="13814"/>
                    <a:pt x="5138" y="14047"/>
                  </a:cubicBezTo>
                  <a:cubicBezTo>
                    <a:pt x="5504" y="14281"/>
                    <a:pt x="5871" y="14481"/>
                    <a:pt x="6238" y="14714"/>
                  </a:cubicBezTo>
                  <a:lnTo>
                    <a:pt x="10341" y="17116"/>
                  </a:lnTo>
                  <a:lnTo>
                    <a:pt x="15612" y="20218"/>
                  </a:lnTo>
                  <a:cubicBezTo>
                    <a:pt x="15745" y="18017"/>
                    <a:pt x="19281" y="17383"/>
                    <a:pt x="20615" y="12179"/>
                  </a:cubicBezTo>
                  <a:cubicBezTo>
                    <a:pt x="21316" y="9477"/>
                    <a:pt x="20582" y="4674"/>
                    <a:pt x="17680" y="4340"/>
                  </a:cubicBezTo>
                  <a:cubicBezTo>
                    <a:pt x="16979" y="1939"/>
                    <a:pt x="14578" y="604"/>
                    <a:pt x="12243" y="104"/>
                  </a:cubicBezTo>
                  <a:cubicBezTo>
                    <a:pt x="11915" y="33"/>
                    <a:pt x="11581" y="1"/>
                    <a:pt x="112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5419050" y="1301075"/>
              <a:ext cx="432825" cy="571225"/>
            </a:xfrm>
            <a:custGeom>
              <a:avLst/>
              <a:gdLst/>
              <a:ahLst/>
              <a:cxnLst/>
              <a:rect l="l" t="t" r="r" b="b"/>
              <a:pathLst>
                <a:path w="17313" h="22849" extrusionOk="0">
                  <a:moveTo>
                    <a:pt x="2099" y="1"/>
                  </a:moveTo>
                  <a:cubicBezTo>
                    <a:pt x="1550" y="1"/>
                    <a:pt x="1009" y="296"/>
                    <a:pt x="734" y="846"/>
                  </a:cubicBezTo>
                  <a:cubicBezTo>
                    <a:pt x="434" y="1514"/>
                    <a:pt x="33" y="2681"/>
                    <a:pt x="300" y="5016"/>
                  </a:cubicBezTo>
                  <a:cubicBezTo>
                    <a:pt x="400" y="5883"/>
                    <a:pt x="0" y="6884"/>
                    <a:pt x="33" y="8052"/>
                  </a:cubicBezTo>
                  <a:cubicBezTo>
                    <a:pt x="167" y="12655"/>
                    <a:pt x="1201" y="14123"/>
                    <a:pt x="2469" y="14923"/>
                  </a:cubicBezTo>
                  <a:cubicBezTo>
                    <a:pt x="3445" y="15427"/>
                    <a:pt x="4570" y="15693"/>
                    <a:pt x="5704" y="15693"/>
                  </a:cubicBezTo>
                  <a:cubicBezTo>
                    <a:pt x="5771" y="15693"/>
                    <a:pt x="5837" y="15692"/>
                    <a:pt x="5904" y="15690"/>
                  </a:cubicBezTo>
                  <a:lnTo>
                    <a:pt x="5904" y="15690"/>
                  </a:lnTo>
                  <a:lnTo>
                    <a:pt x="5804" y="16925"/>
                  </a:lnTo>
                  <a:cubicBezTo>
                    <a:pt x="5771" y="17592"/>
                    <a:pt x="5604" y="17625"/>
                    <a:pt x="5004" y="17658"/>
                  </a:cubicBezTo>
                  <a:lnTo>
                    <a:pt x="4136" y="17725"/>
                  </a:lnTo>
                  <a:cubicBezTo>
                    <a:pt x="4136" y="17725"/>
                    <a:pt x="634" y="22162"/>
                    <a:pt x="5004" y="22762"/>
                  </a:cubicBezTo>
                  <a:cubicBezTo>
                    <a:pt x="5431" y="22821"/>
                    <a:pt x="5858" y="22848"/>
                    <a:pt x="6283" y="22848"/>
                  </a:cubicBezTo>
                  <a:cubicBezTo>
                    <a:pt x="10665" y="22848"/>
                    <a:pt x="14769" y="19925"/>
                    <a:pt x="15711" y="18526"/>
                  </a:cubicBezTo>
                  <a:cubicBezTo>
                    <a:pt x="15711" y="18526"/>
                    <a:pt x="15344" y="18459"/>
                    <a:pt x="14277" y="18292"/>
                  </a:cubicBezTo>
                  <a:cubicBezTo>
                    <a:pt x="13210" y="18159"/>
                    <a:pt x="12909" y="17725"/>
                    <a:pt x="12843" y="16824"/>
                  </a:cubicBezTo>
                  <a:lnTo>
                    <a:pt x="13109" y="11988"/>
                  </a:lnTo>
                  <a:cubicBezTo>
                    <a:pt x="13433" y="12156"/>
                    <a:pt x="13779" y="12237"/>
                    <a:pt x="14118" y="12237"/>
                  </a:cubicBezTo>
                  <a:cubicBezTo>
                    <a:pt x="14722" y="12237"/>
                    <a:pt x="15306" y="11979"/>
                    <a:pt x="15711" y="11487"/>
                  </a:cubicBezTo>
                  <a:cubicBezTo>
                    <a:pt x="17146" y="9986"/>
                    <a:pt x="17312" y="8352"/>
                    <a:pt x="16512" y="7318"/>
                  </a:cubicBezTo>
                  <a:cubicBezTo>
                    <a:pt x="16171" y="6858"/>
                    <a:pt x="15664" y="6647"/>
                    <a:pt x="15124" y="6647"/>
                  </a:cubicBezTo>
                  <a:cubicBezTo>
                    <a:pt x="14292" y="6647"/>
                    <a:pt x="13382" y="7148"/>
                    <a:pt x="12876" y="8018"/>
                  </a:cubicBezTo>
                  <a:cubicBezTo>
                    <a:pt x="12785" y="8040"/>
                    <a:pt x="12697" y="8051"/>
                    <a:pt x="12613" y="8051"/>
                  </a:cubicBezTo>
                  <a:cubicBezTo>
                    <a:pt x="11571" y="8051"/>
                    <a:pt x="11180" y="6381"/>
                    <a:pt x="12075" y="4682"/>
                  </a:cubicBezTo>
                  <a:lnTo>
                    <a:pt x="12075" y="4682"/>
                  </a:lnTo>
                  <a:cubicBezTo>
                    <a:pt x="12075" y="4682"/>
                    <a:pt x="11944" y="4691"/>
                    <a:pt x="11710" y="4691"/>
                  </a:cubicBezTo>
                  <a:cubicBezTo>
                    <a:pt x="10358" y="4691"/>
                    <a:pt x="5587" y="4400"/>
                    <a:pt x="3169" y="446"/>
                  </a:cubicBezTo>
                  <a:cubicBezTo>
                    <a:pt x="2867" y="145"/>
                    <a:pt x="2481" y="1"/>
                    <a:pt x="2099"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4"/>
            <p:cNvSpPr/>
            <p:nvPr/>
          </p:nvSpPr>
          <p:spPr>
            <a:xfrm>
              <a:off x="5539125" y="1559050"/>
              <a:ext cx="67575" cy="44150"/>
            </a:xfrm>
            <a:custGeom>
              <a:avLst/>
              <a:gdLst/>
              <a:ahLst/>
              <a:cxnLst/>
              <a:rect l="l" t="t" r="r" b="b"/>
              <a:pathLst>
                <a:path w="2703" h="1766" extrusionOk="0">
                  <a:moveTo>
                    <a:pt x="2502" y="1"/>
                  </a:moveTo>
                  <a:lnTo>
                    <a:pt x="1" y="801"/>
                  </a:lnTo>
                  <a:cubicBezTo>
                    <a:pt x="136" y="1372"/>
                    <a:pt x="671" y="1766"/>
                    <a:pt x="1243" y="1766"/>
                  </a:cubicBezTo>
                  <a:cubicBezTo>
                    <a:pt x="1373" y="1766"/>
                    <a:pt x="1505" y="1745"/>
                    <a:pt x="1635" y="1702"/>
                  </a:cubicBezTo>
                  <a:cubicBezTo>
                    <a:pt x="2302" y="1469"/>
                    <a:pt x="2702" y="701"/>
                    <a:pt x="2502"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4"/>
            <p:cNvSpPr/>
            <p:nvPr/>
          </p:nvSpPr>
          <p:spPr>
            <a:xfrm>
              <a:off x="5561650" y="1574025"/>
              <a:ext cx="40875" cy="28850"/>
            </a:xfrm>
            <a:custGeom>
              <a:avLst/>
              <a:gdLst/>
              <a:ahLst/>
              <a:cxnLst/>
              <a:rect l="l" t="t" r="r" b="b"/>
              <a:pathLst>
                <a:path w="1635" h="1154" extrusionOk="0">
                  <a:moveTo>
                    <a:pt x="1364" y="1"/>
                  </a:moveTo>
                  <a:cubicBezTo>
                    <a:pt x="694" y="1"/>
                    <a:pt x="129" y="458"/>
                    <a:pt x="0" y="1103"/>
                  </a:cubicBezTo>
                  <a:cubicBezTo>
                    <a:pt x="117" y="1136"/>
                    <a:pt x="234" y="1153"/>
                    <a:pt x="355" y="1153"/>
                  </a:cubicBezTo>
                  <a:cubicBezTo>
                    <a:pt x="476" y="1153"/>
                    <a:pt x="601" y="1136"/>
                    <a:pt x="734" y="1103"/>
                  </a:cubicBezTo>
                  <a:cubicBezTo>
                    <a:pt x="1201" y="936"/>
                    <a:pt x="1568" y="536"/>
                    <a:pt x="1635" y="36"/>
                  </a:cubicBezTo>
                  <a:cubicBezTo>
                    <a:pt x="1568" y="2"/>
                    <a:pt x="1501" y="2"/>
                    <a:pt x="1435" y="2"/>
                  </a:cubicBezTo>
                  <a:cubicBezTo>
                    <a:pt x="1411" y="1"/>
                    <a:pt x="1388" y="1"/>
                    <a:pt x="1364"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4"/>
            <p:cNvSpPr/>
            <p:nvPr/>
          </p:nvSpPr>
          <p:spPr>
            <a:xfrm>
              <a:off x="5443225" y="1370450"/>
              <a:ext cx="46725" cy="32700"/>
            </a:xfrm>
            <a:custGeom>
              <a:avLst/>
              <a:gdLst/>
              <a:ahLst/>
              <a:cxnLst/>
              <a:rect l="l" t="t" r="r" b="b"/>
              <a:pathLst>
                <a:path w="1869" h="1308" extrusionOk="0">
                  <a:moveTo>
                    <a:pt x="1031" y="1"/>
                  </a:moveTo>
                  <a:cubicBezTo>
                    <a:pt x="919" y="1"/>
                    <a:pt x="807" y="24"/>
                    <a:pt x="701" y="73"/>
                  </a:cubicBezTo>
                  <a:cubicBezTo>
                    <a:pt x="234" y="273"/>
                    <a:pt x="0" y="807"/>
                    <a:pt x="201" y="1307"/>
                  </a:cubicBezTo>
                  <a:lnTo>
                    <a:pt x="1868" y="573"/>
                  </a:lnTo>
                  <a:cubicBezTo>
                    <a:pt x="1717" y="220"/>
                    <a:pt x="1376"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4"/>
            <p:cNvSpPr/>
            <p:nvPr/>
          </p:nvSpPr>
          <p:spPr>
            <a:xfrm>
              <a:off x="5454900" y="1421225"/>
              <a:ext cx="39225" cy="37850"/>
            </a:xfrm>
            <a:custGeom>
              <a:avLst/>
              <a:gdLst/>
              <a:ahLst/>
              <a:cxnLst/>
              <a:rect l="l" t="t" r="r" b="b"/>
              <a:pathLst>
                <a:path w="1569" h="1514" extrusionOk="0">
                  <a:moveTo>
                    <a:pt x="846" y="1"/>
                  </a:moveTo>
                  <a:cubicBezTo>
                    <a:pt x="809" y="1"/>
                    <a:pt x="772" y="4"/>
                    <a:pt x="734" y="10"/>
                  </a:cubicBezTo>
                  <a:cubicBezTo>
                    <a:pt x="301" y="43"/>
                    <a:pt x="0" y="410"/>
                    <a:pt x="34" y="844"/>
                  </a:cubicBezTo>
                  <a:cubicBezTo>
                    <a:pt x="66" y="1224"/>
                    <a:pt x="398" y="1513"/>
                    <a:pt x="774" y="1513"/>
                  </a:cubicBezTo>
                  <a:cubicBezTo>
                    <a:pt x="794" y="1513"/>
                    <a:pt x="814" y="1513"/>
                    <a:pt x="834" y="1511"/>
                  </a:cubicBezTo>
                  <a:cubicBezTo>
                    <a:pt x="1268" y="1444"/>
                    <a:pt x="1568" y="1077"/>
                    <a:pt x="1535" y="677"/>
                  </a:cubicBezTo>
                  <a:cubicBezTo>
                    <a:pt x="1505" y="284"/>
                    <a:pt x="1200"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4"/>
            <p:cNvSpPr/>
            <p:nvPr/>
          </p:nvSpPr>
          <p:spPr>
            <a:xfrm>
              <a:off x="5605000" y="1385100"/>
              <a:ext cx="45900" cy="34725"/>
            </a:xfrm>
            <a:custGeom>
              <a:avLst/>
              <a:gdLst/>
              <a:ahLst/>
              <a:cxnLst/>
              <a:rect l="l" t="t" r="r" b="b"/>
              <a:pathLst>
                <a:path w="1836" h="1389" extrusionOk="0">
                  <a:moveTo>
                    <a:pt x="808" y="0"/>
                  </a:moveTo>
                  <a:cubicBezTo>
                    <a:pt x="482" y="0"/>
                    <a:pt x="162" y="188"/>
                    <a:pt x="1" y="488"/>
                  </a:cubicBezTo>
                  <a:lnTo>
                    <a:pt x="1635" y="1388"/>
                  </a:lnTo>
                  <a:cubicBezTo>
                    <a:pt x="1835" y="921"/>
                    <a:pt x="1669" y="354"/>
                    <a:pt x="1235" y="121"/>
                  </a:cubicBezTo>
                  <a:cubicBezTo>
                    <a:pt x="1101" y="38"/>
                    <a:pt x="954" y="0"/>
                    <a:pt x="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4"/>
            <p:cNvSpPr/>
            <p:nvPr/>
          </p:nvSpPr>
          <p:spPr>
            <a:xfrm>
              <a:off x="5597500" y="1425400"/>
              <a:ext cx="39225" cy="37850"/>
            </a:xfrm>
            <a:custGeom>
              <a:avLst/>
              <a:gdLst/>
              <a:ahLst/>
              <a:cxnLst/>
              <a:rect l="l" t="t" r="r" b="b"/>
              <a:pathLst>
                <a:path w="1569" h="1514" extrusionOk="0">
                  <a:moveTo>
                    <a:pt x="821" y="0"/>
                  </a:moveTo>
                  <a:cubicBezTo>
                    <a:pt x="782" y="0"/>
                    <a:pt x="742" y="3"/>
                    <a:pt x="701" y="10"/>
                  </a:cubicBezTo>
                  <a:cubicBezTo>
                    <a:pt x="301" y="43"/>
                    <a:pt x="1" y="410"/>
                    <a:pt x="34" y="844"/>
                  </a:cubicBezTo>
                  <a:cubicBezTo>
                    <a:pt x="66" y="1224"/>
                    <a:pt x="398" y="1513"/>
                    <a:pt x="802" y="1513"/>
                  </a:cubicBezTo>
                  <a:cubicBezTo>
                    <a:pt x="824" y="1513"/>
                    <a:pt x="846" y="1512"/>
                    <a:pt x="868" y="1511"/>
                  </a:cubicBezTo>
                  <a:cubicBezTo>
                    <a:pt x="1268" y="1444"/>
                    <a:pt x="1568" y="1077"/>
                    <a:pt x="1535" y="677"/>
                  </a:cubicBezTo>
                  <a:cubicBezTo>
                    <a:pt x="1505" y="284"/>
                    <a:pt x="1201" y="0"/>
                    <a:pt x="8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4"/>
            <p:cNvSpPr/>
            <p:nvPr/>
          </p:nvSpPr>
          <p:spPr>
            <a:xfrm>
              <a:off x="5488250" y="1403950"/>
              <a:ext cx="75925" cy="129275"/>
            </a:xfrm>
            <a:custGeom>
              <a:avLst/>
              <a:gdLst/>
              <a:ahLst/>
              <a:cxnLst/>
              <a:rect l="l" t="t" r="r" b="b"/>
              <a:pathLst>
                <a:path w="3037" h="5171" extrusionOk="0">
                  <a:moveTo>
                    <a:pt x="3036" y="0"/>
                  </a:moveTo>
                  <a:lnTo>
                    <a:pt x="1" y="3836"/>
                  </a:lnTo>
                  <a:lnTo>
                    <a:pt x="2503" y="5171"/>
                  </a:lnTo>
                  <a:lnTo>
                    <a:pt x="3036" y="0"/>
                  </a:ln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4"/>
            <p:cNvSpPr/>
            <p:nvPr/>
          </p:nvSpPr>
          <p:spPr>
            <a:xfrm>
              <a:off x="5564150" y="1613275"/>
              <a:ext cx="160975" cy="102575"/>
            </a:xfrm>
            <a:custGeom>
              <a:avLst/>
              <a:gdLst/>
              <a:ahLst/>
              <a:cxnLst/>
              <a:rect l="l" t="t" r="r" b="b"/>
              <a:pathLst>
                <a:path w="6439" h="4103" extrusionOk="0">
                  <a:moveTo>
                    <a:pt x="6438" y="0"/>
                  </a:moveTo>
                  <a:lnTo>
                    <a:pt x="6438" y="0"/>
                  </a:lnTo>
                  <a:cubicBezTo>
                    <a:pt x="5528" y="1950"/>
                    <a:pt x="3542" y="3172"/>
                    <a:pt x="356" y="3172"/>
                  </a:cubicBezTo>
                  <a:cubicBezTo>
                    <a:pt x="271" y="3172"/>
                    <a:pt x="186" y="3171"/>
                    <a:pt x="100" y="3169"/>
                  </a:cubicBezTo>
                  <a:lnTo>
                    <a:pt x="0" y="4103"/>
                  </a:lnTo>
                  <a:cubicBezTo>
                    <a:pt x="0" y="4103"/>
                    <a:pt x="3269" y="4036"/>
                    <a:pt x="4804" y="2902"/>
                  </a:cubicBezTo>
                  <a:cubicBezTo>
                    <a:pt x="6138" y="1902"/>
                    <a:pt x="6438" y="0"/>
                    <a:pt x="6438"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4"/>
            <p:cNvSpPr/>
            <p:nvPr/>
          </p:nvSpPr>
          <p:spPr>
            <a:xfrm>
              <a:off x="5242250" y="1741700"/>
              <a:ext cx="302750" cy="1020750"/>
            </a:xfrm>
            <a:custGeom>
              <a:avLst/>
              <a:gdLst/>
              <a:ahLst/>
              <a:cxnLst/>
              <a:rect l="l" t="t" r="r" b="b"/>
              <a:pathLst>
                <a:path w="12110" h="40830" extrusionOk="0">
                  <a:moveTo>
                    <a:pt x="12109" y="0"/>
                  </a:moveTo>
                  <a:lnTo>
                    <a:pt x="9841" y="67"/>
                  </a:lnTo>
                  <a:cubicBezTo>
                    <a:pt x="7572" y="1768"/>
                    <a:pt x="5638" y="3869"/>
                    <a:pt x="4103" y="6271"/>
                  </a:cubicBezTo>
                  <a:cubicBezTo>
                    <a:pt x="3036" y="7806"/>
                    <a:pt x="2369" y="9574"/>
                    <a:pt x="2135" y="11442"/>
                  </a:cubicBezTo>
                  <a:cubicBezTo>
                    <a:pt x="1568" y="17179"/>
                    <a:pt x="768" y="28387"/>
                    <a:pt x="0" y="39862"/>
                  </a:cubicBezTo>
                  <a:cubicBezTo>
                    <a:pt x="1335" y="40829"/>
                    <a:pt x="4203" y="40829"/>
                    <a:pt x="4203" y="40829"/>
                  </a:cubicBezTo>
                  <a:cubicBezTo>
                    <a:pt x="4203" y="40829"/>
                    <a:pt x="4337" y="20181"/>
                    <a:pt x="4837" y="15178"/>
                  </a:cubicBezTo>
                  <a:cubicBezTo>
                    <a:pt x="5471" y="9440"/>
                    <a:pt x="8039" y="4103"/>
                    <a:pt x="121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4"/>
            <p:cNvSpPr/>
            <p:nvPr/>
          </p:nvSpPr>
          <p:spPr>
            <a:xfrm>
              <a:off x="5264775" y="2372150"/>
              <a:ext cx="87575" cy="63400"/>
            </a:xfrm>
            <a:custGeom>
              <a:avLst/>
              <a:gdLst/>
              <a:ahLst/>
              <a:cxnLst/>
              <a:rect l="l" t="t" r="r" b="b"/>
              <a:pathLst>
                <a:path w="3503" h="2536" extrusionOk="0">
                  <a:moveTo>
                    <a:pt x="133" y="0"/>
                  </a:moveTo>
                  <a:cubicBezTo>
                    <a:pt x="67" y="601"/>
                    <a:pt x="67" y="1201"/>
                    <a:pt x="0" y="1801"/>
                  </a:cubicBezTo>
                  <a:cubicBezTo>
                    <a:pt x="1134" y="2102"/>
                    <a:pt x="2302" y="2335"/>
                    <a:pt x="3469" y="2535"/>
                  </a:cubicBezTo>
                  <a:lnTo>
                    <a:pt x="3503" y="767"/>
                  </a:lnTo>
                  <a:cubicBezTo>
                    <a:pt x="2368" y="567"/>
                    <a:pt x="1234" y="300"/>
                    <a:pt x="13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4"/>
            <p:cNvSpPr/>
            <p:nvPr/>
          </p:nvSpPr>
          <p:spPr>
            <a:xfrm>
              <a:off x="5253925" y="2523925"/>
              <a:ext cx="95925" cy="65900"/>
            </a:xfrm>
            <a:custGeom>
              <a:avLst/>
              <a:gdLst/>
              <a:ahLst/>
              <a:cxnLst/>
              <a:rect l="l" t="t" r="r" b="b"/>
              <a:pathLst>
                <a:path w="3837" h="2636" extrusionOk="0">
                  <a:moveTo>
                    <a:pt x="100" y="0"/>
                  </a:moveTo>
                  <a:cubicBezTo>
                    <a:pt x="67" y="601"/>
                    <a:pt x="34" y="1201"/>
                    <a:pt x="0" y="1801"/>
                  </a:cubicBezTo>
                  <a:cubicBezTo>
                    <a:pt x="1235" y="2168"/>
                    <a:pt x="2536" y="2435"/>
                    <a:pt x="3836" y="2635"/>
                  </a:cubicBezTo>
                  <a:cubicBezTo>
                    <a:pt x="3836" y="2102"/>
                    <a:pt x="3836" y="1501"/>
                    <a:pt x="3836" y="901"/>
                  </a:cubicBezTo>
                  <a:cubicBezTo>
                    <a:pt x="2569" y="667"/>
                    <a:pt x="1335" y="367"/>
                    <a:pt x="1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4"/>
            <p:cNvSpPr/>
            <p:nvPr/>
          </p:nvSpPr>
          <p:spPr>
            <a:xfrm>
              <a:off x="5701750" y="1740850"/>
              <a:ext cx="311900" cy="1037450"/>
            </a:xfrm>
            <a:custGeom>
              <a:avLst/>
              <a:gdLst/>
              <a:ahLst/>
              <a:cxnLst/>
              <a:rect l="l" t="t" r="r" b="b"/>
              <a:pathLst>
                <a:path w="12476" h="41498" extrusionOk="0">
                  <a:moveTo>
                    <a:pt x="1701" y="1"/>
                  </a:moveTo>
                  <a:cubicBezTo>
                    <a:pt x="1435" y="4304"/>
                    <a:pt x="167" y="9774"/>
                    <a:pt x="100" y="14411"/>
                  </a:cubicBezTo>
                  <a:cubicBezTo>
                    <a:pt x="0" y="22817"/>
                    <a:pt x="2602" y="41497"/>
                    <a:pt x="2602" y="41497"/>
                  </a:cubicBezTo>
                  <a:cubicBezTo>
                    <a:pt x="2602" y="41497"/>
                    <a:pt x="8640" y="41430"/>
                    <a:pt x="12442" y="38762"/>
                  </a:cubicBezTo>
                  <a:cubicBezTo>
                    <a:pt x="12476" y="36727"/>
                    <a:pt x="10741" y="29622"/>
                    <a:pt x="9907" y="26653"/>
                  </a:cubicBezTo>
                  <a:cubicBezTo>
                    <a:pt x="9040" y="23718"/>
                    <a:pt x="8740" y="19982"/>
                    <a:pt x="9841" y="15278"/>
                  </a:cubicBezTo>
                  <a:cubicBezTo>
                    <a:pt x="10941" y="10608"/>
                    <a:pt x="10141" y="4771"/>
                    <a:pt x="7973" y="1502"/>
                  </a:cubicBezTo>
                  <a:lnTo>
                    <a:pt x="17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4"/>
            <p:cNvSpPr/>
            <p:nvPr/>
          </p:nvSpPr>
          <p:spPr>
            <a:xfrm>
              <a:off x="5740925" y="2516400"/>
              <a:ext cx="246050" cy="103450"/>
            </a:xfrm>
            <a:custGeom>
              <a:avLst/>
              <a:gdLst/>
              <a:ahLst/>
              <a:cxnLst/>
              <a:rect l="l" t="t" r="r" b="b"/>
              <a:pathLst>
                <a:path w="9842" h="4138" extrusionOk="0">
                  <a:moveTo>
                    <a:pt x="9474" y="1"/>
                  </a:moveTo>
                  <a:cubicBezTo>
                    <a:pt x="7473" y="1002"/>
                    <a:pt x="3370" y="2136"/>
                    <a:pt x="1" y="2403"/>
                  </a:cubicBezTo>
                  <a:cubicBezTo>
                    <a:pt x="101" y="3003"/>
                    <a:pt x="168" y="3570"/>
                    <a:pt x="234" y="4137"/>
                  </a:cubicBezTo>
                  <a:cubicBezTo>
                    <a:pt x="5171" y="3737"/>
                    <a:pt x="8340" y="2436"/>
                    <a:pt x="9841" y="1635"/>
                  </a:cubicBezTo>
                  <a:cubicBezTo>
                    <a:pt x="9741" y="1068"/>
                    <a:pt x="9608" y="535"/>
                    <a:pt x="947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4"/>
            <p:cNvSpPr/>
            <p:nvPr/>
          </p:nvSpPr>
          <p:spPr>
            <a:xfrm>
              <a:off x="5723425" y="2372975"/>
              <a:ext cx="228525" cy="82575"/>
            </a:xfrm>
            <a:custGeom>
              <a:avLst/>
              <a:gdLst/>
              <a:ahLst/>
              <a:cxnLst/>
              <a:rect l="l" t="t" r="r" b="b"/>
              <a:pathLst>
                <a:path w="9141" h="3303" extrusionOk="0">
                  <a:moveTo>
                    <a:pt x="8707" y="0"/>
                  </a:moveTo>
                  <a:cubicBezTo>
                    <a:pt x="5905" y="934"/>
                    <a:pt x="2969" y="1435"/>
                    <a:pt x="0" y="1568"/>
                  </a:cubicBezTo>
                  <a:cubicBezTo>
                    <a:pt x="67" y="2135"/>
                    <a:pt x="101" y="2736"/>
                    <a:pt x="167" y="3303"/>
                  </a:cubicBezTo>
                  <a:cubicBezTo>
                    <a:pt x="3236" y="3169"/>
                    <a:pt x="6238" y="2636"/>
                    <a:pt x="9140" y="1702"/>
                  </a:cubicBezTo>
                  <a:cubicBezTo>
                    <a:pt x="9107" y="1602"/>
                    <a:pt x="9074" y="1468"/>
                    <a:pt x="9040" y="1368"/>
                  </a:cubicBezTo>
                  <a:cubicBezTo>
                    <a:pt x="8940" y="968"/>
                    <a:pt x="8807" y="467"/>
                    <a:pt x="87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4"/>
            <p:cNvSpPr/>
            <p:nvPr/>
          </p:nvSpPr>
          <p:spPr>
            <a:xfrm>
              <a:off x="5411525" y="1154725"/>
              <a:ext cx="488725" cy="348475"/>
            </a:xfrm>
            <a:custGeom>
              <a:avLst/>
              <a:gdLst/>
              <a:ahLst/>
              <a:cxnLst/>
              <a:rect l="l" t="t" r="r" b="b"/>
              <a:pathLst>
                <a:path w="19549" h="13939" extrusionOk="0">
                  <a:moveTo>
                    <a:pt x="9284" y="1"/>
                  </a:moveTo>
                  <a:cubicBezTo>
                    <a:pt x="5915" y="1"/>
                    <a:pt x="2671" y="1782"/>
                    <a:pt x="902" y="4866"/>
                  </a:cubicBezTo>
                  <a:cubicBezTo>
                    <a:pt x="501" y="5566"/>
                    <a:pt x="201" y="6300"/>
                    <a:pt x="1" y="7067"/>
                  </a:cubicBezTo>
                  <a:cubicBezTo>
                    <a:pt x="907" y="6895"/>
                    <a:pt x="1858" y="6812"/>
                    <a:pt x="2830" y="6812"/>
                  </a:cubicBezTo>
                  <a:cubicBezTo>
                    <a:pt x="6188" y="6812"/>
                    <a:pt x="9810" y="7803"/>
                    <a:pt x="12810" y="9536"/>
                  </a:cubicBezTo>
                  <a:cubicBezTo>
                    <a:pt x="14511" y="10436"/>
                    <a:pt x="16012" y="11671"/>
                    <a:pt x="17247" y="13138"/>
                  </a:cubicBezTo>
                  <a:cubicBezTo>
                    <a:pt x="17480" y="13405"/>
                    <a:pt x="17680" y="13672"/>
                    <a:pt x="17880" y="13939"/>
                  </a:cubicBezTo>
                  <a:cubicBezTo>
                    <a:pt x="18281" y="13105"/>
                    <a:pt x="18581" y="12204"/>
                    <a:pt x="18748" y="11304"/>
                  </a:cubicBezTo>
                  <a:cubicBezTo>
                    <a:pt x="19548" y="6667"/>
                    <a:pt x="16913" y="2164"/>
                    <a:pt x="12510" y="563"/>
                  </a:cubicBezTo>
                  <a:cubicBezTo>
                    <a:pt x="11451" y="183"/>
                    <a:pt x="10361" y="1"/>
                    <a:pt x="9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4"/>
            <p:cNvSpPr/>
            <p:nvPr/>
          </p:nvSpPr>
          <p:spPr>
            <a:xfrm>
              <a:off x="5493250" y="1150900"/>
              <a:ext cx="330275" cy="183850"/>
            </a:xfrm>
            <a:custGeom>
              <a:avLst/>
              <a:gdLst/>
              <a:ahLst/>
              <a:cxnLst/>
              <a:rect l="l" t="t" r="r" b="b"/>
              <a:pathLst>
                <a:path w="13211" h="7354" extrusionOk="0">
                  <a:moveTo>
                    <a:pt x="7318" y="0"/>
                  </a:moveTo>
                  <a:cubicBezTo>
                    <a:pt x="6256" y="0"/>
                    <a:pt x="4988" y="317"/>
                    <a:pt x="3670" y="1249"/>
                  </a:cubicBezTo>
                  <a:cubicBezTo>
                    <a:pt x="1936" y="2450"/>
                    <a:pt x="668" y="4185"/>
                    <a:pt x="1" y="6186"/>
                  </a:cubicBezTo>
                  <a:lnTo>
                    <a:pt x="2503" y="7220"/>
                  </a:lnTo>
                  <a:lnTo>
                    <a:pt x="3337" y="7354"/>
                  </a:lnTo>
                  <a:cubicBezTo>
                    <a:pt x="3796" y="5517"/>
                    <a:pt x="6512" y="1746"/>
                    <a:pt x="9931" y="1746"/>
                  </a:cubicBezTo>
                  <a:cubicBezTo>
                    <a:pt x="9990" y="1746"/>
                    <a:pt x="10049" y="1747"/>
                    <a:pt x="10108" y="1750"/>
                  </a:cubicBezTo>
                  <a:cubicBezTo>
                    <a:pt x="10275" y="1750"/>
                    <a:pt x="10442" y="1783"/>
                    <a:pt x="10608" y="1783"/>
                  </a:cubicBezTo>
                  <a:cubicBezTo>
                    <a:pt x="11075" y="1850"/>
                    <a:pt x="11509" y="1983"/>
                    <a:pt x="11943" y="2183"/>
                  </a:cubicBezTo>
                  <a:cubicBezTo>
                    <a:pt x="12376" y="2550"/>
                    <a:pt x="12810" y="2951"/>
                    <a:pt x="13210" y="3384"/>
                  </a:cubicBezTo>
                  <a:cubicBezTo>
                    <a:pt x="13177" y="2617"/>
                    <a:pt x="12743" y="1950"/>
                    <a:pt x="12076" y="1583"/>
                  </a:cubicBezTo>
                  <a:cubicBezTo>
                    <a:pt x="11643" y="1316"/>
                    <a:pt x="9274" y="382"/>
                    <a:pt x="9074" y="315"/>
                  </a:cubicBezTo>
                  <a:cubicBezTo>
                    <a:pt x="8603" y="132"/>
                    <a:pt x="8004" y="0"/>
                    <a:pt x="73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4"/>
            <p:cNvSpPr/>
            <p:nvPr/>
          </p:nvSpPr>
          <p:spPr>
            <a:xfrm>
              <a:off x="5555800" y="1175925"/>
              <a:ext cx="266875" cy="158825"/>
            </a:xfrm>
            <a:custGeom>
              <a:avLst/>
              <a:gdLst/>
              <a:ahLst/>
              <a:cxnLst/>
              <a:rect l="l" t="t" r="r" b="b"/>
              <a:pathLst>
                <a:path w="10675" h="6353" extrusionOk="0">
                  <a:moveTo>
                    <a:pt x="7305" y="0"/>
                  </a:moveTo>
                  <a:cubicBezTo>
                    <a:pt x="6248" y="0"/>
                    <a:pt x="4984" y="322"/>
                    <a:pt x="3637" y="1249"/>
                  </a:cubicBezTo>
                  <a:cubicBezTo>
                    <a:pt x="1902" y="2450"/>
                    <a:pt x="634" y="4185"/>
                    <a:pt x="1" y="6219"/>
                  </a:cubicBezTo>
                  <a:lnTo>
                    <a:pt x="801" y="6353"/>
                  </a:lnTo>
                  <a:cubicBezTo>
                    <a:pt x="1250" y="4528"/>
                    <a:pt x="3992" y="742"/>
                    <a:pt x="7414" y="742"/>
                  </a:cubicBezTo>
                  <a:cubicBezTo>
                    <a:pt x="8058" y="742"/>
                    <a:pt x="8726" y="876"/>
                    <a:pt x="9407" y="1182"/>
                  </a:cubicBezTo>
                  <a:cubicBezTo>
                    <a:pt x="9841" y="1549"/>
                    <a:pt x="10275" y="1950"/>
                    <a:pt x="10675" y="2383"/>
                  </a:cubicBezTo>
                  <a:cubicBezTo>
                    <a:pt x="10642" y="1616"/>
                    <a:pt x="10241" y="949"/>
                    <a:pt x="9574" y="582"/>
                  </a:cubicBezTo>
                  <a:cubicBezTo>
                    <a:pt x="9051" y="265"/>
                    <a:pt x="8263" y="0"/>
                    <a:pt x="7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4"/>
            <p:cNvSpPr/>
            <p:nvPr/>
          </p:nvSpPr>
          <p:spPr>
            <a:xfrm>
              <a:off x="5338150" y="1227575"/>
              <a:ext cx="396975" cy="165550"/>
            </a:xfrm>
            <a:custGeom>
              <a:avLst/>
              <a:gdLst/>
              <a:ahLst/>
              <a:cxnLst/>
              <a:rect l="l" t="t" r="r" b="b"/>
              <a:pathLst>
                <a:path w="15879" h="6622" extrusionOk="0">
                  <a:moveTo>
                    <a:pt x="2950" y="0"/>
                  </a:moveTo>
                  <a:cubicBezTo>
                    <a:pt x="813" y="0"/>
                    <a:pt x="219" y="520"/>
                    <a:pt x="134" y="918"/>
                  </a:cubicBezTo>
                  <a:cubicBezTo>
                    <a:pt x="134" y="1018"/>
                    <a:pt x="34" y="1518"/>
                    <a:pt x="34" y="1652"/>
                  </a:cubicBezTo>
                  <a:cubicBezTo>
                    <a:pt x="0" y="1752"/>
                    <a:pt x="0" y="1852"/>
                    <a:pt x="67" y="1952"/>
                  </a:cubicBezTo>
                  <a:cubicBezTo>
                    <a:pt x="467" y="2719"/>
                    <a:pt x="2936" y="4153"/>
                    <a:pt x="2936" y="4153"/>
                  </a:cubicBezTo>
                  <a:cubicBezTo>
                    <a:pt x="3830" y="3983"/>
                    <a:pt x="4767" y="3902"/>
                    <a:pt x="5727" y="3902"/>
                  </a:cubicBezTo>
                  <a:cubicBezTo>
                    <a:pt x="9096" y="3902"/>
                    <a:pt x="12741" y="4908"/>
                    <a:pt x="15778" y="6622"/>
                  </a:cubicBezTo>
                  <a:lnTo>
                    <a:pt x="15878" y="5888"/>
                  </a:lnTo>
                  <a:cubicBezTo>
                    <a:pt x="15712" y="5688"/>
                    <a:pt x="14978" y="3686"/>
                    <a:pt x="11909" y="1752"/>
                  </a:cubicBezTo>
                  <a:cubicBezTo>
                    <a:pt x="10041" y="517"/>
                    <a:pt x="6005" y="150"/>
                    <a:pt x="4203" y="50"/>
                  </a:cubicBezTo>
                  <a:cubicBezTo>
                    <a:pt x="3736" y="16"/>
                    <a:pt x="3320" y="0"/>
                    <a:pt x="29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4"/>
            <p:cNvSpPr/>
            <p:nvPr/>
          </p:nvSpPr>
          <p:spPr>
            <a:xfrm>
              <a:off x="5334550" y="1246050"/>
              <a:ext cx="397250" cy="147075"/>
            </a:xfrm>
            <a:custGeom>
              <a:avLst/>
              <a:gdLst/>
              <a:ahLst/>
              <a:cxnLst/>
              <a:rect l="l" t="t" r="r" b="b"/>
              <a:pathLst>
                <a:path w="15890" h="5883" extrusionOk="0">
                  <a:moveTo>
                    <a:pt x="2974" y="1"/>
                  </a:moveTo>
                  <a:cubicBezTo>
                    <a:pt x="216" y="1"/>
                    <a:pt x="1" y="829"/>
                    <a:pt x="178" y="1213"/>
                  </a:cubicBezTo>
                  <a:cubicBezTo>
                    <a:pt x="611" y="1980"/>
                    <a:pt x="3047" y="3414"/>
                    <a:pt x="3047" y="3414"/>
                  </a:cubicBezTo>
                  <a:cubicBezTo>
                    <a:pt x="3961" y="3242"/>
                    <a:pt x="4917" y="3159"/>
                    <a:pt x="5894" y="3159"/>
                  </a:cubicBezTo>
                  <a:cubicBezTo>
                    <a:pt x="9267" y="3159"/>
                    <a:pt x="12889" y="4150"/>
                    <a:pt x="15889" y="5883"/>
                  </a:cubicBezTo>
                  <a:cubicBezTo>
                    <a:pt x="14955" y="4148"/>
                    <a:pt x="13587" y="2747"/>
                    <a:pt x="11920" y="1746"/>
                  </a:cubicBezTo>
                  <a:cubicBezTo>
                    <a:pt x="10018" y="546"/>
                    <a:pt x="6015" y="145"/>
                    <a:pt x="4181" y="45"/>
                  </a:cubicBezTo>
                  <a:cubicBezTo>
                    <a:pt x="3733" y="15"/>
                    <a:pt x="3332" y="1"/>
                    <a:pt x="29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4"/>
            <p:cNvSpPr/>
            <p:nvPr/>
          </p:nvSpPr>
          <p:spPr>
            <a:xfrm>
              <a:off x="4575100" y="1453975"/>
              <a:ext cx="1667050" cy="1770475"/>
            </a:xfrm>
            <a:custGeom>
              <a:avLst/>
              <a:gdLst/>
              <a:ahLst/>
              <a:cxnLst/>
              <a:rect l="l" t="t" r="r" b="b"/>
              <a:pathLst>
                <a:path w="66682" h="70819" extrusionOk="0">
                  <a:moveTo>
                    <a:pt x="8140" y="1"/>
                  </a:moveTo>
                  <a:lnTo>
                    <a:pt x="6038" y="568"/>
                  </a:lnTo>
                  <a:lnTo>
                    <a:pt x="10141" y="9908"/>
                  </a:lnTo>
                  <a:lnTo>
                    <a:pt x="9207" y="13277"/>
                  </a:lnTo>
                  <a:lnTo>
                    <a:pt x="7773" y="13010"/>
                  </a:lnTo>
                  <a:lnTo>
                    <a:pt x="3637" y="3570"/>
                  </a:lnTo>
                  <a:lnTo>
                    <a:pt x="1535" y="4137"/>
                  </a:lnTo>
                  <a:cubicBezTo>
                    <a:pt x="1435" y="4404"/>
                    <a:pt x="1368" y="4637"/>
                    <a:pt x="1302" y="4938"/>
                  </a:cubicBezTo>
                  <a:cubicBezTo>
                    <a:pt x="1" y="9708"/>
                    <a:pt x="1835" y="16446"/>
                    <a:pt x="5338" y="19982"/>
                  </a:cubicBezTo>
                  <a:cubicBezTo>
                    <a:pt x="6749" y="21393"/>
                    <a:pt x="8224" y="22081"/>
                    <a:pt x="9576" y="22081"/>
                  </a:cubicBezTo>
                  <a:cubicBezTo>
                    <a:pt x="9918" y="22081"/>
                    <a:pt x="10252" y="22037"/>
                    <a:pt x="10575" y="21950"/>
                  </a:cubicBezTo>
                  <a:lnTo>
                    <a:pt x="12643" y="21383"/>
                  </a:lnTo>
                  <a:cubicBezTo>
                    <a:pt x="12776" y="21316"/>
                    <a:pt x="12910" y="21283"/>
                    <a:pt x="13043" y="21249"/>
                  </a:cubicBezTo>
                  <a:lnTo>
                    <a:pt x="50203" y="58009"/>
                  </a:lnTo>
                  <a:cubicBezTo>
                    <a:pt x="50437" y="61979"/>
                    <a:pt x="52071" y="66182"/>
                    <a:pt x="54606" y="68750"/>
                  </a:cubicBezTo>
                  <a:cubicBezTo>
                    <a:pt x="55941" y="70051"/>
                    <a:pt x="57308" y="70751"/>
                    <a:pt x="58576" y="70818"/>
                  </a:cubicBezTo>
                  <a:lnTo>
                    <a:pt x="60644" y="70251"/>
                  </a:lnTo>
                  <a:lnTo>
                    <a:pt x="56574" y="60878"/>
                  </a:lnTo>
                  <a:lnTo>
                    <a:pt x="57475" y="57509"/>
                  </a:lnTo>
                  <a:lnTo>
                    <a:pt x="58943" y="57776"/>
                  </a:lnTo>
                  <a:lnTo>
                    <a:pt x="63079" y="67249"/>
                  </a:lnTo>
                  <a:lnTo>
                    <a:pt x="65181" y="66682"/>
                  </a:lnTo>
                  <a:cubicBezTo>
                    <a:pt x="65247" y="66448"/>
                    <a:pt x="65347" y="66182"/>
                    <a:pt x="65414" y="65915"/>
                  </a:cubicBezTo>
                  <a:cubicBezTo>
                    <a:pt x="66682" y="61145"/>
                    <a:pt x="64880" y="54406"/>
                    <a:pt x="61378" y="50871"/>
                  </a:cubicBezTo>
                  <a:cubicBezTo>
                    <a:pt x="59949" y="49442"/>
                    <a:pt x="58476" y="48754"/>
                    <a:pt x="57137" y="48754"/>
                  </a:cubicBezTo>
                  <a:cubicBezTo>
                    <a:pt x="56819" y="48754"/>
                    <a:pt x="56508" y="48792"/>
                    <a:pt x="56208" y="48869"/>
                  </a:cubicBezTo>
                  <a:lnTo>
                    <a:pt x="56141" y="48869"/>
                  </a:lnTo>
                  <a:lnTo>
                    <a:pt x="54106" y="49436"/>
                  </a:lnTo>
                  <a:cubicBezTo>
                    <a:pt x="53973" y="49470"/>
                    <a:pt x="53806" y="49536"/>
                    <a:pt x="53672" y="49570"/>
                  </a:cubicBezTo>
                  <a:lnTo>
                    <a:pt x="16512" y="12810"/>
                  </a:lnTo>
                  <a:cubicBezTo>
                    <a:pt x="16279" y="8840"/>
                    <a:pt x="14611" y="4637"/>
                    <a:pt x="12076" y="2069"/>
                  </a:cubicBezTo>
                  <a:cubicBezTo>
                    <a:pt x="10775" y="768"/>
                    <a:pt x="9407" y="68"/>
                    <a:pt x="814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4"/>
            <p:cNvSpPr/>
            <p:nvPr/>
          </p:nvSpPr>
          <p:spPr>
            <a:xfrm>
              <a:off x="4805275" y="1687475"/>
              <a:ext cx="75075" cy="106775"/>
            </a:xfrm>
            <a:custGeom>
              <a:avLst/>
              <a:gdLst/>
              <a:ahLst/>
              <a:cxnLst/>
              <a:rect l="l" t="t" r="r" b="b"/>
              <a:pathLst>
                <a:path w="3003" h="4271" extrusionOk="0">
                  <a:moveTo>
                    <a:pt x="3002" y="1"/>
                  </a:moveTo>
                  <a:lnTo>
                    <a:pt x="934" y="568"/>
                  </a:lnTo>
                  <a:lnTo>
                    <a:pt x="0" y="3937"/>
                  </a:lnTo>
                  <a:lnTo>
                    <a:pt x="1868" y="4271"/>
                  </a:lnTo>
                  <a:lnTo>
                    <a:pt x="30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4"/>
            <p:cNvSpPr/>
            <p:nvPr/>
          </p:nvSpPr>
          <p:spPr>
            <a:xfrm>
              <a:off x="6011975" y="2870000"/>
              <a:ext cx="89250" cy="29200"/>
            </a:xfrm>
            <a:custGeom>
              <a:avLst/>
              <a:gdLst/>
              <a:ahLst/>
              <a:cxnLst/>
              <a:rect l="l" t="t" r="r" b="b"/>
              <a:pathLst>
                <a:path w="3570" h="1168" extrusionOk="0">
                  <a:moveTo>
                    <a:pt x="267" y="0"/>
                  </a:moveTo>
                  <a:lnTo>
                    <a:pt x="0" y="901"/>
                  </a:lnTo>
                  <a:lnTo>
                    <a:pt x="1468" y="1168"/>
                  </a:lnTo>
                  <a:lnTo>
                    <a:pt x="3569" y="601"/>
                  </a:lnTo>
                  <a:lnTo>
                    <a:pt x="267"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4"/>
            <p:cNvSpPr/>
            <p:nvPr/>
          </p:nvSpPr>
          <p:spPr>
            <a:xfrm>
              <a:off x="4887000" y="1957675"/>
              <a:ext cx="994900" cy="946525"/>
            </a:xfrm>
            <a:custGeom>
              <a:avLst/>
              <a:gdLst/>
              <a:ahLst/>
              <a:cxnLst/>
              <a:rect l="l" t="t" r="r" b="b"/>
              <a:pathLst>
                <a:path w="39796" h="37861" extrusionOk="0">
                  <a:moveTo>
                    <a:pt x="2102" y="1"/>
                  </a:moveTo>
                  <a:lnTo>
                    <a:pt x="0" y="568"/>
                  </a:lnTo>
                  <a:lnTo>
                    <a:pt x="37694" y="37861"/>
                  </a:lnTo>
                  <a:lnTo>
                    <a:pt x="39795" y="37294"/>
                  </a:lnTo>
                  <a:lnTo>
                    <a:pt x="21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4"/>
            <p:cNvSpPr/>
            <p:nvPr/>
          </p:nvSpPr>
          <p:spPr>
            <a:xfrm>
              <a:off x="4626800" y="1453975"/>
              <a:ext cx="1615350" cy="1756300"/>
            </a:xfrm>
            <a:custGeom>
              <a:avLst/>
              <a:gdLst/>
              <a:ahLst/>
              <a:cxnLst/>
              <a:rect l="l" t="t" r="r" b="b"/>
              <a:pathLst>
                <a:path w="64614" h="70252" extrusionOk="0">
                  <a:moveTo>
                    <a:pt x="6072" y="1"/>
                  </a:moveTo>
                  <a:lnTo>
                    <a:pt x="10141" y="9341"/>
                  </a:lnTo>
                  <a:lnTo>
                    <a:pt x="9007" y="13611"/>
                  </a:lnTo>
                  <a:lnTo>
                    <a:pt x="5672" y="13010"/>
                  </a:lnTo>
                  <a:lnTo>
                    <a:pt x="1535" y="3570"/>
                  </a:lnTo>
                  <a:cubicBezTo>
                    <a:pt x="1469" y="3837"/>
                    <a:pt x="1368" y="4070"/>
                    <a:pt x="1302" y="4337"/>
                  </a:cubicBezTo>
                  <a:cubicBezTo>
                    <a:pt x="1" y="9141"/>
                    <a:pt x="1835" y="15879"/>
                    <a:pt x="5338" y="19381"/>
                  </a:cubicBezTo>
                  <a:cubicBezTo>
                    <a:pt x="6768" y="20811"/>
                    <a:pt x="8248" y="21495"/>
                    <a:pt x="9590" y="21495"/>
                  </a:cubicBezTo>
                  <a:cubicBezTo>
                    <a:pt x="10690" y="21495"/>
                    <a:pt x="11698" y="21035"/>
                    <a:pt x="12510" y="20149"/>
                  </a:cubicBezTo>
                  <a:lnTo>
                    <a:pt x="50203" y="57442"/>
                  </a:lnTo>
                  <a:cubicBezTo>
                    <a:pt x="50437" y="61378"/>
                    <a:pt x="52105" y="65614"/>
                    <a:pt x="54640" y="68183"/>
                  </a:cubicBezTo>
                  <a:cubicBezTo>
                    <a:pt x="55974" y="69484"/>
                    <a:pt x="57342" y="70184"/>
                    <a:pt x="58609" y="70251"/>
                  </a:cubicBezTo>
                  <a:lnTo>
                    <a:pt x="54506" y="60911"/>
                  </a:lnTo>
                  <a:lnTo>
                    <a:pt x="55674" y="56608"/>
                  </a:lnTo>
                  <a:lnTo>
                    <a:pt x="58976" y="57208"/>
                  </a:lnTo>
                  <a:lnTo>
                    <a:pt x="63113" y="66682"/>
                  </a:lnTo>
                  <a:cubicBezTo>
                    <a:pt x="63179" y="66448"/>
                    <a:pt x="63279" y="66182"/>
                    <a:pt x="63346" y="65915"/>
                  </a:cubicBezTo>
                  <a:cubicBezTo>
                    <a:pt x="64614" y="61145"/>
                    <a:pt x="62812" y="54406"/>
                    <a:pt x="59310" y="50871"/>
                  </a:cubicBezTo>
                  <a:cubicBezTo>
                    <a:pt x="57899" y="49441"/>
                    <a:pt x="56417" y="48757"/>
                    <a:pt x="55069" y="48757"/>
                  </a:cubicBezTo>
                  <a:cubicBezTo>
                    <a:pt x="53964" y="48757"/>
                    <a:pt x="52950" y="49217"/>
                    <a:pt x="52138" y="50103"/>
                  </a:cubicBezTo>
                  <a:lnTo>
                    <a:pt x="14444" y="12810"/>
                  </a:lnTo>
                  <a:cubicBezTo>
                    <a:pt x="14211" y="8874"/>
                    <a:pt x="12576" y="4637"/>
                    <a:pt x="10008" y="2102"/>
                  </a:cubicBezTo>
                  <a:cubicBezTo>
                    <a:pt x="8707" y="768"/>
                    <a:pt x="7339" y="68"/>
                    <a:pt x="6072"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4"/>
            <p:cNvSpPr/>
            <p:nvPr/>
          </p:nvSpPr>
          <p:spPr>
            <a:xfrm>
              <a:off x="5008750" y="1897150"/>
              <a:ext cx="858125" cy="882200"/>
            </a:xfrm>
            <a:custGeom>
              <a:avLst/>
              <a:gdLst/>
              <a:ahLst/>
              <a:cxnLst/>
              <a:rect l="l" t="t" r="r" b="b"/>
              <a:pathLst>
                <a:path w="34325" h="35288" extrusionOk="0">
                  <a:moveTo>
                    <a:pt x="1096" y="0"/>
                  </a:moveTo>
                  <a:cubicBezTo>
                    <a:pt x="677" y="0"/>
                    <a:pt x="332" y="289"/>
                    <a:pt x="201" y="854"/>
                  </a:cubicBezTo>
                  <a:cubicBezTo>
                    <a:pt x="0" y="2021"/>
                    <a:pt x="367" y="3256"/>
                    <a:pt x="1201" y="4123"/>
                  </a:cubicBezTo>
                  <a:lnTo>
                    <a:pt x="32157" y="34778"/>
                  </a:lnTo>
                  <a:cubicBezTo>
                    <a:pt x="32515" y="35122"/>
                    <a:pt x="32880" y="35287"/>
                    <a:pt x="33200" y="35287"/>
                  </a:cubicBezTo>
                  <a:cubicBezTo>
                    <a:pt x="33625" y="35287"/>
                    <a:pt x="33973" y="34996"/>
                    <a:pt x="34125" y="34444"/>
                  </a:cubicBezTo>
                  <a:cubicBezTo>
                    <a:pt x="34325" y="33244"/>
                    <a:pt x="33925" y="32009"/>
                    <a:pt x="33091" y="31142"/>
                  </a:cubicBezTo>
                  <a:lnTo>
                    <a:pt x="2135" y="520"/>
                  </a:lnTo>
                  <a:cubicBezTo>
                    <a:pt x="1787" y="172"/>
                    <a:pt x="1419" y="0"/>
                    <a:pt x="10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4"/>
            <p:cNvSpPr/>
            <p:nvPr/>
          </p:nvSpPr>
          <p:spPr>
            <a:xfrm>
              <a:off x="5008750" y="1905975"/>
              <a:ext cx="831450" cy="871475"/>
            </a:xfrm>
            <a:custGeom>
              <a:avLst/>
              <a:gdLst/>
              <a:ahLst/>
              <a:cxnLst/>
              <a:rect l="l" t="t" r="r" b="b"/>
              <a:pathLst>
                <a:path w="33258" h="34859" extrusionOk="0">
                  <a:moveTo>
                    <a:pt x="401" y="0"/>
                  </a:moveTo>
                  <a:cubicBezTo>
                    <a:pt x="301" y="167"/>
                    <a:pt x="234" y="334"/>
                    <a:pt x="201" y="501"/>
                  </a:cubicBezTo>
                  <a:cubicBezTo>
                    <a:pt x="0" y="1668"/>
                    <a:pt x="367" y="2903"/>
                    <a:pt x="1201" y="3770"/>
                  </a:cubicBezTo>
                  <a:lnTo>
                    <a:pt x="32157" y="34392"/>
                  </a:lnTo>
                  <a:cubicBezTo>
                    <a:pt x="32357" y="34592"/>
                    <a:pt x="32590" y="34759"/>
                    <a:pt x="32824" y="34859"/>
                  </a:cubicBezTo>
                  <a:cubicBezTo>
                    <a:pt x="32924" y="34692"/>
                    <a:pt x="32991" y="34525"/>
                    <a:pt x="33057" y="34358"/>
                  </a:cubicBezTo>
                  <a:cubicBezTo>
                    <a:pt x="33257" y="33157"/>
                    <a:pt x="32857" y="31957"/>
                    <a:pt x="32023" y="31089"/>
                  </a:cubicBezTo>
                  <a:lnTo>
                    <a:pt x="1068" y="467"/>
                  </a:lnTo>
                  <a:cubicBezTo>
                    <a:pt x="901" y="267"/>
                    <a:pt x="668" y="100"/>
                    <a:pt x="4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4"/>
            <p:cNvSpPr/>
            <p:nvPr/>
          </p:nvSpPr>
          <p:spPr>
            <a:xfrm>
              <a:off x="6011975" y="2870000"/>
              <a:ext cx="192650" cy="265200"/>
            </a:xfrm>
            <a:custGeom>
              <a:avLst/>
              <a:gdLst/>
              <a:ahLst/>
              <a:cxnLst/>
              <a:rect l="l" t="t" r="r" b="b"/>
              <a:pathLst>
                <a:path w="7706" h="10608" extrusionOk="0">
                  <a:moveTo>
                    <a:pt x="267" y="0"/>
                  </a:moveTo>
                  <a:lnTo>
                    <a:pt x="0" y="901"/>
                  </a:lnTo>
                  <a:lnTo>
                    <a:pt x="1468" y="1168"/>
                  </a:lnTo>
                  <a:lnTo>
                    <a:pt x="5604" y="10608"/>
                  </a:lnTo>
                  <a:lnTo>
                    <a:pt x="7706" y="10041"/>
                  </a:lnTo>
                  <a:lnTo>
                    <a:pt x="3569" y="601"/>
                  </a:lnTo>
                  <a:lnTo>
                    <a:pt x="2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4"/>
            <p:cNvSpPr/>
            <p:nvPr/>
          </p:nvSpPr>
          <p:spPr>
            <a:xfrm>
              <a:off x="5420700" y="2354275"/>
              <a:ext cx="201850" cy="45400"/>
            </a:xfrm>
            <a:custGeom>
              <a:avLst/>
              <a:gdLst/>
              <a:ahLst/>
              <a:cxnLst/>
              <a:rect l="l" t="t" r="r" b="b"/>
              <a:pathLst>
                <a:path w="8074" h="1816" extrusionOk="0">
                  <a:moveTo>
                    <a:pt x="3508" y="1"/>
                  </a:moveTo>
                  <a:cubicBezTo>
                    <a:pt x="3335" y="1"/>
                    <a:pt x="3183" y="5"/>
                    <a:pt x="3036" y="15"/>
                  </a:cubicBezTo>
                  <a:cubicBezTo>
                    <a:pt x="2202" y="81"/>
                    <a:pt x="1368" y="315"/>
                    <a:pt x="568" y="615"/>
                  </a:cubicBezTo>
                  <a:cubicBezTo>
                    <a:pt x="1" y="949"/>
                    <a:pt x="868" y="1816"/>
                    <a:pt x="1802" y="1816"/>
                  </a:cubicBezTo>
                  <a:cubicBezTo>
                    <a:pt x="2736" y="1783"/>
                    <a:pt x="3970" y="1649"/>
                    <a:pt x="3970" y="1649"/>
                  </a:cubicBezTo>
                  <a:lnTo>
                    <a:pt x="8073" y="1215"/>
                  </a:lnTo>
                  <a:cubicBezTo>
                    <a:pt x="6906" y="215"/>
                    <a:pt x="6606" y="115"/>
                    <a:pt x="5338" y="48"/>
                  </a:cubicBezTo>
                  <a:cubicBezTo>
                    <a:pt x="4465" y="24"/>
                    <a:pt x="3926" y="1"/>
                    <a:pt x="3508"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4"/>
            <p:cNvSpPr/>
            <p:nvPr/>
          </p:nvSpPr>
          <p:spPr>
            <a:xfrm>
              <a:off x="5646700" y="1783375"/>
              <a:ext cx="562925" cy="770800"/>
            </a:xfrm>
            <a:custGeom>
              <a:avLst/>
              <a:gdLst/>
              <a:ahLst/>
              <a:cxnLst/>
              <a:rect l="l" t="t" r="r" b="b"/>
              <a:pathLst>
                <a:path w="22517" h="30832" extrusionOk="0">
                  <a:moveTo>
                    <a:pt x="10308" y="1"/>
                  </a:moveTo>
                  <a:lnTo>
                    <a:pt x="10308" y="1"/>
                  </a:lnTo>
                  <a:cubicBezTo>
                    <a:pt x="7806" y="4471"/>
                    <a:pt x="10875" y="11276"/>
                    <a:pt x="10875" y="11276"/>
                  </a:cubicBezTo>
                  <a:lnTo>
                    <a:pt x="14044" y="20782"/>
                  </a:lnTo>
                  <a:lnTo>
                    <a:pt x="1" y="27421"/>
                  </a:lnTo>
                  <a:lnTo>
                    <a:pt x="3403" y="30122"/>
                  </a:lnTo>
                  <a:cubicBezTo>
                    <a:pt x="4008" y="30582"/>
                    <a:pt x="4737" y="30832"/>
                    <a:pt x="5473" y="30832"/>
                  </a:cubicBezTo>
                  <a:cubicBezTo>
                    <a:pt x="5751" y="30832"/>
                    <a:pt x="6031" y="30796"/>
                    <a:pt x="6305" y="30723"/>
                  </a:cubicBezTo>
                  <a:cubicBezTo>
                    <a:pt x="10008" y="29722"/>
                    <a:pt x="18014" y="27320"/>
                    <a:pt x="19948" y="26253"/>
                  </a:cubicBezTo>
                  <a:cubicBezTo>
                    <a:pt x="22283" y="24952"/>
                    <a:pt x="22517" y="24218"/>
                    <a:pt x="22050" y="21383"/>
                  </a:cubicBezTo>
                  <a:cubicBezTo>
                    <a:pt x="21549" y="18581"/>
                    <a:pt x="18447" y="7773"/>
                    <a:pt x="17080" y="4304"/>
                  </a:cubicBezTo>
                  <a:cubicBezTo>
                    <a:pt x="16279" y="2336"/>
                    <a:pt x="14077" y="1002"/>
                    <a:pt x="10308"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4"/>
            <p:cNvSpPr/>
            <p:nvPr/>
          </p:nvSpPr>
          <p:spPr>
            <a:xfrm>
              <a:off x="5845175" y="1778375"/>
              <a:ext cx="370300" cy="730550"/>
            </a:xfrm>
            <a:custGeom>
              <a:avLst/>
              <a:gdLst/>
              <a:ahLst/>
              <a:cxnLst/>
              <a:rect l="l" t="t" r="r" b="b"/>
              <a:pathLst>
                <a:path w="14812" h="29222" extrusionOk="0">
                  <a:moveTo>
                    <a:pt x="2236" y="1"/>
                  </a:moveTo>
                  <a:cubicBezTo>
                    <a:pt x="1" y="4237"/>
                    <a:pt x="1168" y="8507"/>
                    <a:pt x="2136" y="10975"/>
                  </a:cubicBezTo>
                  <a:cubicBezTo>
                    <a:pt x="3103" y="13444"/>
                    <a:pt x="5705" y="20849"/>
                    <a:pt x="5705" y="20849"/>
                  </a:cubicBezTo>
                  <a:lnTo>
                    <a:pt x="1435" y="23217"/>
                  </a:lnTo>
                  <a:cubicBezTo>
                    <a:pt x="1435" y="23217"/>
                    <a:pt x="2536" y="23317"/>
                    <a:pt x="3303" y="25152"/>
                  </a:cubicBezTo>
                  <a:cubicBezTo>
                    <a:pt x="3803" y="26453"/>
                    <a:pt x="4104" y="27854"/>
                    <a:pt x="4170" y="29222"/>
                  </a:cubicBezTo>
                  <a:cubicBezTo>
                    <a:pt x="4170" y="29222"/>
                    <a:pt x="10275" y="27654"/>
                    <a:pt x="12443" y="26453"/>
                  </a:cubicBezTo>
                  <a:cubicBezTo>
                    <a:pt x="14611" y="25252"/>
                    <a:pt x="14811" y="24652"/>
                    <a:pt x="14644" y="23251"/>
                  </a:cubicBezTo>
                  <a:cubicBezTo>
                    <a:pt x="14511" y="21850"/>
                    <a:pt x="13844" y="18381"/>
                    <a:pt x="11642" y="11342"/>
                  </a:cubicBezTo>
                  <a:cubicBezTo>
                    <a:pt x="9407" y="4337"/>
                    <a:pt x="9641" y="4371"/>
                    <a:pt x="7973" y="2669"/>
                  </a:cubicBezTo>
                  <a:cubicBezTo>
                    <a:pt x="6806" y="1468"/>
                    <a:pt x="4704" y="701"/>
                    <a:pt x="22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4"/>
            <p:cNvSpPr/>
            <p:nvPr/>
          </p:nvSpPr>
          <p:spPr>
            <a:xfrm>
              <a:off x="5469075" y="2376525"/>
              <a:ext cx="288575" cy="133850"/>
            </a:xfrm>
            <a:custGeom>
              <a:avLst/>
              <a:gdLst/>
              <a:ahLst/>
              <a:cxnLst/>
              <a:rect l="l" t="t" r="r" b="b"/>
              <a:pathLst>
                <a:path w="11543" h="5354" extrusionOk="0">
                  <a:moveTo>
                    <a:pt x="4968" y="0"/>
                  </a:moveTo>
                  <a:cubicBezTo>
                    <a:pt x="4565" y="0"/>
                    <a:pt x="4165" y="19"/>
                    <a:pt x="3770" y="59"/>
                  </a:cubicBezTo>
                  <a:cubicBezTo>
                    <a:pt x="3036" y="125"/>
                    <a:pt x="1402" y="1193"/>
                    <a:pt x="701" y="1693"/>
                  </a:cubicBezTo>
                  <a:cubicBezTo>
                    <a:pt x="1" y="2193"/>
                    <a:pt x="501" y="2660"/>
                    <a:pt x="935" y="2894"/>
                  </a:cubicBezTo>
                  <a:cubicBezTo>
                    <a:pt x="1090" y="2961"/>
                    <a:pt x="1290" y="2983"/>
                    <a:pt x="1488" y="2983"/>
                  </a:cubicBezTo>
                  <a:cubicBezTo>
                    <a:pt x="1883" y="2983"/>
                    <a:pt x="2269" y="2894"/>
                    <a:pt x="2269" y="2894"/>
                  </a:cubicBezTo>
                  <a:lnTo>
                    <a:pt x="2269" y="2894"/>
                  </a:lnTo>
                  <a:cubicBezTo>
                    <a:pt x="2269" y="2894"/>
                    <a:pt x="1535" y="3528"/>
                    <a:pt x="1702" y="3828"/>
                  </a:cubicBezTo>
                  <a:cubicBezTo>
                    <a:pt x="1857" y="4095"/>
                    <a:pt x="2235" y="4332"/>
                    <a:pt x="2777" y="4332"/>
                  </a:cubicBezTo>
                  <a:cubicBezTo>
                    <a:pt x="3047" y="4332"/>
                    <a:pt x="3359" y="4273"/>
                    <a:pt x="3703" y="4128"/>
                  </a:cubicBezTo>
                  <a:lnTo>
                    <a:pt x="3703" y="4128"/>
                  </a:lnTo>
                  <a:cubicBezTo>
                    <a:pt x="3036" y="4595"/>
                    <a:pt x="3103" y="5029"/>
                    <a:pt x="3670" y="5262"/>
                  </a:cubicBezTo>
                  <a:cubicBezTo>
                    <a:pt x="3817" y="5324"/>
                    <a:pt x="3995" y="5353"/>
                    <a:pt x="4198" y="5353"/>
                  </a:cubicBezTo>
                  <a:cubicBezTo>
                    <a:pt x="4548" y="5353"/>
                    <a:pt x="4973" y="5265"/>
                    <a:pt x="5438" y="5096"/>
                  </a:cubicBezTo>
                  <a:cubicBezTo>
                    <a:pt x="6126" y="4841"/>
                    <a:pt x="7008" y="4528"/>
                    <a:pt x="7699" y="4528"/>
                  </a:cubicBezTo>
                  <a:cubicBezTo>
                    <a:pt x="7912" y="4528"/>
                    <a:pt x="8108" y="4558"/>
                    <a:pt x="8273" y="4629"/>
                  </a:cubicBezTo>
                  <a:lnTo>
                    <a:pt x="9007" y="5196"/>
                  </a:lnTo>
                  <a:lnTo>
                    <a:pt x="11542" y="4795"/>
                  </a:lnTo>
                  <a:cubicBezTo>
                    <a:pt x="11108" y="4729"/>
                    <a:pt x="10975" y="3027"/>
                    <a:pt x="10275" y="2761"/>
                  </a:cubicBezTo>
                  <a:cubicBezTo>
                    <a:pt x="9574" y="2527"/>
                    <a:pt x="9507" y="2627"/>
                    <a:pt x="9140" y="1960"/>
                  </a:cubicBezTo>
                  <a:cubicBezTo>
                    <a:pt x="8825" y="1330"/>
                    <a:pt x="8361" y="1057"/>
                    <a:pt x="7945" y="1057"/>
                  </a:cubicBezTo>
                  <a:cubicBezTo>
                    <a:pt x="7921" y="1057"/>
                    <a:pt x="7897" y="1057"/>
                    <a:pt x="7873" y="1059"/>
                  </a:cubicBezTo>
                  <a:cubicBezTo>
                    <a:pt x="7864" y="1060"/>
                    <a:pt x="7855" y="1060"/>
                    <a:pt x="7846" y="1060"/>
                  </a:cubicBezTo>
                  <a:cubicBezTo>
                    <a:pt x="7446" y="1060"/>
                    <a:pt x="7590" y="321"/>
                    <a:pt x="6839" y="125"/>
                  </a:cubicBezTo>
                  <a:cubicBezTo>
                    <a:pt x="6213" y="45"/>
                    <a:pt x="5586" y="0"/>
                    <a:pt x="4968"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4"/>
            <p:cNvSpPr/>
            <p:nvPr/>
          </p:nvSpPr>
          <p:spPr>
            <a:xfrm>
              <a:off x="5697575" y="2425500"/>
              <a:ext cx="60075" cy="70925"/>
            </a:xfrm>
            <a:custGeom>
              <a:avLst/>
              <a:gdLst/>
              <a:ahLst/>
              <a:cxnLst/>
              <a:rect l="l" t="t" r="r" b="b"/>
              <a:pathLst>
                <a:path w="2403" h="2837" extrusionOk="0">
                  <a:moveTo>
                    <a:pt x="0" y="1"/>
                  </a:moveTo>
                  <a:lnTo>
                    <a:pt x="0" y="1"/>
                  </a:lnTo>
                  <a:cubicBezTo>
                    <a:pt x="67" y="168"/>
                    <a:pt x="134" y="335"/>
                    <a:pt x="201" y="468"/>
                  </a:cubicBezTo>
                  <a:cubicBezTo>
                    <a:pt x="301" y="635"/>
                    <a:pt x="467" y="735"/>
                    <a:pt x="634" y="802"/>
                  </a:cubicBezTo>
                  <a:lnTo>
                    <a:pt x="1101" y="968"/>
                  </a:lnTo>
                  <a:cubicBezTo>
                    <a:pt x="1201" y="1035"/>
                    <a:pt x="1301" y="1135"/>
                    <a:pt x="1368" y="1235"/>
                  </a:cubicBezTo>
                  <a:cubicBezTo>
                    <a:pt x="1535" y="1502"/>
                    <a:pt x="1668" y="1769"/>
                    <a:pt x="1802" y="2069"/>
                  </a:cubicBezTo>
                  <a:cubicBezTo>
                    <a:pt x="1868" y="2236"/>
                    <a:pt x="1935" y="2369"/>
                    <a:pt x="2035" y="2503"/>
                  </a:cubicBezTo>
                  <a:cubicBezTo>
                    <a:pt x="2102" y="2636"/>
                    <a:pt x="2202" y="2836"/>
                    <a:pt x="2402" y="2836"/>
                  </a:cubicBezTo>
                  <a:cubicBezTo>
                    <a:pt x="2269" y="2736"/>
                    <a:pt x="2202" y="2603"/>
                    <a:pt x="2169" y="2436"/>
                  </a:cubicBezTo>
                  <a:lnTo>
                    <a:pt x="2069" y="1969"/>
                  </a:lnTo>
                  <a:cubicBezTo>
                    <a:pt x="1968" y="1635"/>
                    <a:pt x="1835" y="1335"/>
                    <a:pt x="1668" y="1035"/>
                  </a:cubicBezTo>
                  <a:cubicBezTo>
                    <a:pt x="1568" y="868"/>
                    <a:pt x="1401" y="735"/>
                    <a:pt x="1201" y="668"/>
                  </a:cubicBezTo>
                  <a:cubicBezTo>
                    <a:pt x="1034" y="601"/>
                    <a:pt x="901" y="568"/>
                    <a:pt x="734" y="535"/>
                  </a:cubicBezTo>
                  <a:cubicBezTo>
                    <a:pt x="601" y="501"/>
                    <a:pt x="467" y="435"/>
                    <a:pt x="334" y="368"/>
                  </a:cubicBezTo>
                  <a:cubicBezTo>
                    <a:pt x="234" y="234"/>
                    <a:pt x="100" y="134"/>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4"/>
            <p:cNvSpPr/>
            <p:nvPr/>
          </p:nvSpPr>
          <p:spPr>
            <a:xfrm>
              <a:off x="5525775" y="2404050"/>
              <a:ext cx="129300" cy="44825"/>
            </a:xfrm>
            <a:custGeom>
              <a:avLst/>
              <a:gdLst/>
              <a:ahLst/>
              <a:cxnLst/>
              <a:rect l="l" t="t" r="r" b="b"/>
              <a:pathLst>
                <a:path w="5172" h="1793" extrusionOk="0">
                  <a:moveTo>
                    <a:pt x="4442" y="0"/>
                  </a:moveTo>
                  <a:cubicBezTo>
                    <a:pt x="4204" y="0"/>
                    <a:pt x="3970" y="8"/>
                    <a:pt x="3737" y="25"/>
                  </a:cubicBezTo>
                  <a:cubicBezTo>
                    <a:pt x="3270" y="25"/>
                    <a:pt x="2769" y="92"/>
                    <a:pt x="2336" y="225"/>
                  </a:cubicBezTo>
                  <a:cubicBezTo>
                    <a:pt x="1902" y="425"/>
                    <a:pt x="1469" y="692"/>
                    <a:pt x="1102" y="959"/>
                  </a:cubicBezTo>
                  <a:cubicBezTo>
                    <a:pt x="735" y="1226"/>
                    <a:pt x="368" y="1526"/>
                    <a:pt x="1" y="1793"/>
                  </a:cubicBezTo>
                  <a:cubicBezTo>
                    <a:pt x="434" y="1626"/>
                    <a:pt x="835" y="1426"/>
                    <a:pt x="1235" y="1193"/>
                  </a:cubicBezTo>
                  <a:cubicBezTo>
                    <a:pt x="1669" y="992"/>
                    <a:pt x="2069" y="726"/>
                    <a:pt x="2469" y="525"/>
                  </a:cubicBezTo>
                  <a:cubicBezTo>
                    <a:pt x="2669" y="492"/>
                    <a:pt x="2870" y="425"/>
                    <a:pt x="3103" y="392"/>
                  </a:cubicBezTo>
                  <a:lnTo>
                    <a:pt x="3770" y="292"/>
                  </a:lnTo>
                  <a:cubicBezTo>
                    <a:pt x="4237" y="225"/>
                    <a:pt x="4704" y="125"/>
                    <a:pt x="5171" y="25"/>
                  </a:cubicBezTo>
                  <a:cubicBezTo>
                    <a:pt x="4921" y="8"/>
                    <a:pt x="4679" y="0"/>
                    <a:pt x="4442"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4"/>
            <p:cNvSpPr/>
            <p:nvPr/>
          </p:nvSpPr>
          <p:spPr>
            <a:xfrm>
              <a:off x="5561650" y="2438850"/>
              <a:ext cx="123450" cy="40900"/>
            </a:xfrm>
            <a:custGeom>
              <a:avLst/>
              <a:gdLst/>
              <a:ahLst/>
              <a:cxnLst/>
              <a:rect l="l" t="t" r="r" b="b"/>
              <a:pathLst>
                <a:path w="4938" h="1636" extrusionOk="0">
                  <a:moveTo>
                    <a:pt x="3603" y="1"/>
                  </a:moveTo>
                  <a:cubicBezTo>
                    <a:pt x="3169" y="1"/>
                    <a:pt x="2702" y="101"/>
                    <a:pt x="2268" y="301"/>
                  </a:cubicBezTo>
                  <a:cubicBezTo>
                    <a:pt x="1468" y="668"/>
                    <a:pt x="701" y="1101"/>
                    <a:pt x="0" y="1635"/>
                  </a:cubicBezTo>
                  <a:cubicBezTo>
                    <a:pt x="834" y="1335"/>
                    <a:pt x="1635" y="968"/>
                    <a:pt x="2435" y="634"/>
                  </a:cubicBezTo>
                  <a:cubicBezTo>
                    <a:pt x="2802" y="434"/>
                    <a:pt x="3202" y="334"/>
                    <a:pt x="3636" y="268"/>
                  </a:cubicBezTo>
                  <a:cubicBezTo>
                    <a:pt x="4036" y="234"/>
                    <a:pt x="4503" y="234"/>
                    <a:pt x="4937" y="167"/>
                  </a:cubicBezTo>
                  <a:cubicBezTo>
                    <a:pt x="4503" y="101"/>
                    <a:pt x="4070" y="34"/>
                    <a:pt x="3603"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4"/>
            <p:cNvSpPr/>
            <p:nvPr/>
          </p:nvSpPr>
          <p:spPr>
            <a:xfrm>
              <a:off x="4625975" y="1731350"/>
              <a:ext cx="47225" cy="182150"/>
            </a:xfrm>
            <a:custGeom>
              <a:avLst/>
              <a:gdLst/>
              <a:ahLst/>
              <a:cxnLst/>
              <a:rect l="l" t="t" r="r" b="b"/>
              <a:pathLst>
                <a:path w="1889" h="7286" extrusionOk="0">
                  <a:moveTo>
                    <a:pt x="1001" y="0"/>
                  </a:moveTo>
                  <a:cubicBezTo>
                    <a:pt x="901" y="0"/>
                    <a:pt x="809" y="46"/>
                    <a:pt x="734" y="147"/>
                  </a:cubicBezTo>
                  <a:cubicBezTo>
                    <a:pt x="434" y="914"/>
                    <a:pt x="201" y="1682"/>
                    <a:pt x="67" y="2482"/>
                  </a:cubicBezTo>
                  <a:cubicBezTo>
                    <a:pt x="0" y="2916"/>
                    <a:pt x="34" y="3450"/>
                    <a:pt x="0" y="4650"/>
                  </a:cubicBezTo>
                  <a:cubicBezTo>
                    <a:pt x="0" y="5818"/>
                    <a:pt x="67" y="6118"/>
                    <a:pt x="968" y="7286"/>
                  </a:cubicBezTo>
                  <a:lnTo>
                    <a:pt x="1568" y="3450"/>
                  </a:lnTo>
                  <a:cubicBezTo>
                    <a:pt x="1568" y="3450"/>
                    <a:pt x="1735" y="2315"/>
                    <a:pt x="1835" y="1415"/>
                  </a:cubicBezTo>
                  <a:cubicBezTo>
                    <a:pt x="1888" y="697"/>
                    <a:pt x="1391" y="0"/>
                    <a:pt x="100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4"/>
            <p:cNvSpPr/>
            <p:nvPr/>
          </p:nvSpPr>
          <p:spPr>
            <a:xfrm>
              <a:off x="4643475" y="1778975"/>
              <a:ext cx="129300" cy="266300"/>
            </a:xfrm>
            <a:custGeom>
              <a:avLst/>
              <a:gdLst/>
              <a:ahLst/>
              <a:cxnLst/>
              <a:rect l="l" t="t" r="r" b="b"/>
              <a:pathLst>
                <a:path w="5172" h="10652" extrusionOk="0">
                  <a:moveTo>
                    <a:pt x="2322" y="1"/>
                  </a:moveTo>
                  <a:cubicBezTo>
                    <a:pt x="2175" y="1"/>
                    <a:pt x="2012" y="88"/>
                    <a:pt x="1836" y="310"/>
                  </a:cubicBezTo>
                  <a:cubicBezTo>
                    <a:pt x="1302" y="944"/>
                    <a:pt x="268" y="2412"/>
                    <a:pt x="168" y="3079"/>
                  </a:cubicBezTo>
                  <a:cubicBezTo>
                    <a:pt x="34" y="4046"/>
                    <a:pt x="1" y="5014"/>
                    <a:pt x="68" y="5981"/>
                  </a:cubicBezTo>
                  <a:cubicBezTo>
                    <a:pt x="201" y="6715"/>
                    <a:pt x="935" y="6615"/>
                    <a:pt x="902" y="7015"/>
                  </a:cubicBezTo>
                  <a:cubicBezTo>
                    <a:pt x="868" y="7549"/>
                    <a:pt x="1168" y="8049"/>
                    <a:pt x="1669" y="8283"/>
                  </a:cubicBezTo>
                  <a:cubicBezTo>
                    <a:pt x="2303" y="8616"/>
                    <a:pt x="2203" y="8716"/>
                    <a:pt x="2403" y="9384"/>
                  </a:cubicBezTo>
                  <a:cubicBezTo>
                    <a:pt x="2569" y="10051"/>
                    <a:pt x="4204" y="10251"/>
                    <a:pt x="4237" y="10651"/>
                  </a:cubicBezTo>
                  <a:lnTo>
                    <a:pt x="5005" y="8683"/>
                  </a:lnTo>
                  <a:lnTo>
                    <a:pt x="4304" y="7649"/>
                  </a:lnTo>
                  <a:cubicBezTo>
                    <a:pt x="4071" y="6982"/>
                    <a:pt x="4471" y="5748"/>
                    <a:pt x="4804" y="4914"/>
                  </a:cubicBezTo>
                  <a:cubicBezTo>
                    <a:pt x="5071" y="4380"/>
                    <a:pt x="5171" y="3813"/>
                    <a:pt x="5071" y="3246"/>
                  </a:cubicBezTo>
                  <a:cubicBezTo>
                    <a:pt x="4967" y="2968"/>
                    <a:pt x="4808" y="2807"/>
                    <a:pt x="4609" y="2807"/>
                  </a:cubicBezTo>
                  <a:cubicBezTo>
                    <a:pt x="4427" y="2807"/>
                    <a:pt x="4210" y="2942"/>
                    <a:pt x="3970" y="3246"/>
                  </a:cubicBezTo>
                  <a:cubicBezTo>
                    <a:pt x="4437" y="2278"/>
                    <a:pt x="4171" y="1578"/>
                    <a:pt x="3804" y="1344"/>
                  </a:cubicBezTo>
                  <a:cubicBezTo>
                    <a:pt x="3773" y="1325"/>
                    <a:pt x="3737" y="1316"/>
                    <a:pt x="3697" y="1316"/>
                  </a:cubicBezTo>
                  <a:cubicBezTo>
                    <a:pt x="3398" y="1316"/>
                    <a:pt x="2903" y="1811"/>
                    <a:pt x="2903" y="1811"/>
                  </a:cubicBezTo>
                  <a:cubicBezTo>
                    <a:pt x="3036" y="1411"/>
                    <a:pt x="3036" y="977"/>
                    <a:pt x="2936" y="577"/>
                  </a:cubicBezTo>
                  <a:cubicBezTo>
                    <a:pt x="2807" y="296"/>
                    <a:pt x="2593" y="1"/>
                    <a:pt x="232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4"/>
            <p:cNvSpPr/>
            <p:nvPr/>
          </p:nvSpPr>
          <p:spPr>
            <a:xfrm>
              <a:off x="4667675" y="1824250"/>
              <a:ext cx="48400" cy="120100"/>
            </a:xfrm>
            <a:custGeom>
              <a:avLst/>
              <a:gdLst/>
              <a:ahLst/>
              <a:cxnLst/>
              <a:rect l="l" t="t" r="r" b="b"/>
              <a:pathLst>
                <a:path w="1936" h="4804" extrusionOk="0">
                  <a:moveTo>
                    <a:pt x="1935" y="0"/>
                  </a:moveTo>
                  <a:cubicBezTo>
                    <a:pt x="1635" y="334"/>
                    <a:pt x="1335" y="668"/>
                    <a:pt x="1068" y="1034"/>
                  </a:cubicBezTo>
                  <a:cubicBezTo>
                    <a:pt x="768" y="1368"/>
                    <a:pt x="534" y="1735"/>
                    <a:pt x="301" y="2135"/>
                  </a:cubicBezTo>
                  <a:cubicBezTo>
                    <a:pt x="167" y="2569"/>
                    <a:pt x="100" y="3003"/>
                    <a:pt x="67" y="3470"/>
                  </a:cubicBezTo>
                  <a:cubicBezTo>
                    <a:pt x="0" y="3903"/>
                    <a:pt x="0" y="4337"/>
                    <a:pt x="0" y="4804"/>
                  </a:cubicBezTo>
                  <a:cubicBezTo>
                    <a:pt x="134" y="4370"/>
                    <a:pt x="234" y="3937"/>
                    <a:pt x="301" y="3503"/>
                  </a:cubicBezTo>
                  <a:lnTo>
                    <a:pt x="434" y="2869"/>
                  </a:lnTo>
                  <a:cubicBezTo>
                    <a:pt x="501" y="2669"/>
                    <a:pt x="534" y="2469"/>
                    <a:pt x="601" y="2269"/>
                  </a:cubicBezTo>
                  <a:cubicBezTo>
                    <a:pt x="801" y="1902"/>
                    <a:pt x="1068" y="1535"/>
                    <a:pt x="1268" y="1168"/>
                  </a:cubicBezTo>
                  <a:cubicBezTo>
                    <a:pt x="1501" y="801"/>
                    <a:pt x="1735" y="401"/>
                    <a:pt x="1935"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4"/>
            <p:cNvSpPr/>
            <p:nvPr/>
          </p:nvSpPr>
          <p:spPr>
            <a:xfrm>
              <a:off x="4700200" y="1860100"/>
              <a:ext cx="42550" cy="114275"/>
            </a:xfrm>
            <a:custGeom>
              <a:avLst/>
              <a:gdLst/>
              <a:ahLst/>
              <a:cxnLst/>
              <a:rect l="l" t="t" r="r" b="b"/>
              <a:pathLst>
                <a:path w="1702" h="4571" extrusionOk="0">
                  <a:moveTo>
                    <a:pt x="1701" y="1"/>
                  </a:moveTo>
                  <a:lnTo>
                    <a:pt x="1701" y="1"/>
                  </a:lnTo>
                  <a:cubicBezTo>
                    <a:pt x="1201" y="635"/>
                    <a:pt x="734" y="1335"/>
                    <a:pt x="367" y="2069"/>
                  </a:cubicBezTo>
                  <a:cubicBezTo>
                    <a:pt x="134" y="2469"/>
                    <a:pt x="34" y="2869"/>
                    <a:pt x="0" y="3337"/>
                  </a:cubicBezTo>
                  <a:cubicBezTo>
                    <a:pt x="34" y="3737"/>
                    <a:pt x="67" y="4170"/>
                    <a:pt x="134" y="4571"/>
                  </a:cubicBezTo>
                  <a:cubicBezTo>
                    <a:pt x="200" y="4170"/>
                    <a:pt x="234" y="3737"/>
                    <a:pt x="267" y="3337"/>
                  </a:cubicBezTo>
                  <a:cubicBezTo>
                    <a:pt x="334" y="2936"/>
                    <a:pt x="467" y="2569"/>
                    <a:pt x="667" y="2236"/>
                  </a:cubicBezTo>
                  <a:cubicBezTo>
                    <a:pt x="1034" y="1502"/>
                    <a:pt x="1401" y="768"/>
                    <a:pt x="1701"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4"/>
            <p:cNvSpPr/>
            <p:nvPr/>
          </p:nvSpPr>
          <p:spPr>
            <a:xfrm>
              <a:off x="4304900" y="4607900"/>
              <a:ext cx="662175" cy="403650"/>
            </a:xfrm>
            <a:custGeom>
              <a:avLst/>
              <a:gdLst/>
              <a:ahLst/>
              <a:cxnLst/>
              <a:rect l="l" t="t" r="r" b="b"/>
              <a:pathLst>
                <a:path w="26487" h="16146" extrusionOk="0">
                  <a:moveTo>
                    <a:pt x="13244" y="1"/>
                  </a:moveTo>
                  <a:cubicBezTo>
                    <a:pt x="12969" y="1"/>
                    <a:pt x="12693" y="68"/>
                    <a:pt x="12443" y="201"/>
                  </a:cubicBezTo>
                  <a:lnTo>
                    <a:pt x="335" y="7173"/>
                  </a:lnTo>
                  <a:cubicBezTo>
                    <a:pt x="168" y="7239"/>
                    <a:pt x="34" y="7439"/>
                    <a:pt x="1" y="7640"/>
                  </a:cubicBezTo>
                  <a:lnTo>
                    <a:pt x="1" y="8507"/>
                  </a:lnTo>
                  <a:cubicBezTo>
                    <a:pt x="34" y="8707"/>
                    <a:pt x="134" y="8907"/>
                    <a:pt x="335" y="8974"/>
                  </a:cubicBezTo>
                  <a:lnTo>
                    <a:pt x="12443" y="15946"/>
                  </a:lnTo>
                  <a:cubicBezTo>
                    <a:pt x="12693" y="16079"/>
                    <a:pt x="12969" y="16146"/>
                    <a:pt x="13244" y="16146"/>
                  </a:cubicBezTo>
                  <a:cubicBezTo>
                    <a:pt x="13519" y="16146"/>
                    <a:pt x="13794" y="16079"/>
                    <a:pt x="14044" y="15946"/>
                  </a:cubicBezTo>
                  <a:lnTo>
                    <a:pt x="26153" y="8974"/>
                  </a:lnTo>
                  <a:cubicBezTo>
                    <a:pt x="26320" y="8907"/>
                    <a:pt x="26453" y="8707"/>
                    <a:pt x="26487" y="8507"/>
                  </a:cubicBezTo>
                  <a:lnTo>
                    <a:pt x="26487" y="7640"/>
                  </a:lnTo>
                  <a:cubicBezTo>
                    <a:pt x="26453" y="7439"/>
                    <a:pt x="26320" y="7239"/>
                    <a:pt x="26153" y="7173"/>
                  </a:cubicBezTo>
                  <a:lnTo>
                    <a:pt x="14044" y="201"/>
                  </a:lnTo>
                  <a:cubicBezTo>
                    <a:pt x="13794" y="68"/>
                    <a:pt x="13519" y="1"/>
                    <a:pt x="1324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4"/>
            <p:cNvSpPr/>
            <p:nvPr/>
          </p:nvSpPr>
          <p:spPr>
            <a:xfrm>
              <a:off x="4635975" y="4607900"/>
              <a:ext cx="331100" cy="403650"/>
            </a:xfrm>
            <a:custGeom>
              <a:avLst/>
              <a:gdLst/>
              <a:ahLst/>
              <a:cxnLst/>
              <a:rect l="l" t="t" r="r" b="b"/>
              <a:pathLst>
                <a:path w="13244" h="16146" extrusionOk="0">
                  <a:moveTo>
                    <a:pt x="1" y="1"/>
                  </a:moveTo>
                  <a:lnTo>
                    <a:pt x="1" y="16146"/>
                  </a:lnTo>
                  <a:cubicBezTo>
                    <a:pt x="268" y="16146"/>
                    <a:pt x="568" y="16079"/>
                    <a:pt x="801" y="15946"/>
                  </a:cubicBezTo>
                  <a:lnTo>
                    <a:pt x="12910" y="8974"/>
                  </a:lnTo>
                  <a:cubicBezTo>
                    <a:pt x="13077" y="8907"/>
                    <a:pt x="13210" y="8707"/>
                    <a:pt x="13244" y="8507"/>
                  </a:cubicBezTo>
                  <a:lnTo>
                    <a:pt x="13244" y="7640"/>
                  </a:lnTo>
                  <a:cubicBezTo>
                    <a:pt x="13210" y="7439"/>
                    <a:pt x="13077" y="7239"/>
                    <a:pt x="12910" y="7173"/>
                  </a:cubicBezTo>
                  <a:lnTo>
                    <a:pt x="801" y="201"/>
                  </a:lnTo>
                  <a:cubicBezTo>
                    <a:pt x="568" y="68"/>
                    <a:pt x="268"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4"/>
            <p:cNvSpPr/>
            <p:nvPr/>
          </p:nvSpPr>
          <p:spPr>
            <a:xfrm>
              <a:off x="4304900" y="4607900"/>
              <a:ext cx="331100" cy="403650"/>
            </a:xfrm>
            <a:custGeom>
              <a:avLst/>
              <a:gdLst/>
              <a:ahLst/>
              <a:cxnLst/>
              <a:rect l="l" t="t" r="r" b="b"/>
              <a:pathLst>
                <a:path w="13244" h="16146" extrusionOk="0">
                  <a:moveTo>
                    <a:pt x="13244" y="1"/>
                  </a:moveTo>
                  <a:cubicBezTo>
                    <a:pt x="12977" y="1"/>
                    <a:pt x="12677" y="68"/>
                    <a:pt x="12443" y="201"/>
                  </a:cubicBezTo>
                  <a:lnTo>
                    <a:pt x="335" y="7173"/>
                  </a:lnTo>
                  <a:cubicBezTo>
                    <a:pt x="168" y="7239"/>
                    <a:pt x="34" y="7439"/>
                    <a:pt x="1" y="7640"/>
                  </a:cubicBezTo>
                  <a:lnTo>
                    <a:pt x="1" y="8507"/>
                  </a:lnTo>
                  <a:cubicBezTo>
                    <a:pt x="34" y="8707"/>
                    <a:pt x="168" y="8907"/>
                    <a:pt x="335" y="8974"/>
                  </a:cubicBezTo>
                  <a:lnTo>
                    <a:pt x="12443" y="15946"/>
                  </a:lnTo>
                  <a:cubicBezTo>
                    <a:pt x="12677" y="16079"/>
                    <a:pt x="12977" y="16146"/>
                    <a:pt x="13244" y="16146"/>
                  </a:cubicBezTo>
                  <a:lnTo>
                    <a:pt x="13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4"/>
            <p:cNvSpPr/>
            <p:nvPr/>
          </p:nvSpPr>
          <p:spPr>
            <a:xfrm>
              <a:off x="4302400" y="4607900"/>
              <a:ext cx="667175" cy="381975"/>
            </a:xfrm>
            <a:custGeom>
              <a:avLst/>
              <a:gdLst/>
              <a:ahLst/>
              <a:cxnLst/>
              <a:rect l="l" t="t" r="r" b="b"/>
              <a:pathLst>
                <a:path w="26687" h="15279" extrusionOk="0">
                  <a:moveTo>
                    <a:pt x="13348" y="1"/>
                  </a:moveTo>
                  <a:cubicBezTo>
                    <a:pt x="13069" y="1"/>
                    <a:pt x="12793" y="68"/>
                    <a:pt x="12543" y="201"/>
                  </a:cubicBezTo>
                  <a:lnTo>
                    <a:pt x="435" y="7173"/>
                  </a:lnTo>
                  <a:cubicBezTo>
                    <a:pt x="1" y="7306"/>
                    <a:pt x="1" y="7940"/>
                    <a:pt x="435" y="8107"/>
                  </a:cubicBezTo>
                  <a:lnTo>
                    <a:pt x="12543" y="15078"/>
                  </a:lnTo>
                  <a:cubicBezTo>
                    <a:pt x="12793" y="15212"/>
                    <a:pt x="13069" y="15278"/>
                    <a:pt x="13348" y="15278"/>
                  </a:cubicBezTo>
                  <a:cubicBezTo>
                    <a:pt x="13627" y="15278"/>
                    <a:pt x="13911" y="15212"/>
                    <a:pt x="14178" y="15078"/>
                  </a:cubicBezTo>
                  <a:lnTo>
                    <a:pt x="26253" y="8107"/>
                  </a:lnTo>
                  <a:cubicBezTo>
                    <a:pt x="26687" y="7940"/>
                    <a:pt x="26687" y="7306"/>
                    <a:pt x="26253" y="7173"/>
                  </a:cubicBezTo>
                  <a:lnTo>
                    <a:pt x="14178" y="201"/>
                  </a:lnTo>
                  <a:cubicBezTo>
                    <a:pt x="13911" y="68"/>
                    <a:pt x="13627" y="1"/>
                    <a:pt x="13348"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4"/>
            <p:cNvSpPr/>
            <p:nvPr/>
          </p:nvSpPr>
          <p:spPr>
            <a:xfrm>
              <a:off x="4302400" y="4607900"/>
              <a:ext cx="333600" cy="381975"/>
            </a:xfrm>
            <a:custGeom>
              <a:avLst/>
              <a:gdLst/>
              <a:ahLst/>
              <a:cxnLst/>
              <a:rect l="l" t="t" r="r" b="b"/>
              <a:pathLst>
                <a:path w="13344" h="15279" extrusionOk="0">
                  <a:moveTo>
                    <a:pt x="13344" y="1"/>
                  </a:moveTo>
                  <a:cubicBezTo>
                    <a:pt x="13077" y="1"/>
                    <a:pt x="12777" y="68"/>
                    <a:pt x="12543" y="201"/>
                  </a:cubicBezTo>
                  <a:lnTo>
                    <a:pt x="435" y="7173"/>
                  </a:lnTo>
                  <a:cubicBezTo>
                    <a:pt x="1" y="7306"/>
                    <a:pt x="1" y="7940"/>
                    <a:pt x="435" y="8107"/>
                  </a:cubicBezTo>
                  <a:lnTo>
                    <a:pt x="12543" y="15078"/>
                  </a:lnTo>
                  <a:cubicBezTo>
                    <a:pt x="12777" y="15212"/>
                    <a:pt x="13077" y="15278"/>
                    <a:pt x="13344" y="15278"/>
                  </a:cubicBezTo>
                  <a:lnTo>
                    <a:pt x="13344" y="1"/>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4"/>
            <p:cNvSpPr/>
            <p:nvPr/>
          </p:nvSpPr>
          <p:spPr>
            <a:xfrm>
              <a:off x="4437500" y="4350025"/>
              <a:ext cx="397825" cy="558125"/>
            </a:xfrm>
            <a:custGeom>
              <a:avLst/>
              <a:gdLst/>
              <a:ahLst/>
              <a:cxnLst/>
              <a:rect l="l" t="t" r="r" b="b"/>
              <a:pathLst>
                <a:path w="15913" h="22325" extrusionOk="0">
                  <a:moveTo>
                    <a:pt x="7969" y="0"/>
                  </a:moveTo>
                  <a:cubicBezTo>
                    <a:pt x="7448" y="0"/>
                    <a:pt x="6922" y="125"/>
                    <a:pt x="6439" y="375"/>
                  </a:cubicBezTo>
                  <a:cubicBezTo>
                    <a:pt x="6172" y="509"/>
                    <a:pt x="5972" y="709"/>
                    <a:pt x="5872" y="976"/>
                  </a:cubicBezTo>
                  <a:lnTo>
                    <a:pt x="501" y="17054"/>
                  </a:lnTo>
                  <a:cubicBezTo>
                    <a:pt x="1" y="18455"/>
                    <a:pt x="701" y="19956"/>
                    <a:pt x="2603" y="21023"/>
                  </a:cubicBezTo>
                  <a:cubicBezTo>
                    <a:pt x="4087" y="21891"/>
                    <a:pt x="6030" y="22324"/>
                    <a:pt x="7977" y="22324"/>
                  </a:cubicBezTo>
                  <a:cubicBezTo>
                    <a:pt x="9925" y="22324"/>
                    <a:pt x="11876" y="21891"/>
                    <a:pt x="13377" y="21023"/>
                  </a:cubicBezTo>
                  <a:cubicBezTo>
                    <a:pt x="15212" y="19989"/>
                    <a:pt x="15912" y="18455"/>
                    <a:pt x="15412" y="17054"/>
                  </a:cubicBezTo>
                  <a:lnTo>
                    <a:pt x="10075" y="1009"/>
                  </a:lnTo>
                  <a:lnTo>
                    <a:pt x="10075" y="976"/>
                  </a:lnTo>
                  <a:cubicBezTo>
                    <a:pt x="9941" y="709"/>
                    <a:pt x="9741" y="509"/>
                    <a:pt x="9474" y="375"/>
                  </a:cubicBezTo>
                  <a:cubicBezTo>
                    <a:pt x="9007" y="125"/>
                    <a:pt x="8490" y="0"/>
                    <a:pt x="79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4"/>
            <p:cNvSpPr/>
            <p:nvPr/>
          </p:nvSpPr>
          <p:spPr>
            <a:xfrm>
              <a:off x="4542575" y="4433625"/>
              <a:ext cx="187675" cy="120525"/>
            </a:xfrm>
            <a:custGeom>
              <a:avLst/>
              <a:gdLst/>
              <a:ahLst/>
              <a:cxnLst/>
              <a:rect l="l" t="t" r="r" b="b"/>
              <a:pathLst>
                <a:path w="7507" h="4821" extrusionOk="0">
                  <a:moveTo>
                    <a:pt x="868" y="0"/>
                  </a:moveTo>
                  <a:lnTo>
                    <a:pt x="101" y="2268"/>
                  </a:lnTo>
                  <a:cubicBezTo>
                    <a:pt x="1" y="2669"/>
                    <a:pt x="34" y="3069"/>
                    <a:pt x="268" y="3436"/>
                  </a:cubicBezTo>
                  <a:cubicBezTo>
                    <a:pt x="501" y="3736"/>
                    <a:pt x="768" y="4003"/>
                    <a:pt x="1102" y="4203"/>
                  </a:cubicBezTo>
                  <a:cubicBezTo>
                    <a:pt x="1402" y="4337"/>
                    <a:pt x="1702" y="4470"/>
                    <a:pt x="2036" y="4570"/>
                  </a:cubicBezTo>
                  <a:cubicBezTo>
                    <a:pt x="2586" y="4737"/>
                    <a:pt x="3161" y="4820"/>
                    <a:pt x="3737" y="4820"/>
                  </a:cubicBezTo>
                  <a:cubicBezTo>
                    <a:pt x="4312" y="4820"/>
                    <a:pt x="4888" y="4737"/>
                    <a:pt x="5438" y="4570"/>
                  </a:cubicBezTo>
                  <a:cubicBezTo>
                    <a:pt x="5772" y="4470"/>
                    <a:pt x="6072" y="4337"/>
                    <a:pt x="6372" y="4203"/>
                  </a:cubicBezTo>
                  <a:cubicBezTo>
                    <a:pt x="6706" y="4003"/>
                    <a:pt x="6972" y="3736"/>
                    <a:pt x="7206" y="3436"/>
                  </a:cubicBezTo>
                  <a:cubicBezTo>
                    <a:pt x="7439" y="3102"/>
                    <a:pt x="7506" y="2669"/>
                    <a:pt x="7406" y="2268"/>
                  </a:cubicBezTo>
                  <a:lnTo>
                    <a:pt x="6639" y="0"/>
                  </a:lnTo>
                  <a:lnTo>
                    <a:pt x="6639" y="0"/>
                  </a:lnTo>
                  <a:cubicBezTo>
                    <a:pt x="6772" y="400"/>
                    <a:pt x="6639" y="867"/>
                    <a:pt x="6305" y="1134"/>
                  </a:cubicBezTo>
                  <a:cubicBezTo>
                    <a:pt x="6172" y="1268"/>
                    <a:pt x="6005" y="1401"/>
                    <a:pt x="5838" y="1501"/>
                  </a:cubicBezTo>
                  <a:cubicBezTo>
                    <a:pt x="5188" y="1835"/>
                    <a:pt x="4471" y="2002"/>
                    <a:pt x="3753" y="2002"/>
                  </a:cubicBezTo>
                  <a:cubicBezTo>
                    <a:pt x="3036" y="2002"/>
                    <a:pt x="2319" y="1835"/>
                    <a:pt x="1669" y="1501"/>
                  </a:cubicBezTo>
                  <a:cubicBezTo>
                    <a:pt x="1502" y="1401"/>
                    <a:pt x="1335" y="1268"/>
                    <a:pt x="1202" y="1134"/>
                  </a:cubicBezTo>
                  <a:cubicBezTo>
                    <a:pt x="868" y="834"/>
                    <a:pt x="735" y="40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4"/>
            <p:cNvSpPr/>
            <p:nvPr/>
          </p:nvSpPr>
          <p:spPr>
            <a:xfrm>
              <a:off x="4465025" y="4663775"/>
              <a:ext cx="342775" cy="174750"/>
            </a:xfrm>
            <a:custGeom>
              <a:avLst/>
              <a:gdLst/>
              <a:ahLst/>
              <a:cxnLst/>
              <a:rect l="l" t="t" r="r" b="b"/>
              <a:pathLst>
                <a:path w="13711" h="6990" extrusionOk="0">
                  <a:moveTo>
                    <a:pt x="901" y="1"/>
                  </a:moveTo>
                  <a:cubicBezTo>
                    <a:pt x="893" y="25"/>
                    <a:pt x="884" y="49"/>
                    <a:pt x="877" y="73"/>
                  </a:cubicBezTo>
                  <a:lnTo>
                    <a:pt x="877" y="73"/>
                  </a:lnTo>
                  <a:lnTo>
                    <a:pt x="901" y="1"/>
                  </a:lnTo>
                  <a:close/>
                  <a:moveTo>
                    <a:pt x="12810" y="1"/>
                  </a:moveTo>
                  <a:cubicBezTo>
                    <a:pt x="12910" y="368"/>
                    <a:pt x="12943" y="768"/>
                    <a:pt x="12843" y="1135"/>
                  </a:cubicBezTo>
                  <a:cubicBezTo>
                    <a:pt x="12710" y="1569"/>
                    <a:pt x="12509" y="1969"/>
                    <a:pt x="12209" y="2302"/>
                  </a:cubicBezTo>
                  <a:cubicBezTo>
                    <a:pt x="11876" y="2636"/>
                    <a:pt x="11542" y="2903"/>
                    <a:pt x="11142" y="3136"/>
                  </a:cubicBezTo>
                  <a:cubicBezTo>
                    <a:pt x="9958" y="3820"/>
                    <a:pt x="8407" y="4162"/>
                    <a:pt x="6855" y="4162"/>
                  </a:cubicBezTo>
                  <a:cubicBezTo>
                    <a:pt x="5304" y="4162"/>
                    <a:pt x="3753" y="3820"/>
                    <a:pt x="2569" y="3136"/>
                  </a:cubicBezTo>
                  <a:cubicBezTo>
                    <a:pt x="2169" y="2903"/>
                    <a:pt x="1802" y="2636"/>
                    <a:pt x="1502" y="2302"/>
                  </a:cubicBezTo>
                  <a:cubicBezTo>
                    <a:pt x="1201" y="1969"/>
                    <a:pt x="968" y="1569"/>
                    <a:pt x="868" y="1135"/>
                  </a:cubicBezTo>
                  <a:cubicBezTo>
                    <a:pt x="774" y="792"/>
                    <a:pt x="768" y="420"/>
                    <a:pt x="877" y="73"/>
                  </a:cubicBezTo>
                  <a:lnTo>
                    <a:pt x="877" y="73"/>
                  </a:lnTo>
                  <a:lnTo>
                    <a:pt x="134" y="2269"/>
                  </a:lnTo>
                  <a:lnTo>
                    <a:pt x="134" y="2302"/>
                  </a:lnTo>
                  <a:cubicBezTo>
                    <a:pt x="34" y="2669"/>
                    <a:pt x="1" y="3070"/>
                    <a:pt x="67" y="3437"/>
                  </a:cubicBezTo>
                  <a:cubicBezTo>
                    <a:pt x="201" y="4304"/>
                    <a:pt x="868" y="5171"/>
                    <a:pt x="2035" y="5838"/>
                  </a:cubicBezTo>
                  <a:cubicBezTo>
                    <a:pt x="3370" y="6605"/>
                    <a:pt x="5113" y="6989"/>
                    <a:pt x="6855" y="6989"/>
                  </a:cubicBezTo>
                  <a:cubicBezTo>
                    <a:pt x="8598" y="6989"/>
                    <a:pt x="10341" y="6605"/>
                    <a:pt x="11676" y="5838"/>
                  </a:cubicBezTo>
                  <a:cubicBezTo>
                    <a:pt x="12843" y="5138"/>
                    <a:pt x="13510" y="4304"/>
                    <a:pt x="13644" y="3437"/>
                  </a:cubicBezTo>
                  <a:cubicBezTo>
                    <a:pt x="13710" y="3036"/>
                    <a:pt x="13677" y="2636"/>
                    <a:pt x="13544" y="2269"/>
                  </a:cubicBezTo>
                  <a:lnTo>
                    <a:pt x="128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4"/>
            <p:cNvSpPr/>
            <p:nvPr/>
          </p:nvSpPr>
          <p:spPr>
            <a:xfrm>
              <a:off x="4504225" y="4547875"/>
              <a:ext cx="264375" cy="147200"/>
            </a:xfrm>
            <a:custGeom>
              <a:avLst/>
              <a:gdLst/>
              <a:ahLst/>
              <a:cxnLst/>
              <a:rect l="l" t="t" r="r" b="b"/>
              <a:pathLst>
                <a:path w="10575" h="5888" extrusionOk="0">
                  <a:moveTo>
                    <a:pt x="868" y="0"/>
                  </a:moveTo>
                  <a:lnTo>
                    <a:pt x="134" y="2268"/>
                  </a:lnTo>
                  <a:cubicBezTo>
                    <a:pt x="0" y="2669"/>
                    <a:pt x="0" y="3069"/>
                    <a:pt x="134" y="3436"/>
                  </a:cubicBezTo>
                  <a:cubicBezTo>
                    <a:pt x="301" y="3903"/>
                    <a:pt x="567" y="4270"/>
                    <a:pt x="968" y="4570"/>
                  </a:cubicBezTo>
                  <a:cubicBezTo>
                    <a:pt x="1134" y="4737"/>
                    <a:pt x="1335" y="4870"/>
                    <a:pt x="1568" y="5004"/>
                  </a:cubicBezTo>
                  <a:cubicBezTo>
                    <a:pt x="2202" y="5337"/>
                    <a:pt x="2869" y="5604"/>
                    <a:pt x="3603" y="5738"/>
                  </a:cubicBezTo>
                  <a:cubicBezTo>
                    <a:pt x="4153" y="5838"/>
                    <a:pt x="4720" y="5888"/>
                    <a:pt x="5292" y="5888"/>
                  </a:cubicBezTo>
                  <a:cubicBezTo>
                    <a:pt x="5863" y="5888"/>
                    <a:pt x="6438" y="5838"/>
                    <a:pt x="7005" y="5738"/>
                  </a:cubicBezTo>
                  <a:cubicBezTo>
                    <a:pt x="7706" y="5604"/>
                    <a:pt x="8406" y="5337"/>
                    <a:pt x="9040" y="5004"/>
                  </a:cubicBezTo>
                  <a:cubicBezTo>
                    <a:pt x="9240" y="4870"/>
                    <a:pt x="9440" y="4737"/>
                    <a:pt x="9641" y="4570"/>
                  </a:cubicBezTo>
                  <a:cubicBezTo>
                    <a:pt x="10007" y="4270"/>
                    <a:pt x="10308" y="3870"/>
                    <a:pt x="10474" y="3436"/>
                  </a:cubicBezTo>
                  <a:cubicBezTo>
                    <a:pt x="10575" y="3069"/>
                    <a:pt x="10575" y="2669"/>
                    <a:pt x="10474" y="2335"/>
                  </a:cubicBezTo>
                  <a:lnTo>
                    <a:pt x="9707" y="33"/>
                  </a:lnTo>
                  <a:lnTo>
                    <a:pt x="9707" y="33"/>
                  </a:lnTo>
                  <a:cubicBezTo>
                    <a:pt x="9807" y="400"/>
                    <a:pt x="9807" y="834"/>
                    <a:pt x="9641" y="1168"/>
                  </a:cubicBezTo>
                  <a:cubicBezTo>
                    <a:pt x="9374" y="1668"/>
                    <a:pt x="8973" y="2068"/>
                    <a:pt x="8506" y="2335"/>
                  </a:cubicBezTo>
                  <a:lnTo>
                    <a:pt x="8473" y="2368"/>
                  </a:lnTo>
                  <a:cubicBezTo>
                    <a:pt x="7489" y="2860"/>
                    <a:pt x="6416" y="3103"/>
                    <a:pt x="5346" y="3103"/>
                  </a:cubicBezTo>
                  <a:cubicBezTo>
                    <a:pt x="4239" y="3103"/>
                    <a:pt x="3136" y="2844"/>
                    <a:pt x="2135" y="2335"/>
                  </a:cubicBezTo>
                  <a:lnTo>
                    <a:pt x="2068" y="2302"/>
                  </a:lnTo>
                  <a:cubicBezTo>
                    <a:pt x="1601" y="2035"/>
                    <a:pt x="1201" y="1635"/>
                    <a:pt x="968" y="1134"/>
                  </a:cubicBezTo>
                  <a:cubicBezTo>
                    <a:pt x="768" y="767"/>
                    <a:pt x="768" y="367"/>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4"/>
            <p:cNvSpPr/>
            <p:nvPr/>
          </p:nvSpPr>
          <p:spPr>
            <a:xfrm>
              <a:off x="4437500" y="4350100"/>
              <a:ext cx="199350" cy="558100"/>
            </a:xfrm>
            <a:custGeom>
              <a:avLst/>
              <a:gdLst/>
              <a:ahLst/>
              <a:cxnLst/>
              <a:rect l="l" t="t" r="r" b="b"/>
              <a:pathLst>
                <a:path w="7974" h="22324" extrusionOk="0">
                  <a:moveTo>
                    <a:pt x="7779" y="0"/>
                  </a:moveTo>
                  <a:cubicBezTo>
                    <a:pt x="7305" y="0"/>
                    <a:pt x="6859" y="132"/>
                    <a:pt x="6439" y="372"/>
                  </a:cubicBezTo>
                  <a:cubicBezTo>
                    <a:pt x="6172" y="506"/>
                    <a:pt x="5972" y="706"/>
                    <a:pt x="5838" y="973"/>
                  </a:cubicBezTo>
                  <a:lnTo>
                    <a:pt x="501" y="17051"/>
                  </a:lnTo>
                  <a:cubicBezTo>
                    <a:pt x="1" y="18452"/>
                    <a:pt x="701" y="19953"/>
                    <a:pt x="2569" y="21020"/>
                  </a:cubicBezTo>
                  <a:cubicBezTo>
                    <a:pt x="4178" y="21889"/>
                    <a:pt x="5972" y="22323"/>
                    <a:pt x="7773" y="22323"/>
                  </a:cubicBezTo>
                  <a:cubicBezTo>
                    <a:pt x="7840" y="22323"/>
                    <a:pt x="7906" y="22323"/>
                    <a:pt x="7973" y="22321"/>
                  </a:cubicBezTo>
                  <a:lnTo>
                    <a:pt x="7906" y="22321"/>
                  </a:lnTo>
                  <a:cubicBezTo>
                    <a:pt x="5505" y="21888"/>
                    <a:pt x="3870" y="19653"/>
                    <a:pt x="4204" y="17218"/>
                  </a:cubicBezTo>
                  <a:lnTo>
                    <a:pt x="6439" y="1240"/>
                  </a:lnTo>
                  <a:lnTo>
                    <a:pt x="7940" y="5"/>
                  </a:lnTo>
                  <a:cubicBezTo>
                    <a:pt x="7886" y="2"/>
                    <a:pt x="7832" y="0"/>
                    <a:pt x="777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4"/>
            <p:cNvSpPr/>
            <p:nvPr/>
          </p:nvSpPr>
          <p:spPr>
            <a:xfrm>
              <a:off x="4577600" y="4350025"/>
              <a:ext cx="117625" cy="62150"/>
            </a:xfrm>
            <a:custGeom>
              <a:avLst/>
              <a:gdLst/>
              <a:ahLst/>
              <a:cxnLst/>
              <a:rect l="l" t="t" r="r" b="b"/>
              <a:pathLst>
                <a:path w="4705" h="2486" extrusionOk="0">
                  <a:moveTo>
                    <a:pt x="2340" y="0"/>
                  </a:moveTo>
                  <a:cubicBezTo>
                    <a:pt x="1819" y="0"/>
                    <a:pt x="1302" y="125"/>
                    <a:pt x="835" y="375"/>
                  </a:cubicBezTo>
                  <a:cubicBezTo>
                    <a:pt x="1" y="842"/>
                    <a:pt x="1" y="1643"/>
                    <a:pt x="835" y="2110"/>
                  </a:cubicBezTo>
                  <a:cubicBezTo>
                    <a:pt x="1302" y="2360"/>
                    <a:pt x="1819" y="2485"/>
                    <a:pt x="2340" y="2485"/>
                  </a:cubicBezTo>
                  <a:cubicBezTo>
                    <a:pt x="2861" y="2485"/>
                    <a:pt x="3387" y="2360"/>
                    <a:pt x="3870" y="2110"/>
                  </a:cubicBezTo>
                  <a:cubicBezTo>
                    <a:pt x="4704" y="1643"/>
                    <a:pt x="4704" y="842"/>
                    <a:pt x="3870" y="375"/>
                  </a:cubicBezTo>
                  <a:cubicBezTo>
                    <a:pt x="3387" y="125"/>
                    <a:pt x="2861" y="0"/>
                    <a:pt x="23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64"/>
          <p:cNvSpPr txBox="1">
            <a:spLocks noGrp="1"/>
          </p:cNvSpPr>
          <p:nvPr>
            <p:ph type="title"/>
          </p:nvPr>
        </p:nvSpPr>
        <p:spPr>
          <a:xfrm>
            <a:off x="669096" y="944200"/>
            <a:ext cx="38607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Desventajas del lenguaje</a:t>
            </a:r>
            <a:endParaRPr dirty="0"/>
          </a:p>
        </p:txBody>
      </p:sp>
      <p:sp>
        <p:nvSpPr>
          <p:cNvPr id="1899" name="Google Shape;1899;p64"/>
          <p:cNvSpPr txBox="1">
            <a:spLocks noGrp="1"/>
          </p:cNvSpPr>
          <p:nvPr>
            <p:ph type="subTitle" idx="1"/>
          </p:nvPr>
        </p:nvSpPr>
        <p:spPr>
          <a:xfrm>
            <a:off x="478518" y="2342719"/>
            <a:ext cx="4406764" cy="1835446"/>
          </a:xfrm>
          <a:prstGeom prst="rect">
            <a:avLst/>
          </a:prstGeom>
        </p:spPr>
        <p:txBody>
          <a:bodyPr spcFirstLastPara="1" wrap="square" lIns="91425" tIns="91425" rIns="91425" bIns="91425" anchor="ctr" anchorCtr="0">
            <a:noAutofit/>
          </a:bodyPr>
          <a:lstStyle/>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“C hace que sea fácil pegarse un tiro en el pie; C++ lo hace más difícil, pero cuando lo haces, te vuela toda la pierna”.</a:t>
            </a: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endParaRPr kumimoji="0" lang="es-ES" sz="1600" b="0" i="0" u="none" strike="noStrike" kern="0" cap="none" spc="0" normalizeH="0" baseline="0" noProof="0" dirty="0">
              <a:ln>
                <a:noFill/>
              </a:ln>
              <a:solidFill>
                <a:srgbClr val="666666"/>
              </a:solidFill>
              <a:effectLst/>
              <a:uLnTx/>
              <a:uFillTx/>
              <a:latin typeface="Barlow"/>
              <a:sym typeface="Barlow"/>
            </a:endParaRPr>
          </a:p>
          <a:p>
            <a:pPr marL="139700" marR="0" lvl="0" indent="0" algn="just" defTabSz="914400" rtl="0" eaLnBrk="1" fontAlgn="auto" latinLnBrk="0" hangingPunct="1">
              <a:lnSpc>
                <a:spcPct val="100000"/>
              </a:lnSpc>
              <a:spcBef>
                <a:spcPts val="0"/>
              </a:spcBef>
              <a:spcAft>
                <a:spcPts val="0"/>
              </a:spcAft>
              <a:buClr>
                <a:srgbClr val="666666"/>
              </a:buClr>
              <a:buSzPts val="2000"/>
              <a:tabLst/>
              <a:defRPr/>
            </a:pPr>
            <a:r>
              <a:rPr kumimoji="0" lang="es-ES" sz="1600" b="0" i="0" u="none" strike="noStrike" kern="0" cap="none" spc="0" normalizeH="0" baseline="0" noProof="0" dirty="0">
                <a:ln>
                  <a:noFill/>
                </a:ln>
                <a:solidFill>
                  <a:srgbClr val="666666"/>
                </a:solidFill>
                <a:effectLst/>
                <a:uLnTx/>
                <a:uFillTx/>
                <a:latin typeface="Barlow"/>
                <a:sym typeface="Barlow"/>
              </a:rPr>
              <a:t>- Bjarne Stroustrup</a:t>
            </a:r>
            <a:endParaRPr kumimoji="0" lang="es-CL" sz="1200" b="0" i="0" u="none" strike="noStrike" kern="0" cap="none" spc="0" normalizeH="0" baseline="0" noProof="0" dirty="0">
              <a:ln>
                <a:noFill/>
              </a:ln>
              <a:solidFill>
                <a:srgbClr val="666666"/>
              </a:solidFill>
              <a:effectLst/>
              <a:uLnTx/>
              <a:uFillTx/>
              <a:latin typeface="Barlow"/>
              <a:sym typeface="Barlow"/>
            </a:endParaRPr>
          </a:p>
        </p:txBody>
      </p:sp>
      <p:grpSp>
        <p:nvGrpSpPr>
          <p:cNvPr id="2094" name="Google Shape;2094;p64"/>
          <p:cNvGrpSpPr/>
          <p:nvPr/>
        </p:nvGrpSpPr>
        <p:grpSpPr>
          <a:xfrm flipH="1">
            <a:off x="3674321" y="215835"/>
            <a:ext cx="216300" cy="965800"/>
            <a:chOff x="4664716" y="3950185"/>
            <a:chExt cx="216300" cy="965800"/>
          </a:xfrm>
        </p:grpSpPr>
        <p:sp>
          <p:nvSpPr>
            <p:cNvPr id="2095" name="Google Shape;2095;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64"/>
          <p:cNvGrpSpPr/>
          <p:nvPr/>
        </p:nvGrpSpPr>
        <p:grpSpPr>
          <a:xfrm flipH="1">
            <a:off x="3392621" y="3907910"/>
            <a:ext cx="216300" cy="965800"/>
            <a:chOff x="4664716" y="3950185"/>
            <a:chExt cx="216300" cy="965800"/>
          </a:xfrm>
        </p:grpSpPr>
        <p:sp>
          <p:nvSpPr>
            <p:cNvPr id="2098" name="Google Shape;2098;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0" name="Google Shape;2100;p64"/>
          <p:cNvGrpSpPr/>
          <p:nvPr/>
        </p:nvGrpSpPr>
        <p:grpSpPr>
          <a:xfrm flipH="1">
            <a:off x="8214471" y="3966485"/>
            <a:ext cx="216300" cy="965800"/>
            <a:chOff x="4664716" y="3950185"/>
            <a:chExt cx="216300" cy="965800"/>
          </a:xfrm>
        </p:grpSpPr>
        <p:sp>
          <p:nvSpPr>
            <p:cNvPr id="2101" name="Google Shape;2101;p64"/>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4"/>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3CB1A3AA-F5EC-BEF6-B89F-FC45B7EE7D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72" r="37484"/>
          <a:stretch/>
        </p:blipFill>
        <p:spPr bwMode="auto">
          <a:xfrm>
            <a:off x="5453593" y="613635"/>
            <a:ext cx="3192574" cy="3646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0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71"/>
          <p:cNvSpPr txBox="1">
            <a:spLocks noGrp="1"/>
          </p:cNvSpPr>
          <p:nvPr>
            <p:ph type="title"/>
          </p:nvPr>
        </p:nvSpPr>
        <p:spPr>
          <a:xfrm>
            <a:off x="713225" y="830325"/>
            <a:ext cx="3858900" cy="149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Usos en la vida real</a:t>
            </a:r>
            <a:endParaRPr sz="3200" dirty="0"/>
          </a:p>
        </p:txBody>
      </p:sp>
      <p:sp>
        <p:nvSpPr>
          <p:cNvPr id="2266" name="Google Shape;2266;p71"/>
          <p:cNvSpPr txBox="1">
            <a:spLocks noGrp="1"/>
          </p:cNvSpPr>
          <p:nvPr>
            <p:ph type="subTitle" idx="1"/>
          </p:nvPr>
        </p:nvSpPr>
        <p:spPr>
          <a:xfrm>
            <a:off x="713225" y="2380199"/>
            <a:ext cx="3988446" cy="1716685"/>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s-MX" sz="1100" dirty="0"/>
              <a:t>El programa que realizamos en conjunto tiene un uso en el área de trabajo de la consulta de un psicólogo, ya que a estos se les haría más cómodo poder realizar este tipo de encuestas y así consiguiendo eficacia y precisión en los resultados.</a:t>
            </a:r>
          </a:p>
          <a:p>
            <a:pPr marL="171450" lvl="0" indent="-171450" algn="just" rtl="0">
              <a:spcBef>
                <a:spcPts val="0"/>
              </a:spcBef>
              <a:spcAft>
                <a:spcPts val="0"/>
              </a:spcAft>
              <a:buFont typeface="Arial" panose="020B0604020202020204" pitchFamily="34" charset="0"/>
              <a:buChar char="•"/>
            </a:pPr>
            <a:r>
              <a:rPr lang="es-MX" sz="1100" dirty="0"/>
              <a:t>El programa le realizara al paciente una serie de preguntas las cuales este deberá responder con las alternativas que le proporcionara el psicólogo para así entregarle al paciente un resultado mas detallado dependiendo del puntaje obtenido.</a:t>
            </a:r>
          </a:p>
        </p:txBody>
      </p:sp>
      <p:sp>
        <p:nvSpPr>
          <p:cNvPr id="2267" name="Google Shape;2267;p71"/>
          <p:cNvSpPr txBox="1">
            <a:spLocks noGrp="1"/>
          </p:cNvSpPr>
          <p:nvPr>
            <p:ph type="subTitle" idx="3"/>
          </p:nvPr>
        </p:nvSpPr>
        <p:spPr>
          <a:xfrm>
            <a:off x="4660687" y="4608575"/>
            <a:ext cx="3770100" cy="32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SLIDESGO.COM</a:t>
            </a:r>
            <a:endParaRPr/>
          </a:p>
        </p:txBody>
      </p:sp>
      <p:grpSp>
        <p:nvGrpSpPr>
          <p:cNvPr id="2269" name="Google Shape;2269;p71"/>
          <p:cNvGrpSpPr/>
          <p:nvPr/>
        </p:nvGrpSpPr>
        <p:grpSpPr>
          <a:xfrm>
            <a:off x="5619513" y="1155811"/>
            <a:ext cx="3029014" cy="2664533"/>
            <a:chOff x="1433700" y="718675"/>
            <a:chExt cx="4686700" cy="4122750"/>
          </a:xfrm>
        </p:grpSpPr>
        <p:sp>
          <p:nvSpPr>
            <p:cNvPr id="2270" name="Google Shape;2270;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1"/>
            <p:cNvSpPr/>
            <p:nvPr/>
          </p:nvSpPr>
          <p:spPr>
            <a:xfrm>
              <a:off x="5635025" y="3239800"/>
              <a:ext cx="375425" cy="682650"/>
            </a:xfrm>
            <a:custGeom>
              <a:avLst/>
              <a:gdLst/>
              <a:ahLst/>
              <a:cxnLst/>
              <a:rect l="l" t="t" r="r" b="b"/>
              <a:pathLst>
                <a:path w="15017" h="27306" extrusionOk="0">
                  <a:moveTo>
                    <a:pt x="10365" y="1"/>
                  </a:moveTo>
                  <a:cubicBezTo>
                    <a:pt x="10238" y="1"/>
                    <a:pt x="10108" y="7"/>
                    <a:pt x="9974" y="19"/>
                  </a:cubicBezTo>
                  <a:cubicBezTo>
                    <a:pt x="6072" y="386"/>
                    <a:pt x="1935" y="6657"/>
                    <a:pt x="734" y="13228"/>
                  </a:cubicBezTo>
                  <a:cubicBezTo>
                    <a:pt x="1" y="17131"/>
                    <a:pt x="101" y="21768"/>
                    <a:pt x="67" y="24837"/>
                  </a:cubicBezTo>
                  <a:lnTo>
                    <a:pt x="1435" y="25671"/>
                  </a:lnTo>
                  <a:lnTo>
                    <a:pt x="1869" y="25938"/>
                  </a:lnTo>
                  <a:lnTo>
                    <a:pt x="3203" y="26705"/>
                  </a:lnTo>
                  <a:lnTo>
                    <a:pt x="4270" y="27305"/>
                  </a:lnTo>
                  <a:cubicBezTo>
                    <a:pt x="4437" y="24036"/>
                    <a:pt x="4871" y="21601"/>
                    <a:pt x="5638" y="19400"/>
                  </a:cubicBezTo>
                  <a:cubicBezTo>
                    <a:pt x="6138" y="17932"/>
                    <a:pt x="6772" y="16531"/>
                    <a:pt x="7606" y="15230"/>
                  </a:cubicBezTo>
                  <a:cubicBezTo>
                    <a:pt x="9207" y="12628"/>
                    <a:pt x="11476" y="10193"/>
                    <a:pt x="12510" y="8392"/>
                  </a:cubicBezTo>
                  <a:cubicBezTo>
                    <a:pt x="15016" y="4150"/>
                    <a:pt x="13715" y="1"/>
                    <a:pt x="10365"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1"/>
            <p:cNvSpPr/>
            <p:nvPr/>
          </p:nvSpPr>
          <p:spPr>
            <a:xfrm>
              <a:off x="5670875" y="3298100"/>
              <a:ext cx="237425" cy="590150"/>
            </a:xfrm>
            <a:custGeom>
              <a:avLst/>
              <a:gdLst/>
              <a:ahLst/>
              <a:cxnLst/>
              <a:rect l="l" t="t" r="r" b="b"/>
              <a:pathLst>
                <a:path w="9497" h="23606" extrusionOk="0">
                  <a:moveTo>
                    <a:pt x="9158" y="1"/>
                  </a:moveTo>
                  <a:cubicBezTo>
                    <a:pt x="9110" y="1"/>
                    <a:pt x="9059" y="17"/>
                    <a:pt x="9007" y="55"/>
                  </a:cubicBezTo>
                  <a:cubicBezTo>
                    <a:pt x="4538" y="3558"/>
                    <a:pt x="301" y="13065"/>
                    <a:pt x="1" y="23339"/>
                  </a:cubicBezTo>
                  <a:lnTo>
                    <a:pt x="435" y="23606"/>
                  </a:lnTo>
                  <a:cubicBezTo>
                    <a:pt x="668" y="13365"/>
                    <a:pt x="4838" y="3925"/>
                    <a:pt x="9308" y="422"/>
                  </a:cubicBezTo>
                  <a:cubicBezTo>
                    <a:pt x="9496" y="288"/>
                    <a:pt x="9358" y="1"/>
                    <a:pt x="9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1"/>
            <p:cNvSpPr/>
            <p:nvPr/>
          </p:nvSpPr>
          <p:spPr>
            <a:xfrm>
              <a:off x="5715075" y="3548075"/>
              <a:ext cx="371475" cy="400225"/>
            </a:xfrm>
            <a:custGeom>
              <a:avLst/>
              <a:gdLst/>
              <a:ahLst/>
              <a:cxnLst/>
              <a:rect l="l" t="t" r="r" b="b"/>
              <a:pathLst>
                <a:path w="14859" h="16009" extrusionOk="0">
                  <a:moveTo>
                    <a:pt x="11216" y="1"/>
                  </a:moveTo>
                  <a:cubicBezTo>
                    <a:pt x="10635" y="1"/>
                    <a:pt x="9975" y="104"/>
                    <a:pt x="9241" y="330"/>
                  </a:cubicBezTo>
                  <a:cubicBezTo>
                    <a:pt x="8340" y="631"/>
                    <a:pt x="6105" y="1965"/>
                    <a:pt x="5271" y="2966"/>
                  </a:cubicBezTo>
                  <a:cubicBezTo>
                    <a:pt x="4204" y="4233"/>
                    <a:pt x="3237" y="5601"/>
                    <a:pt x="2436" y="7069"/>
                  </a:cubicBezTo>
                  <a:cubicBezTo>
                    <a:pt x="1168" y="9303"/>
                    <a:pt x="368" y="11805"/>
                    <a:pt x="1" y="14340"/>
                  </a:cubicBezTo>
                  <a:lnTo>
                    <a:pt x="2803" y="16008"/>
                  </a:lnTo>
                  <a:cubicBezTo>
                    <a:pt x="3303" y="14741"/>
                    <a:pt x="4004" y="13540"/>
                    <a:pt x="4871" y="12472"/>
                  </a:cubicBezTo>
                  <a:cubicBezTo>
                    <a:pt x="7773" y="8670"/>
                    <a:pt x="13444" y="6602"/>
                    <a:pt x="14178" y="4300"/>
                  </a:cubicBezTo>
                  <a:cubicBezTo>
                    <a:pt x="14859" y="2039"/>
                    <a:pt x="13805" y="1"/>
                    <a:pt x="11216"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1"/>
            <p:cNvSpPr/>
            <p:nvPr/>
          </p:nvSpPr>
          <p:spPr>
            <a:xfrm>
              <a:off x="5741775" y="3609050"/>
              <a:ext cx="241025" cy="320075"/>
            </a:xfrm>
            <a:custGeom>
              <a:avLst/>
              <a:gdLst/>
              <a:ahLst/>
              <a:cxnLst/>
              <a:rect l="l" t="t" r="r" b="b"/>
              <a:pathLst>
                <a:path w="9641" h="12803" extrusionOk="0">
                  <a:moveTo>
                    <a:pt x="9379" y="0"/>
                  </a:moveTo>
                  <a:cubicBezTo>
                    <a:pt x="9345" y="0"/>
                    <a:pt x="9309" y="8"/>
                    <a:pt x="9274" y="26"/>
                  </a:cubicBezTo>
                  <a:cubicBezTo>
                    <a:pt x="6405" y="1260"/>
                    <a:pt x="1735" y="5197"/>
                    <a:pt x="0" y="12535"/>
                  </a:cubicBezTo>
                  <a:lnTo>
                    <a:pt x="401" y="12802"/>
                  </a:lnTo>
                  <a:cubicBezTo>
                    <a:pt x="2135" y="5497"/>
                    <a:pt x="6839" y="1594"/>
                    <a:pt x="9474" y="460"/>
                  </a:cubicBezTo>
                  <a:cubicBezTo>
                    <a:pt x="9574" y="393"/>
                    <a:pt x="9641" y="260"/>
                    <a:pt x="9574" y="160"/>
                  </a:cubicBezTo>
                  <a:cubicBezTo>
                    <a:pt x="9549" y="62"/>
                    <a:pt x="9471"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1"/>
            <p:cNvSpPr/>
            <p:nvPr/>
          </p:nvSpPr>
          <p:spPr>
            <a:xfrm>
              <a:off x="4741050" y="3822350"/>
              <a:ext cx="1174200" cy="713025"/>
            </a:xfrm>
            <a:custGeom>
              <a:avLst/>
              <a:gdLst/>
              <a:ahLst/>
              <a:cxnLst/>
              <a:rect l="l" t="t" r="r" b="b"/>
              <a:pathLst>
                <a:path w="46968" h="28521" extrusionOk="0">
                  <a:moveTo>
                    <a:pt x="23874" y="10469"/>
                  </a:moveTo>
                  <a:cubicBezTo>
                    <a:pt x="25759" y="10469"/>
                    <a:pt x="27660" y="10963"/>
                    <a:pt x="29355" y="11842"/>
                  </a:cubicBezTo>
                  <a:cubicBezTo>
                    <a:pt x="30556" y="12543"/>
                    <a:pt x="31256" y="13410"/>
                    <a:pt x="31256" y="14244"/>
                  </a:cubicBezTo>
                  <a:cubicBezTo>
                    <a:pt x="31256" y="15078"/>
                    <a:pt x="30556" y="15945"/>
                    <a:pt x="29355" y="16646"/>
                  </a:cubicBezTo>
                  <a:cubicBezTo>
                    <a:pt x="27504" y="17563"/>
                    <a:pt x="25502" y="18022"/>
                    <a:pt x="23505" y="18022"/>
                  </a:cubicBezTo>
                  <a:cubicBezTo>
                    <a:pt x="21508" y="18022"/>
                    <a:pt x="19515" y="17563"/>
                    <a:pt x="17680" y="16646"/>
                  </a:cubicBezTo>
                  <a:cubicBezTo>
                    <a:pt x="16446" y="15945"/>
                    <a:pt x="15745" y="15078"/>
                    <a:pt x="15745" y="14244"/>
                  </a:cubicBezTo>
                  <a:cubicBezTo>
                    <a:pt x="15745" y="13410"/>
                    <a:pt x="16446" y="12543"/>
                    <a:pt x="17680" y="11842"/>
                  </a:cubicBezTo>
                  <a:cubicBezTo>
                    <a:pt x="19343" y="10963"/>
                    <a:pt x="21243" y="10469"/>
                    <a:pt x="23156" y="10469"/>
                  </a:cubicBezTo>
                  <a:cubicBezTo>
                    <a:pt x="23276" y="10469"/>
                    <a:pt x="23397" y="10471"/>
                    <a:pt x="23518" y="10474"/>
                  </a:cubicBezTo>
                  <a:cubicBezTo>
                    <a:pt x="23636" y="10471"/>
                    <a:pt x="23755" y="10469"/>
                    <a:pt x="23874" y="10469"/>
                  </a:cubicBezTo>
                  <a:close/>
                  <a:moveTo>
                    <a:pt x="20582" y="0"/>
                  </a:moveTo>
                  <a:cubicBezTo>
                    <a:pt x="19515" y="34"/>
                    <a:pt x="18581" y="801"/>
                    <a:pt x="18347" y="1868"/>
                  </a:cubicBezTo>
                  <a:lnTo>
                    <a:pt x="17980" y="3836"/>
                  </a:lnTo>
                  <a:cubicBezTo>
                    <a:pt x="17146" y="4003"/>
                    <a:pt x="16279" y="4203"/>
                    <a:pt x="15445" y="4470"/>
                  </a:cubicBezTo>
                  <a:lnTo>
                    <a:pt x="11609" y="2669"/>
                  </a:lnTo>
                  <a:cubicBezTo>
                    <a:pt x="11275" y="2535"/>
                    <a:pt x="10875" y="2435"/>
                    <a:pt x="10508" y="2435"/>
                  </a:cubicBezTo>
                  <a:cubicBezTo>
                    <a:pt x="10041" y="2435"/>
                    <a:pt x="9608" y="2569"/>
                    <a:pt x="9207" y="2802"/>
                  </a:cubicBezTo>
                  <a:lnTo>
                    <a:pt x="5238" y="5071"/>
                  </a:lnTo>
                  <a:cubicBezTo>
                    <a:pt x="3970" y="5771"/>
                    <a:pt x="3870" y="7572"/>
                    <a:pt x="5071" y="8406"/>
                  </a:cubicBezTo>
                  <a:lnTo>
                    <a:pt x="7173" y="9907"/>
                  </a:lnTo>
                  <a:cubicBezTo>
                    <a:pt x="7072" y="10007"/>
                    <a:pt x="6972" y="10174"/>
                    <a:pt x="6872" y="10308"/>
                  </a:cubicBezTo>
                  <a:lnTo>
                    <a:pt x="2069" y="10608"/>
                  </a:lnTo>
                  <a:cubicBezTo>
                    <a:pt x="901" y="10675"/>
                    <a:pt x="1" y="11642"/>
                    <a:pt x="1" y="12809"/>
                  </a:cubicBezTo>
                  <a:lnTo>
                    <a:pt x="1" y="15712"/>
                  </a:lnTo>
                  <a:cubicBezTo>
                    <a:pt x="1" y="16879"/>
                    <a:pt x="901" y="17846"/>
                    <a:pt x="2069" y="17913"/>
                  </a:cubicBezTo>
                  <a:lnTo>
                    <a:pt x="6872" y="18213"/>
                  </a:lnTo>
                  <a:cubicBezTo>
                    <a:pt x="6972" y="18347"/>
                    <a:pt x="7072" y="18480"/>
                    <a:pt x="7173" y="18647"/>
                  </a:cubicBezTo>
                  <a:lnTo>
                    <a:pt x="5071" y="20115"/>
                  </a:lnTo>
                  <a:cubicBezTo>
                    <a:pt x="3870" y="20949"/>
                    <a:pt x="3970" y="22750"/>
                    <a:pt x="5238" y="23450"/>
                  </a:cubicBezTo>
                  <a:lnTo>
                    <a:pt x="9207" y="25752"/>
                  </a:lnTo>
                  <a:cubicBezTo>
                    <a:pt x="9608" y="25952"/>
                    <a:pt x="10041" y="26086"/>
                    <a:pt x="10508" y="26086"/>
                  </a:cubicBezTo>
                  <a:cubicBezTo>
                    <a:pt x="10875" y="26086"/>
                    <a:pt x="11242" y="25986"/>
                    <a:pt x="11609" y="25852"/>
                  </a:cubicBezTo>
                  <a:lnTo>
                    <a:pt x="15445" y="24051"/>
                  </a:lnTo>
                  <a:cubicBezTo>
                    <a:pt x="16279" y="24318"/>
                    <a:pt x="17146" y="24518"/>
                    <a:pt x="17980" y="24685"/>
                  </a:cubicBezTo>
                  <a:lnTo>
                    <a:pt x="18347" y="26686"/>
                  </a:lnTo>
                  <a:cubicBezTo>
                    <a:pt x="18581" y="27720"/>
                    <a:pt x="19515" y="28487"/>
                    <a:pt x="20582" y="28521"/>
                  </a:cubicBezTo>
                  <a:lnTo>
                    <a:pt x="26386" y="28521"/>
                  </a:lnTo>
                  <a:cubicBezTo>
                    <a:pt x="27454" y="28487"/>
                    <a:pt x="28388" y="27720"/>
                    <a:pt x="28621" y="26686"/>
                  </a:cubicBezTo>
                  <a:lnTo>
                    <a:pt x="28988" y="24685"/>
                  </a:lnTo>
                  <a:cubicBezTo>
                    <a:pt x="29855" y="24518"/>
                    <a:pt x="30689" y="24318"/>
                    <a:pt x="31523" y="24051"/>
                  </a:cubicBezTo>
                  <a:lnTo>
                    <a:pt x="35359" y="25852"/>
                  </a:lnTo>
                  <a:cubicBezTo>
                    <a:pt x="35726" y="25986"/>
                    <a:pt x="36093" y="26086"/>
                    <a:pt x="36460" y="26086"/>
                  </a:cubicBezTo>
                  <a:cubicBezTo>
                    <a:pt x="36927" y="26086"/>
                    <a:pt x="37394" y="25952"/>
                    <a:pt x="37794" y="25752"/>
                  </a:cubicBezTo>
                  <a:lnTo>
                    <a:pt x="41731" y="23450"/>
                  </a:lnTo>
                  <a:cubicBezTo>
                    <a:pt x="42998" y="22750"/>
                    <a:pt x="43098" y="20949"/>
                    <a:pt x="41897" y="20115"/>
                  </a:cubicBezTo>
                  <a:lnTo>
                    <a:pt x="39796" y="18647"/>
                  </a:lnTo>
                  <a:cubicBezTo>
                    <a:pt x="39896" y="18514"/>
                    <a:pt x="39996" y="18347"/>
                    <a:pt x="40096" y="18213"/>
                  </a:cubicBezTo>
                  <a:lnTo>
                    <a:pt x="44900" y="17913"/>
                  </a:lnTo>
                  <a:cubicBezTo>
                    <a:pt x="46067" y="17846"/>
                    <a:pt x="46968" y="16879"/>
                    <a:pt x="46968" y="15712"/>
                  </a:cubicBezTo>
                  <a:lnTo>
                    <a:pt x="46968" y="12809"/>
                  </a:lnTo>
                  <a:cubicBezTo>
                    <a:pt x="46968" y="11642"/>
                    <a:pt x="46067" y="10675"/>
                    <a:pt x="44900" y="10608"/>
                  </a:cubicBezTo>
                  <a:lnTo>
                    <a:pt x="40096" y="10308"/>
                  </a:lnTo>
                  <a:cubicBezTo>
                    <a:pt x="39996" y="10174"/>
                    <a:pt x="39896" y="10041"/>
                    <a:pt x="39796" y="9907"/>
                  </a:cubicBezTo>
                  <a:lnTo>
                    <a:pt x="41897" y="8406"/>
                  </a:lnTo>
                  <a:cubicBezTo>
                    <a:pt x="43098" y="7572"/>
                    <a:pt x="42998" y="5771"/>
                    <a:pt x="41731" y="5071"/>
                  </a:cubicBezTo>
                  <a:lnTo>
                    <a:pt x="37794" y="2802"/>
                  </a:lnTo>
                  <a:cubicBezTo>
                    <a:pt x="37394" y="2569"/>
                    <a:pt x="36927" y="2435"/>
                    <a:pt x="36460" y="2435"/>
                  </a:cubicBezTo>
                  <a:cubicBezTo>
                    <a:pt x="36093" y="2435"/>
                    <a:pt x="35726" y="2535"/>
                    <a:pt x="35359" y="2669"/>
                  </a:cubicBezTo>
                  <a:lnTo>
                    <a:pt x="31523" y="4470"/>
                  </a:lnTo>
                  <a:cubicBezTo>
                    <a:pt x="30689" y="4203"/>
                    <a:pt x="29855" y="4003"/>
                    <a:pt x="28988" y="3836"/>
                  </a:cubicBezTo>
                  <a:lnTo>
                    <a:pt x="28621" y="1868"/>
                  </a:lnTo>
                  <a:cubicBezTo>
                    <a:pt x="28388" y="801"/>
                    <a:pt x="27454" y="34"/>
                    <a:pt x="26386"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1"/>
            <p:cNvSpPr/>
            <p:nvPr/>
          </p:nvSpPr>
          <p:spPr>
            <a:xfrm>
              <a:off x="4782750" y="3777325"/>
              <a:ext cx="1090800" cy="716350"/>
            </a:xfrm>
            <a:custGeom>
              <a:avLst/>
              <a:gdLst/>
              <a:ahLst/>
              <a:cxnLst/>
              <a:rect l="l" t="t" r="r" b="b"/>
              <a:pathLst>
                <a:path w="43632" h="28654" extrusionOk="0">
                  <a:moveTo>
                    <a:pt x="21829" y="9407"/>
                  </a:moveTo>
                  <a:cubicBezTo>
                    <a:pt x="24243" y="9407"/>
                    <a:pt x="26653" y="9940"/>
                    <a:pt x="28488" y="11008"/>
                  </a:cubicBezTo>
                  <a:cubicBezTo>
                    <a:pt x="29855" y="11775"/>
                    <a:pt x="30723" y="12642"/>
                    <a:pt x="31123" y="13510"/>
                  </a:cubicBezTo>
                  <a:cubicBezTo>
                    <a:pt x="30823" y="14577"/>
                    <a:pt x="29922" y="15611"/>
                    <a:pt x="28488" y="16445"/>
                  </a:cubicBezTo>
                  <a:cubicBezTo>
                    <a:pt x="26653" y="17513"/>
                    <a:pt x="24243" y="18046"/>
                    <a:pt x="21829" y="18046"/>
                  </a:cubicBezTo>
                  <a:cubicBezTo>
                    <a:pt x="19414" y="18046"/>
                    <a:pt x="16996" y="17513"/>
                    <a:pt x="15145" y="16445"/>
                  </a:cubicBezTo>
                  <a:cubicBezTo>
                    <a:pt x="13810" y="15678"/>
                    <a:pt x="12943" y="14711"/>
                    <a:pt x="12576" y="13710"/>
                  </a:cubicBezTo>
                  <a:cubicBezTo>
                    <a:pt x="12876" y="12776"/>
                    <a:pt x="13710" y="11842"/>
                    <a:pt x="15145" y="11008"/>
                  </a:cubicBezTo>
                  <a:cubicBezTo>
                    <a:pt x="16996" y="9940"/>
                    <a:pt x="19414" y="9407"/>
                    <a:pt x="21829" y="9407"/>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304" y="4904"/>
                    <a:pt x="4237" y="5004"/>
                    <a:pt x="4237" y="5104"/>
                  </a:cubicBezTo>
                  <a:lnTo>
                    <a:pt x="4237" y="8539"/>
                  </a:lnTo>
                  <a:cubicBezTo>
                    <a:pt x="4237" y="8640"/>
                    <a:pt x="4270" y="8740"/>
                    <a:pt x="4370" y="8806"/>
                  </a:cubicBezTo>
                  <a:lnTo>
                    <a:pt x="6205" y="10107"/>
                  </a:lnTo>
                  <a:cubicBezTo>
                    <a:pt x="6072" y="10207"/>
                    <a:pt x="5905" y="10274"/>
                    <a:pt x="5738" y="10307"/>
                  </a:cubicBezTo>
                  <a:lnTo>
                    <a:pt x="501" y="10641"/>
                  </a:lnTo>
                  <a:cubicBezTo>
                    <a:pt x="201" y="10641"/>
                    <a:pt x="1" y="10874"/>
                    <a:pt x="1" y="11141"/>
                  </a:cubicBezTo>
                  <a:lnTo>
                    <a:pt x="1" y="13376"/>
                  </a:lnTo>
                  <a:lnTo>
                    <a:pt x="1" y="17513"/>
                  </a:lnTo>
                  <a:cubicBezTo>
                    <a:pt x="1" y="17779"/>
                    <a:pt x="201" y="18013"/>
                    <a:pt x="501" y="18013"/>
                  </a:cubicBezTo>
                  <a:lnTo>
                    <a:pt x="5738" y="18346"/>
                  </a:lnTo>
                  <a:cubicBezTo>
                    <a:pt x="5905" y="18380"/>
                    <a:pt x="6072" y="18447"/>
                    <a:pt x="6205" y="18547"/>
                  </a:cubicBezTo>
                  <a:lnTo>
                    <a:pt x="4404" y="19848"/>
                  </a:lnTo>
                  <a:cubicBezTo>
                    <a:pt x="4304" y="19914"/>
                    <a:pt x="4237" y="20014"/>
                    <a:pt x="4237" y="20114"/>
                  </a:cubicBezTo>
                  <a:lnTo>
                    <a:pt x="4237" y="23550"/>
                  </a:lnTo>
                  <a:cubicBezTo>
                    <a:pt x="4237" y="23650"/>
                    <a:pt x="4304" y="23750"/>
                    <a:pt x="4437" y="23817"/>
                  </a:cubicBezTo>
                  <a:lnTo>
                    <a:pt x="8373" y="26085"/>
                  </a:lnTo>
                  <a:cubicBezTo>
                    <a:pt x="8523" y="26160"/>
                    <a:pt x="8694" y="26204"/>
                    <a:pt x="8862" y="26204"/>
                  </a:cubicBezTo>
                  <a:cubicBezTo>
                    <a:pt x="8994" y="26204"/>
                    <a:pt x="9124" y="26177"/>
                    <a:pt x="9241" y="26119"/>
                  </a:cubicBezTo>
                  <a:lnTo>
                    <a:pt x="13243" y="24284"/>
                  </a:lnTo>
                  <a:cubicBezTo>
                    <a:pt x="13419" y="24206"/>
                    <a:pt x="13595" y="24174"/>
                    <a:pt x="13771" y="24174"/>
                  </a:cubicBezTo>
                  <a:cubicBezTo>
                    <a:pt x="13895" y="24174"/>
                    <a:pt x="14020" y="24190"/>
                    <a:pt x="14144" y="24217"/>
                  </a:cubicBezTo>
                  <a:cubicBezTo>
                    <a:pt x="15178" y="24551"/>
                    <a:pt x="16212" y="24784"/>
                    <a:pt x="17280" y="24951"/>
                  </a:cubicBezTo>
                  <a:cubicBezTo>
                    <a:pt x="17546" y="25018"/>
                    <a:pt x="17780" y="25251"/>
                    <a:pt x="17847" y="25518"/>
                  </a:cubicBezTo>
                  <a:lnTo>
                    <a:pt x="18347" y="28153"/>
                  </a:lnTo>
                  <a:cubicBezTo>
                    <a:pt x="18414" y="28420"/>
                    <a:pt x="18647" y="28620"/>
                    <a:pt x="18914" y="28654"/>
                  </a:cubicBezTo>
                  <a:lnTo>
                    <a:pt x="24718" y="28654"/>
                  </a:lnTo>
                  <a:cubicBezTo>
                    <a:pt x="24985" y="28620"/>
                    <a:pt x="25219" y="28420"/>
                    <a:pt x="25285" y="28153"/>
                  </a:cubicBezTo>
                  <a:lnTo>
                    <a:pt x="25786" y="25518"/>
                  </a:lnTo>
                  <a:cubicBezTo>
                    <a:pt x="25852" y="25251"/>
                    <a:pt x="26086" y="25018"/>
                    <a:pt x="26386" y="24951"/>
                  </a:cubicBezTo>
                  <a:cubicBezTo>
                    <a:pt x="27420" y="24784"/>
                    <a:pt x="28454" y="24551"/>
                    <a:pt x="29488" y="24217"/>
                  </a:cubicBezTo>
                  <a:cubicBezTo>
                    <a:pt x="29613" y="24190"/>
                    <a:pt x="29737" y="24174"/>
                    <a:pt x="29861" y="24174"/>
                  </a:cubicBezTo>
                  <a:cubicBezTo>
                    <a:pt x="30037" y="24174"/>
                    <a:pt x="30213" y="24206"/>
                    <a:pt x="30389" y="24284"/>
                  </a:cubicBezTo>
                  <a:lnTo>
                    <a:pt x="34392" y="26119"/>
                  </a:lnTo>
                  <a:cubicBezTo>
                    <a:pt x="34523" y="26177"/>
                    <a:pt x="34655" y="26204"/>
                    <a:pt x="34784" y="26204"/>
                  </a:cubicBezTo>
                  <a:cubicBezTo>
                    <a:pt x="34949" y="26204"/>
                    <a:pt x="35109" y="26160"/>
                    <a:pt x="35259" y="26085"/>
                  </a:cubicBezTo>
                  <a:lnTo>
                    <a:pt x="39229" y="23817"/>
                  </a:lnTo>
                  <a:cubicBezTo>
                    <a:pt x="39329" y="23750"/>
                    <a:pt x="39395" y="23650"/>
                    <a:pt x="39395" y="23550"/>
                  </a:cubicBezTo>
                  <a:lnTo>
                    <a:pt x="39395" y="20114"/>
                  </a:lnTo>
                  <a:cubicBezTo>
                    <a:pt x="39395" y="20014"/>
                    <a:pt x="39329" y="19914"/>
                    <a:pt x="39229" y="19848"/>
                  </a:cubicBezTo>
                  <a:lnTo>
                    <a:pt x="37427" y="18547"/>
                  </a:lnTo>
                  <a:cubicBezTo>
                    <a:pt x="37561" y="18447"/>
                    <a:pt x="37728" y="18380"/>
                    <a:pt x="37894" y="18380"/>
                  </a:cubicBezTo>
                  <a:lnTo>
                    <a:pt x="43131" y="18046"/>
                  </a:lnTo>
                  <a:cubicBezTo>
                    <a:pt x="43432" y="18013"/>
                    <a:pt x="43632" y="17779"/>
                    <a:pt x="43632" y="17513"/>
                  </a:cubicBezTo>
                  <a:lnTo>
                    <a:pt x="43632" y="14110"/>
                  </a:lnTo>
                  <a:lnTo>
                    <a:pt x="43632" y="11141"/>
                  </a:lnTo>
                  <a:cubicBezTo>
                    <a:pt x="43632" y="10874"/>
                    <a:pt x="43432" y="10641"/>
                    <a:pt x="43131" y="10641"/>
                  </a:cubicBezTo>
                  <a:lnTo>
                    <a:pt x="37894" y="10307"/>
                  </a:lnTo>
                  <a:cubicBezTo>
                    <a:pt x="37728" y="10274"/>
                    <a:pt x="37561" y="10207"/>
                    <a:pt x="37427" y="10107"/>
                  </a:cubicBezTo>
                  <a:lnTo>
                    <a:pt x="39229" y="8806"/>
                  </a:lnTo>
                  <a:cubicBezTo>
                    <a:pt x="39329" y="8740"/>
                    <a:pt x="39395" y="8640"/>
                    <a:pt x="39395" y="8539"/>
                  </a:cubicBezTo>
                  <a:lnTo>
                    <a:pt x="39395" y="5104"/>
                  </a:lnTo>
                  <a:cubicBezTo>
                    <a:pt x="39395" y="5004"/>
                    <a:pt x="39329" y="4904"/>
                    <a:pt x="39229" y="4837"/>
                  </a:cubicBezTo>
                  <a:lnTo>
                    <a:pt x="35292" y="2569"/>
                  </a:lnTo>
                  <a:cubicBezTo>
                    <a:pt x="35132" y="2497"/>
                    <a:pt x="34971" y="2464"/>
                    <a:pt x="34810" y="2464"/>
                  </a:cubicBezTo>
                  <a:cubicBezTo>
                    <a:pt x="34671" y="2464"/>
                    <a:pt x="34531" y="2489"/>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1"/>
            <p:cNvSpPr/>
            <p:nvPr/>
          </p:nvSpPr>
          <p:spPr>
            <a:xfrm>
              <a:off x="4782750" y="3905750"/>
              <a:ext cx="194325" cy="335250"/>
            </a:xfrm>
            <a:custGeom>
              <a:avLst/>
              <a:gdLst/>
              <a:ahLst/>
              <a:cxnLst/>
              <a:rect l="l" t="t" r="r" b="b"/>
              <a:pathLst>
                <a:path w="7773" h="13410" extrusionOk="0">
                  <a:moveTo>
                    <a:pt x="4237" y="0"/>
                  </a:moveTo>
                  <a:lnTo>
                    <a:pt x="4204" y="3402"/>
                  </a:lnTo>
                  <a:cubicBezTo>
                    <a:pt x="4204" y="3503"/>
                    <a:pt x="4270" y="3603"/>
                    <a:pt x="4370" y="3669"/>
                  </a:cubicBezTo>
                  <a:lnTo>
                    <a:pt x="6172" y="4970"/>
                  </a:lnTo>
                  <a:cubicBezTo>
                    <a:pt x="6305" y="4904"/>
                    <a:pt x="6372" y="4803"/>
                    <a:pt x="6439" y="4703"/>
                  </a:cubicBezTo>
                  <a:cubicBezTo>
                    <a:pt x="6739" y="4136"/>
                    <a:pt x="7139" y="3603"/>
                    <a:pt x="7573" y="3136"/>
                  </a:cubicBezTo>
                  <a:cubicBezTo>
                    <a:pt x="7739" y="2969"/>
                    <a:pt x="7739" y="2635"/>
                    <a:pt x="7506" y="2502"/>
                  </a:cubicBezTo>
                  <a:lnTo>
                    <a:pt x="4370" y="234"/>
                  </a:lnTo>
                  <a:cubicBezTo>
                    <a:pt x="4304" y="200"/>
                    <a:pt x="4237" y="100"/>
                    <a:pt x="4237" y="0"/>
                  </a:cubicBezTo>
                  <a:close/>
                  <a:moveTo>
                    <a:pt x="1" y="8940"/>
                  </a:moveTo>
                  <a:lnTo>
                    <a:pt x="1" y="12376"/>
                  </a:lnTo>
                  <a:cubicBezTo>
                    <a:pt x="1" y="12642"/>
                    <a:pt x="201" y="12876"/>
                    <a:pt x="501" y="12909"/>
                  </a:cubicBezTo>
                  <a:lnTo>
                    <a:pt x="5738" y="13243"/>
                  </a:lnTo>
                  <a:cubicBezTo>
                    <a:pt x="5905" y="13243"/>
                    <a:pt x="6072" y="13310"/>
                    <a:pt x="6205" y="13410"/>
                  </a:cubicBezTo>
                  <a:lnTo>
                    <a:pt x="7539" y="12476"/>
                  </a:lnTo>
                  <a:cubicBezTo>
                    <a:pt x="7739" y="12309"/>
                    <a:pt x="7773" y="12009"/>
                    <a:pt x="7573" y="11842"/>
                  </a:cubicBezTo>
                  <a:cubicBezTo>
                    <a:pt x="7139" y="11375"/>
                    <a:pt x="6772" y="10841"/>
                    <a:pt x="6439" y="10274"/>
                  </a:cubicBezTo>
                  <a:cubicBezTo>
                    <a:pt x="6305" y="10007"/>
                    <a:pt x="6038" y="9840"/>
                    <a:pt x="5738" y="9807"/>
                  </a:cubicBezTo>
                  <a:lnTo>
                    <a:pt x="468" y="9473"/>
                  </a:lnTo>
                  <a:cubicBezTo>
                    <a:pt x="201" y="9440"/>
                    <a:pt x="1" y="9240"/>
                    <a:pt x="1" y="894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1"/>
            <p:cNvSpPr/>
            <p:nvPr/>
          </p:nvSpPr>
          <p:spPr>
            <a:xfrm>
              <a:off x="5082125" y="3956600"/>
              <a:ext cx="491225" cy="163475"/>
            </a:xfrm>
            <a:custGeom>
              <a:avLst/>
              <a:gdLst/>
              <a:ahLst/>
              <a:cxnLst/>
              <a:rect l="l" t="t" r="r" b="b"/>
              <a:pathLst>
                <a:path w="19649" h="6539" extrusionOk="0">
                  <a:moveTo>
                    <a:pt x="9862" y="1"/>
                  </a:moveTo>
                  <a:cubicBezTo>
                    <a:pt x="7448" y="1"/>
                    <a:pt x="5038" y="535"/>
                    <a:pt x="3203" y="1602"/>
                  </a:cubicBezTo>
                  <a:cubicBezTo>
                    <a:pt x="868" y="2936"/>
                    <a:pt x="1" y="4838"/>
                    <a:pt x="635" y="6539"/>
                  </a:cubicBezTo>
                  <a:cubicBezTo>
                    <a:pt x="901" y="5605"/>
                    <a:pt x="1735" y="4671"/>
                    <a:pt x="3203" y="3837"/>
                  </a:cubicBezTo>
                  <a:cubicBezTo>
                    <a:pt x="5038" y="2786"/>
                    <a:pt x="7448" y="2261"/>
                    <a:pt x="9862" y="2261"/>
                  </a:cubicBezTo>
                  <a:cubicBezTo>
                    <a:pt x="12276" y="2261"/>
                    <a:pt x="14695" y="2786"/>
                    <a:pt x="16546" y="3837"/>
                  </a:cubicBezTo>
                  <a:cubicBezTo>
                    <a:pt x="17880" y="4637"/>
                    <a:pt x="18748" y="5471"/>
                    <a:pt x="19148" y="6339"/>
                  </a:cubicBezTo>
                  <a:cubicBezTo>
                    <a:pt x="19648" y="4671"/>
                    <a:pt x="18748" y="2903"/>
                    <a:pt x="16546" y="1602"/>
                  </a:cubicBezTo>
                  <a:cubicBezTo>
                    <a:pt x="14695" y="535"/>
                    <a:pt x="12276" y="1"/>
                    <a:pt x="9862"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1"/>
            <p:cNvSpPr/>
            <p:nvPr/>
          </p:nvSpPr>
          <p:spPr>
            <a:xfrm>
              <a:off x="5004575" y="3908250"/>
              <a:ext cx="868975" cy="585425"/>
            </a:xfrm>
            <a:custGeom>
              <a:avLst/>
              <a:gdLst/>
              <a:ahLst/>
              <a:cxnLst/>
              <a:rect l="l" t="t" r="r" b="b"/>
              <a:pathLst>
                <a:path w="34759" h="23417" extrusionOk="0">
                  <a:moveTo>
                    <a:pt x="30556" y="0"/>
                  </a:moveTo>
                  <a:cubicBezTo>
                    <a:pt x="30522" y="33"/>
                    <a:pt x="30489" y="67"/>
                    <a:pt x="30489" y="100"/>
                  </a:cubicBezTo>
                  <a:cubicBezTo>
                    <a:pt x="30456" y="100"/>
                    <a:pt x="30422" y="134"/>
                    <a:pt x="30422" y="134"/>
                  </a:cubicBezTo>
                  <a:lnTo>
                    <a:pt x="27287" y="2402"/>
                  </a:lnTo>
                  <a:cubicBezTo>
                    <a:pt x="27253" y="2402"/>
                    <a:pt x="27220" y="2435"/>
                    <a:pt x="27187" y="2469"/>
                  </a:cubicBezTo>
                  <a:cubicBezTo>
                    <a:pt x="27153" y="2535"/>
                    <a:pt x="27120" y="2569"/>
                    <a:pt x="27120" y="2669"/>
                  </a:cubicBezTo>
                  <a:cubicBezTo>
                    <a:pt x="27087" y="2702"/>
                    <a:pt x="27087" y="2735"/>
                    <a:pt x="27120" y="2802"/>
                  </a:cubicBezTo>
                  <a:lnTo>
                    <a:pt x="27120" y="2869"/>
                  </a:lnTo>
                  <a:cubicBezTo>
                    <a:pt x="27120" y="2936"/>
                    <a:pt x="27153" y="3002"/>
                    <a:pt x="27220" y="3036"/>
                  </a:cubicBezTo>
                  <a:lnTo>
                    <a:pt x="27287" y="3102"/>
                  </a:lnTo>
                  <a:cubicBezTo>
                    <a:pt x="27687" y="3569"/>
                    <a:pt x="28021" y="4070"/>
                    <a:pt x="28321" y="4603"/>
                  </a:cubicBezTo>
                  <a:cubicBezTo>
                    <a:pt x="28388" y="4703"/>
                    <a:pt x="28488" y="4804"/>
                    <a:pt x="28588" y="4870"/>
                  </a:cubicBezTo>
                  <a:lnTo>
                    <a:pt x="30389" y="3569"/>
                  </a:lnTo>
                  <a:cubicBezTo>
                    <a:pt x="30489" y="3503"/>
                    <a:pt x="30522" y="3403"/>
                    <a:pt x="30556" y="3302"/>
                  </a:cubicBezTo>
                  <a:lnTo>
                    <a:pt x="30556" y="0"/>
                  </a:lnTo>
                  <a:close/>
                  <a:moveTo>
                    <a:pt x="34759" y="8906"/>
                  </a:moveTo>
                  <a:cubicBezTo>
                    <a:pt x="34725" y="9173"/>
                    <a:pt x="34525" y="9340"/>
                    <a:pt x="34292" y="9373"/>
                  </a:cubicBezTo>
                  <a:lnTo>
                    <a:pt x="29021" y="9707"/>
                  </a:lnTo>
                  <a:cubicBezTo>
                    <a:pt x="28921" y="9707"/>
                    <a:pt x="28855" y="9740"/>
                    <a:pt x="28754" y="9774"/>
                  </a:cubicBezTo>
                  <a:lnTo>
                    <a:pt x="28754" y="13210"/>
                  </a:lnTo>
                  <a:cubicBezTo>
                    <a:pt x="28855" y="13176"/>
                    <a:pt x="28921" y="13143"/>
                    <a:pt x="29021" y="13143"/>
                  </a:cubicBezTo>
                  <a:lnTo>
                    <a:pt x="34292" y="12809"/>
                  </a:lnTo>
                  <a:cubicBezTo>
                    <a:pt x="34559" y="12776"/>
                    <a:pt x="34759" y="12542"/>
                    <a:pt x="34759" y="12276"/>
                  </a:cubicBezTo>
                  <a:lnTo>
                    <a:pt x="34759" y="8906"/>
                  </a:lnTo>
                  <a:close/>
                  <a:moveTo>
                    <a:pt x="30556" y="14911"/>
                  </a:moveTo>
                  <a:cubicBezTo>
                    <a:pt x="30522" y="15011"/>
                    <a:pt x="30456" y="15111"/>
                    <a:pt x="30356" y="15144"/>
                  </a:cubicBezTo>
                  <a:lnTo>
                    <a:pt x="26419" y="17446"/>
                  </a:lnTo>
                  <a:cubicBezTo>
                    <a:pt x="26269" y="17521"/>
                    <a:pt x="26101" y="17558"/>
                    <a:pt x="25941" y="17558"/>
                  </a:cubicBezTo>
                  <a:cubicBezTo>
                    <a:pt x="25888" y="17558"/>
                    <a:pt x="25836" y="17554"/>
                    <a:pt x="25786" y="17546"/>
                  </a:cubicBezTo>
                  <a:lnTo>
                    <a:pt x="25786" y="20948"/>
                  </a:lnTo>
                  <a:cubicBezTo>
                    <a:pt x="25836" y="20957"/>
                    <a:pt x="25888" y="20961"/>
                    <a:pt x="25941" y="20961"/>
                  </a:cubicBezTo>
                  <a:cubicBezTo>
                    <a:pt x="26098" y="20961"/>
                    <a:pt x="26261" y="20923"/>
                    <a:pt x="26386" y="20848"/>
                  </a:cubicBezTo>
                  <a:lnTo>
                    <a:pt x="30356" y="18580"/>
                  </a:lnTo>
                  <a:cubicBezTo>
                    <a:pt x="30456" y="18547"/>
                    <a:pt x="30522" y="18447"/>
                    <a:pt x="30522" y="18313"/>
                  </a:cubicBezTo>
                  <a:lnTo>
                    <a:pt x="30556" y="14911"/>
                  </a:lnTo>
                  <a:close/>
                  <a:moveTo>
                    <a:pt x="4737" y="15511"/>
                  </a:moveTo>
                  <a:cubicBezTo>
                    <a:pt x="4604" y="15545"/>
                    <a:pt x="4470" y="15578"/>
                    <a:pt x="4370" y="15611"/>
                  </a:cubicBezTo>
                  <a:lnTo>
                    <a:pt x="368" y="17479"/>
                  </a:lnTo>
                  <a:cubicBezTo>
                    <a:pt x="234" y="17513"/>
                    <a:pt x="134" y="17546"/>
                    <a:pt x="1" y="17546"/>
                  </a:cubicBezTo>
                  <a:lnTo>
                    <a:pt x="1" y="20982"/>
                  </a:lnTo>
                  <a:cubicBezTo>
                    <a:pt x="134" y="20982"/>
                    <a:pt x="234" y="20948"/>
                    <a:pt x="368" y="20915"/>
                  </a:cubicBezTo>
                  <a:lnTo>
                    <a:pt x="4370" y="19047"/>
                  </a:lnTo>
                  <a:cubicBezTo>
                    <a:pt x="4470" y="18980"/>
                    <a:pt x="4604" y="18980"/>
                    <a:pt x="4737" y="18947"/>
                  </a:cubicBezTo>
                  <a:lnTo>
                    <a:pt x="4737" y="15511"/>
                  </a:lnTo>
                  <a:close/>
                  <a:moveTo>
                    <a:pt x="16346" y="19714"/>
                  </a:moveTo>
                  <a:cubicBezTo>
                    <a:pt x="16212" y="19881"/>
                    <a:pt x="16045" y="19981"/>
                    <a:pt x="15845" y="19981"/>
                  </a:cubicBezTo>
                  <a:lnTo>
                    <a:pt x="10041" y="19981"/>
                  </a:lnTo>
                  <a:cubicBezTo>
                    <a:pt x="9908" y="19981"/>
                    <a:pt x="9774" y="19948"/>
                    <a:pt x="9674" y="19848"/>
                  </a:cubicBezTo>
                  <a:lnTo>
                    <a:pt x="9674" y="23283"/>
                  </a:lnTo>
                  <a:cubicBezTo>
                    <a:pt x="9774" y="23350"/>
                    <a:pt x="9908" y="23417"/>
                    <a:pt x="10041" y="23417"/>
                  </a:cubicBezTo>
                  <a:lnTo>
                    <a:pt x="15845" y="23417"/>
                  </a:lnTo>
                  <a:cubicBezTo>
                    <a:pt x="16045" y="23383"/>
                    <a:pt x="16246" y="23283"/>
                    <a:pt x="16346" y="23117"/>
                  </a:cubicBezTo>
                  <a:lnTo>
                    <a:pt x="16346" y="197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1"/>
            <p:cNvSpPr/>
            <p:nvPr/>
          </p:nvSpPr>
          <p:spPr>
            <a:xfrm>
              <a:off x="4782750" y="3777325"/>
              <a:ext cx="1090800" cy="630475"/>
            </a:xfrm>
            <a:custGeom>
              <a:avLst/>
              <a:gdLst/>
              <a:ahLst/>
              <a:cxnLst/>
              <a:rect l="l" t="t" r="r" b="b"/>
              <a:pathLst>
                <a:path w="43632" h="25219" extrusionOk="0">
                  <a:moveTo>
                    <a:pt x="21849" y="7184"/>
                  </a:moveTo>
                  <a:cubicBezTo>
                    <a:pt x="24262" y="7184"/>
                    <a:pt x="26677" y="7710"/>
                    <a:pt x="28521" y="8773"/>
                  </a:cubicBezTo>
                  <a:lnTo>
                    <a:pt x="28488" y="8773"/>
                  </a:lnTo>
                  <a:cubicBezTo>
                    <a:pt x="32157" y="10908"/>
                    <a:pt x="32157" y="14344"/>
                    <a:pt x="28488" y="16478"/>
                  </a:cubicBezTo>
                  <a:cubicBezTo>
                    <a:pt x="26636" y="17546"/>
                    <a:pt x="24226" y="18080"/>
                    <a:pt x="21816" y="18080"/>
                  </a:cubicBezTo>
                  <a:cubicBezTo>
                    <a:pt x="19406" y="18080"/>
                    <a:pt x="16996" y="17546"/>
                    <a:pt x="15145" y="16478"/>
                  </a:cubicBezTo>
                  <a:cubicBezTo>
                    <a:pt x="11442" y="14344"/>
                    <a:pt x="11475" y="10908"/>
                    <a:pt x="15145" y="8773"/>
                  </a:cubicBezTo>
                  <a:cubicBezTo>
                    <a:pt x="16987" y="7718"/>
                    <a:pt x="19417" y="7184"/>
                    <a:pt x="21849" y="7184"/>
                  </a:cubicBezTo>
                  <a:close/>
                  <a:moveTo>
                    <a:pt x="18914" y="0"/>
                  </a:moveTo>
                  <a:cubicBezTo>
                    <a:pt x="18647" y="0"/>
                    <a:pt x="18380" y="200"/>
                    <a:pt x="18347" y="500"/>
                  </a:cubicBezTo>
                  <a:lnTo>
                    <a:pt x="17847" y="3136"/>
                  </a:lnTo>
                  <a:cubicBezTo>
                    <a:pt x="17780" y="3402"/>
                    <a:pt x="17546" y="3636"/>
                    <a:pt x="17246" y="3703"/>
                  </a:cubicBezTo>
                  <a:cubicBezTo>
                    <a:pt x="16212" y="3869"/>
                    <a:pt x="15145" y="4136"/>
                    <a:pt x="14144" y="4437"/>
                  </a:cubicBezTo>
                  <a:cubicBezTo>
                    <a:pt x="14009" y="4467"/>
                    <a:pt x="13867" y="4483"/>
                    <a:pt x="13728" y="4483"/>
                  </a:cubicBezTo>
                  <a:cubicBezTo>
                    <a:pt x="13557" y="4483"/>
                    <a:pt x="13390" y="4458"/>
                    <a:pt x="13243" y="4403"/>
                  </a:cubicBezTo>
                  <a:lnTo>
                    <a:pt x="9241" y="2535"/>
                  </a:lnTo>
                  <a:cubicBezTo>
                    <a:pt x="9101" y="2489"/>
                    <a:pt x="8955" y="2464"/>
                    <a:pt x="8811" y="2464"/>
                  </a:cubicBezTo>
                  <a:cubicBezTo>
                    <a:pt x="8645" y="2464"/>
                    <a:pt x="8483" y="2497"/>
                    <a:pt x="8340" y="2569"/>
                  </a:cubicBezTo>
                  <a:lnTo>
                    <a:pt x="4404" y="4837"/>
                  </a:lnTo>
                  <a:cubicBezTo>
                    <a:pt x="4170" y="4937"/>
                    <a:pt x="4170" y="5270"/>
                    <a:pt x="4370" y="5371"/>
                  </a:cubicBezTo>
                  <a:lnTo>
                    <a:pt x="7506" y="7639"/>
                  </a:lnTo>
                  <a:cubicBezTo>
                    <a:pt x="7739" y="7772"/>
                    <a:pt x="7739" y="8106"/>
                    <a:pt x="7573" y="8273"/>
                  </a:cubicBezTo>
                  <a:cubicBezTo>
                    <a:pt x="7139" y="8740"/>
                    <a:pt x="6772" y="9273"/>
                    <a:pt x="6439" y="9807"/>
                  </a:cubicBezTo>
                  <a:cubicBezTo>
                    <a:pt x="6305" y="10074"/>
                    <a:pt x="6038" y="10274"/>
                    <a:pt x="5738" y="10307"/>
                  </a:cubicBezTo>
                  <a:lnTo>
                    <a:pt x="468" y="10641"/>
                  </a:lnTo>
                  <a:cubicBezTo>
                    <a:pt x="201" y="10641"/>
                    <a:pt x="1" y="10874"/>
                    <a:pt x="1" y="11141"/>
                  </a:cubicBezTo>
                  <a:lnTo>
                    <a:pt x="1" y="14077"/>
                  </a:lnTo>
                  <a:cubicBezTo>
                    <a:pt x="1" y="14344"/>
                    <a:pt x="201" y="14577"/>
                    <a:pt x="468" y="14577"/>
                  </a:cubicBezTo>
                  <a:lnTo>
                    <a:pt x="5738" y="14911"/>
                  </a:lnTo>
                  <a:cubicBezTo>
                    <a:pt x="6038" y="14977"/>
                    <a:pt x="6305" y="15144"/>
                    <a:pt x="6439" y="15411"/>
                  </a:cubicBezTo>
                  <a:cubicBezTo>
                    <a:pt x="6739" y="15945"/>
                    <a:pt x="7139" y="16478"/>
                    <a:pt x="7573" y="16945"/>
                  </a:cubicBezTo>
                  <a:cubicBezTo>
                    <a:pt x="7739" y="17146"/>
                    <a:pt x="7739" y="17446"/>
                    <a:pt x="7506" y="17579"/>
                  </a:cubicBezTo>
                  <a:lnTo>
                    <a:pt x="4370" y="19848"/>
                  </a:lnTo>
                  <a:cubicBezTo>
                    <a:pt x="4170" y="19948"/>
                    <a:pt x="4170" y="20281"/>
                    <a:pt x="4404" y="20381"/>
                  </a:cubicBezTo>
                  <a:lnTo>
                    <a:pt x="8340" y="22650"/>
                  </a:lnTo>
                  <a:cubicBezTo>
                    <a:pt x="8490" y="22724"/>
                    <a:pt x="8661" y="22768"/>
                    <a:pt x="8835" y="22768"/>
                  </a:cubicBezTo>
                  <a:cubicBezTo>
                    <a:pt x="8971" y="22768"/>
                    <a:pt x="9109" y="22741"/>
                    <a:pt x="9241" y="22683"/>
                  </a:cubicBezTo>
                  <a:lnTo>
                    <a:pt x="13243" y="20848"/>
                  </a:lnTo>
                  <a:cubicBezTo>
                    <a:pt x="13400" y="20770"/>
                    <a:pt x="13579" y="20738"/>
                    <a:pt x="13761" y="20738"/>
                  </a:cubicBezTo>
                  <a:cubicBezTo>
                    <a:pt x="13890" y="20738"/>
                    <a:pt x="14020" y="20754"/>
                    <a:pt x="14144" y="20782"/>
                  </a:cubicBezTo>
                  <a:cubicBezTo>
                    <a:pt x="15145" y="21115"/>
                    <a:pt x="16179" y="21349"/>
                    <a:pt x="17246" y="21515"/>
                  </a:cubicBezTo>
                  <a:cubicBezTo>
                    <a:pt x="17546" y="21582"/>
                    <a:pt x="17747" y="21816"/>
                    <a:pt x="17813" y="22082"/>
                  </a:cubicBezTo>
                  <a:lnTo>
                    <a:pt x="18314" y="24718"/>
                  </a:lnTo>
                  <a:cubicBezTo>
                    <a:pt x="18380" y="25018"/>
                    <a:pt x="18614" y="25218"/>
                    <a:pt x="18914" y="25218"/>
                  </a:cubicBezTo>
                  <a:lnTo>
                    <a:pt x="24718" y="25218"/>
                  </a:lnTo>
                  <a:cubicBezTo>
                    <a:pt x="24985" y="25218"/>
                    <a:pt x="25252" y="25018"/>
                    <a:pt x="25319" y="24751"/>
                  </a:cubicBezTo>
                  <a:lnTo>
                    <a:pt x="25819" y="22116"/>
                  </a:lnTo>
                  <a:cubicBezTo>
                    <a:pt x="25886" y="21816"/>
                    <a:pt x="26086" y="21582"/>
                    <a:pt x="26386" y="21549"/>
                  </a:cubicBezTo>
                  <a:cubicBezTo>
                    <a:pt x="27420" y="21349"/>
                    <a:pt x="28488" y="21115"/>
                    <a:pt x="29488" y="20815"/>
                  </a:cubicBezTo>
                  <a:cubicBezTo>
                    <a:pt x="29614" y="20773"/>
                    <a:pt x="29746" y="20754"/>
                    <a:pt x="29876" y="20754"/>
                  </a:cubicBezTo>
                  <a:cubicBezTo>
                    <a:pt x="30056" y="20754"/>
                    <a:pt x="30234" y="20790"/>
                    <a:pt x="30389" y="20848"/>
                  </a:cubicBezTo>
                  <a:lnTo>
                    <a:pt x="34392" y="22716"/>
                  </a:lnTo>
                  <a:cubicBezTo>
                    <a:pt x="34523" y="22760"/>
                    <a:pt x="34654" y="22785"/>
                    <a:pt x="34785" y="22785"/>
                  </a:cubicBezTo>
                  <a:cubicBezTo>
                    <a:pt x="34954" y="22785"/>
                    <a:pt x="35123" y="22744"/>
                    <a:pt x="35292" y="22650"/>
                  </a:cubicBezTo>
                  <a:lnTo>
                    <a:pt x="39229" y="20381"/>
                  </a:lnTo>
                  <a:cubicBezTo>
                    <a:pt x="39462" y="20315"/>
                    <a:pt x="39495" y="19981"/>
                    <a:pt x="39262" y="19848"/>
                  </a:cubicBezTo>
                  <a:lnTo>
                    <a:pt x="36126" y="17613"/>
                  </a:lnTo>
                  <a:cubicBezTo>
                    <a:pt x="35893" y="17446"/>
                    <a:pt x="35893" y="17146"/>
                    <a:pt x="36060" y="16979"/>
                  </a:cubicBezTo>
                  <a:cubicBezTo>
                    <a:pt x="36493" y="16478"/>
                    <a:pt x="36860" y="15978"/>
                    <a:pt x="37194" y="15411"/>
                  </a:cubicBezTo>
                  <a:cubicBezTo>
                    <a:pt x="37327" y="15144"/>
                    <a:pt x="37594" y="14977"/>
                    <a:pt x="37894" y="14944"/>
                  </a:cubicBezTo>
                  <a:lnTo>
                    <a:pt x="43165" y="14610"/>
                  </a:lnTo>
                  <a:cubicBezTo>
                    <a:pt x="43432" y="14577"/>
                    <a:pt x="43632" y="14344"/>
                    <a:pt x="43632" y="14077"/>
                  </a:cubicBezTo>
                  <a:lnTo>
                    <a:pt x="43632" y="11175"/>
                  </a:lnTo>
                  <a:cubicBezTo>
                    <a:pt x="43632" y="10874"/>
                    <a:pt x="43432" y="10674"/>
                    <a:pt x="43165" y="10641"/>
                  </a:cubicBezTo>
                  <a:lnTo>
                    <a:pt x="37894" y="10307"/>
                  </a:lnTo>
                  <a:cubicBezTo>
                    <a:pt x="37594" y="10274"/>
                    <a:pt x="37327" y="10107"/>
                    <a:pt x="37194" y="9840"/>
                  </a:cubicBezTo>
                  <a:cubicBezTo>
                    <a:pt x="36860" y="9273"/>
                    <a:pt x="36493" y="8773"/>
                    <a:pt x="36060" y="8306"/>
                  </a:cubicBezTo>
                  <a:cubicBezTo>
                    <a:pt x="35893" y="8106"/>
                    <a:pt x="35893" y="7806"/>
                    <a:pt x="36126" y="7639"/>
                  </a:cubicBezTo>
                  <a:lnTo>
                    <a:pt x="39262" y="5404"/>
                  </a:lnTo>
                  <a:cubicBezTo>
                    <a:pt x="39495" y="5270"/>
                    <a:pt x="39462" y="4937"/>
                    <a:pt x="39229" y="4870"/>
                  </a:cubicBezTo>
                  <a:lnTo>
                    <a:pt x="35292" y="2602"/>
                  </a:lnTo>
                  <a:cubicBezTo>
                    <a:pt x="35142" y="2508"/>
                    <a:pt x="34971" y="2467"/>
                    <a:pt x="34796" y="2467"/>
                  </a:cubicBezTo>
                  <a:cubicBezTo>
                    <a:pt x="34660" y="2467"/>
                    <a:pt x="34523" y="2491"/>
                    <a:pt x="34392" y="2535"/>
                  </a:cubicBezTo>
                  <a:lnTo>
                    <a:pt x="30422" y="4370"/>
                  </a:lnTo>
                  <a:cubicBezTo>
                    <a:pt x="30228" y="4434"/>
                    <a:pt x="30021" y="4471"/>
                    <a:pt x="29817" y="4471"/>
                  </a:cubicBezTo>
                  <a:cubicBezTo>
                    <a:pt x="29705" y="4471"/>
                    <a:pt x="29595" y="4460"/>
                    <a:pt x="29488" y="4437"/>
                  </a:cubicBezTo>
                  <a:cubicBezTo>
                    <a:pt x="28488" y="4103"/>
                    <a:pt x="27420" y="3869"/>
                    <a:pt x="26386" y="3703"/>
                  </a:cubicBezTo>
                  <a:cubicBezTo>
                    <a:pt x="26086" y="3636"/>
                    <a:pt x="25886" y="3402"/>
                    <a:pt x="25819" y="3136"/>
                  </a:cubicBezTo>
                  <a:lnTo>
                    <a:pt x="25319" y="500"/>
                  </a:lnTo>
                  <a:cubicBezTo>
                    <a:pt x="25252" y="200"/>
                    <a:pt x="24985" y="0"/>
                    <a:pt x="2471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1"/>
            <p:cNvSpPr/>
            <p:nvPr/>
          </p:nvSpPr>
          <p:spPr>
            <a:xfrm>
              <a:off x="4777750" y="3773150"/>
              <a:ext cx="1100800" cy="639650"/>
            </a:xfrm>
            <a:custGeom>
              <a:avLst/>
              <a:gdLst/>
              <a:ahLst/>
              <a:cxnLst/>
              <a:rect l="l" t="t" r="r" b="b"/>
              <a:pathLst>
                <a:path w="44032" h="25586" extrusionOk="0">
                  <a:moveTo>
                    <a:pt x="22250" y="7537"/>
                  </a:moveTo>
                  <a:cubicBezTo>
                    <a:pt x="24451" y="7537"/>
                    <a:pt x="26645" y="8072"/>
                    <a:pt x="28588" y="9140"/>
                  </a:cubicBezTo>
                  <a:cubicBezTo>
                    <a:pt x="30322" y="10107"/>
                    <a:pt x="31256" y="11442"/>
                    <a:pt x="31256" y="12809"/>
                  </a:cubicBezTo>
                  <a:cubicBezTo>
                    <a:pt x="31256" y="14177"/>
                    <a:pt x="30322" y="15511"/>
                    <a:pt x="28588" y="16479"/>
                  </a:cubicBezTo>
                  <a:cubicBezTo>
                    <a:pt x="26770" y="17529"/>
                    <a:pt x="24393" y="18055"/>
                    <a:pt x="22016" y="18055"/>
                  </a:cubicBezTo>
                  <a:cubicBezTo>
                    <a:pt x="19640" y="18055"/>
                    <a:pt x="17263" y="17529"/>
                    <a:pt x="15445" y="16479"/>
                  </a:cubicBezTo>
                  <a:cubicBezTo>
                    <a:pt x="13744" y="15511"/>
                    <a:pt x="12776" y="14177"/>
                    <a:pt x="12776" y="12809"/>
                  </a:cubicBezTo>
                  <a:cubicBezTo>
                    <a:pt x="12776" y="11408"/>
                    <a:pt x="13744" y="10107"/>
                    <a:pt x="15445" y="9140"/>
                  </a:cubicBezTo>
                  <a:cubicBezTo>
                    <a:pt x="17420" y="8072"/>
                    <a:pt x="19615" y="7537"/>
                    <a:pt x="21847" y="7537"/>
                  </a:cubicBezTo>
                  <a:cubicBezTo>
                    <a:pt x="21914" y="7537"/>
                    <a:pt x="21982" y="7538"/>
                    <a:pt x="22050" y="7539"/>
                  </a:cubicBezTo>
                  <a:cubicBezTo>
                    <a:pt x="22116" y="7538"/>
                    <a:pt x="22183" y="7537"/>
                    <a:pt x="22250" y="7537"/>
                  </a:cubicBezTo>
                  <a:close/>
                  <a:moveTo>
                    <a:pt x="22045" y="7147"/>
                  </a:moveTo>
                  <a:cubicBezTo>
                    <a:pt x="19598" y="7147"/>
                    <a:pt x="17146" y="7689"/>
                    <a:pt x="15278" y="8773"/>
                  </a:cubicBezTo>
                  <a:cubicBezTo>
                    <a:pt x="13410" y="9841"/>
                    <a:pt x="12409" y="11275"/>
                    <a:pt x="12409" y="12776"/>
                  </a:cubicBezTo>
                  <a:cubicBezTo>
                    <a:pt x="12409" y="14310"/>
                    <a:pt x="13410" y="15745"/>
                    <a:pt x="15278" y="16812"/>
                  </a:cubicBezTo>
                  <a:cubicBezTo>
                    <a:pt x="17237" y="17855"/>
                    <a:pt x="19435" y="18419"/>
                    <a:pt x="21674" y="18419"/>
                  </a:cubicBezTo>
                  <a:cubicBezTo>
                    <a:pt x="21799" y="18419"/>
                    <a:pt x="21924" y="18417"/>
                    <a:pt x="22050" y="18413"/>
                  </a:cubicBezTo>
                  <a:cubicBezTo>
                    <a:pt x="22173" y="18417"/>
                    <a:pt x="22296" y="18419"/>
                    <a:pt x="22420" y="18419"/>
                  </a:cubicBezTo>
                  <a:cubicBezTo>
                    <a:pt x="24631" y="18419"/>
                    <a:pt x="26829" y="17855"/>
                    <a:pt x="28788" y="16812"/>
                  </a:cubicBezTo>
                  <a:cubicBezTo>
                    <a:pt x="30656" y="15745"/>
                    <a:pt x="31656" y="14310"/>
                    <a:pt x="31656" y="12776"/>
                  </a:cubicBezTo>
                  <a:cubicBezTo>
                    <a:pt x="31656" y="11275"/>
                    <a:pt x="30656" y="9841"/>
                    <a:pt x="28788" y="8773"/>
                  </a:cubicBezTo>
                  <a:cubicBezTo>
                    <a:pt x="26936" y="7689"/>
                    <a:pt x="24493" y="7147"/>
                    <a:pt x="22045" y="7147"/>
                  </a:cubicBezTo>
                  <a:close/>
                  <a:moveTo>
                    <a:pt x="24918" y="367"/>
                  </a:moveTo>
                  <a:cubicBezTo>
                    <a:pt x="25118" y="401"/>
                    <a:pt x="25252" y="534"/>
                    <a:pt x="25319" y="701"/>
                  </a:cubicBezTo>
                  <a:lnTo>
                    <a:pt x="25819" y="3336"/>
                  </a:lnTo>
                  <a:cubicBezTo>
                    <a:pt x="25886" y="3703"/>
                    <a:pt x="26186" y="3970"/>
                    <a:pt x="26553" y="4070"/>
                  </a:cubicBezTo>
                  <a:cubicBezTo>
                    <a:pt x="27587" y="4237"/>
                    <a:pt x="28621" y="4470"/>
                    <a:pt x="29622" y="4804"/>
                  </a:cubicBezTo>
                  <a:cubicBezTo>
                    <a:pt x="29774" y="4831"/>
                    <a:pt x="29926" y="4847"/>
                    <a:pt x="30075" y="4847"/>
                  </a:cubicBezTo>
                  <a:cubicBezTo>
                    <a:pt x="30287" y="4847"/>
                    <a:pt x="30494" y="4815"/>
                    <a:pt x="30689" y="4737"/>
                  </a:cubicBezTo>
                  <a:lnTo>
                    <a:pt x="34692" y="2869"/>
                  </a:lnTo>
                  <a:cubicBezTo>
                    <a:pt x="34797" y="2839"/>
                    <a:pt x="34902" y="2822"/>
                    <a:pt x="35007" y="2822"/>
                  </a:cubicBezTo>
                  <a:cubicBezTo>
                    <a:pt x="35135" y="2822"/>
                    <a:pt x="35264" y="2847"/>
                    <a:pt x="35392" y="2902"/>
                  </a:cubicBezTo>
                  <a:lnTo>
                    <a:pt x="39329" y="5204"/>
                  </a:lnTo>
                  <a:cubicBezTo>
                    <a:pt x="39362" y="5237"/>
                    <a:pt x="39395" y="5271"/>
                    <a:pt x="39395" y="5304"/>
                  </a:cubicBezTo>
                  <a:cubicBezTo>
                    <a:pt x="39395" y="5337"/>
                    <a:pt x="39362" y="5371"/>
                    <a:pt x="39329" y="5404"/>
                  </a:cubicBezTo>
                  <a:lnTo>
                    <a:pt x="36193" y="7672"/>
                  </a:lnTo>
                  <a:cubicBezTo>
                    <a:pt x="36060" y="7772"/>
                    <a:pt x="35959" y="7906"/>
                    <a:pt x="35926" y="8106"/>
                  </a:cubicBezTo>
                  <a:cubicBezTo>
                    <a:pt x="35926" y="8273"/>
                    <a:pt x="35993" y="8473"/>
                    <a:pt x="36126" y="8573"/>
                  </a:cubicBezTo>
                  <a:cubicBezTo>
                    <a:pt x="36527" y="9040"/>
                    <a:pt x="36893" y="9540"/>
                    <a:pt x="37194" y="10107"/>
                  </a:cubicBezTo>
                  <a:cubicBezTo>
                    <a:pt x="37394" y="10408"/>
                    <a:pt x="37694" y="10641"/>
                    <a:pt x="38061" y="10675"/>
                  </a:cubicBezTo>
                  <a:lnTo>
                    <a:pt x="43331" y="11008"/>
                  </a:lnTo>
                  <a:cubicBezTo>
                    <a:pt x="43498" y="11008"/>
                    <a:pt x="43632" y="11175"/>
                    <a:pt x="43632" y="11342"/>
                  </a:cubicBezTo>
                  <a:lnTo>
                    <a:pt x="43632" y="14244"/>
                  </a:lnTo>
                  <a:cubicBezTo>
                    <a:pt x="43632" y="14444"/>
                    <a:pt x="43498" y="14577"/>
                    <a:pt x="43331" y="14577"/>
                  </a:cubicBezTo>
                  <a:lnTo>
                    <a:pt x="38061" y="14911"/>
                  </a:lnTo>
                  <a:cubicBezTo>
                    <a:pt x="37694" y="14978"/>
                    <a:pt x="37394" y="15178"/>
                    <a:pt x="37194" y="15478"/>
                  </a:cubicBezTo>
                  <a:cubicBezTo>
                    <a:pt x="36893" y="16045"/>
                    <a:pt x="36527" y="16545"/>
                    <a:pt x="36126" y="17012"/>
                  </a:cubicBezTo>
                  <a:cubicBezTo>
                    <a:pt x="35993" y="17146"/>
                    <a:pt x="35926" y="17313"/>
                    <a:pt x="35926" y="17513"/>
                  </a:cubicBezTo>
                  <a:cubicBezTo>
                    <a:pt x="35959" y="17680"/>
                    <a:pt x="36060" y="17846"/>
                    <a:pt x="36193" y="17946"/>
                  </a:cubicBezTo>
                  <a:lnTo>
                    <a:pt x="39329" y="20181"/>
                  </a:lnTo>
                  <a:cubicBezTo>
                    <a:pt x="39362" y="20215"/>
                    <a:pt x="39395" y="20248"/>
                    <a:pt x="39395" y="20281"/>
                  </a:cubicBezTo>
                  <a:cubicBezTo>
                    <a:pt x="39395" y="20315"/>
                    <a:pt x="39362" y="20348"/>
                    <a:pt x="39329" y="20381"/>
                  </a:cubicBezTo>
                  <a:lnTo>
                    <a:pt x="35359" y="22683"/>
                  </a:lnTo>
                  <a:cubicBezTo>
                    <a:pt x="35249" y="22738"/>
                    <a:pt x="35118" y="22763"/>
                    <a:pt x="34990" y="22763"/>
                  </a:cubicBezTo>
                  <a:cubicBezTo>
                    <a:pt x="34885" y="22763"/>
                    <a:pt x="34782" y="22746"/>
                    <a:pt x="34692" y="22716"/>
                  </a:cubicBezTo>
                  <a:lnTo>
                    <a:pt x="30689" y="20848"/>
                  </a:lnTo>
                  <a:cubicBezTo>
                    <a:pt x="30487" y="20768"/>
                    <a:pt x="30261" y="20724"/>
                    <a:pt x="30039" y="20724"/>
                  </a:cubicBezTo>
                  <a:cubicBezTo>
                    <a:pt x="29895" y="20724"/>
                    <a:pt x="29753" y="20742"/>
                    <a:pt x="29622" y="20782"/>
                  </a:cubicBezTo>
                  <a:cubicBezTo>
                    <a:pt x="28621" y="21115"/>
                    <a:pt x="27587" y="21349"/>
                    <a:pt x="26553" y="21516"/>
                  </a:cubicBezTo>
                  <a:cubicBezTo>
                    <a:pt x="26186" y="21582"/>
                    <a:pt x="25886" y="21883"/>
                    <a:pt x="25819" y="22249"/>
                  </a:cubicBezTo>
                  <a:lnTo>
                    <a:pt x="25319" y="24885"/>
                  </a:lnTo>
                  <a:cubicBezTo>
                    <a:pt x="25252" y="25051"/>
                    <a:pt x="25085" y="25185"/>
                    <a:pt x="24918" y="25185"/>
                  </a:cubicBezTo>
                  <a:lnTo>
                    <a:pt x="19114" y="25185"/>
                  </a:lnTo>
                  <a:cubicBezTo>
                    <a:pt x="18914" y="25185"/>
                    <a:pt x="18747" y="25051"/>
                    <a:pt x="18714" y="24885"/>
                  </a:cubicBezTo>
                  <a:lnTo>
                    <a:pt x="18213" y="22249"/>
                  </a:lnTo>
                  <a:cubicBezTo>
                    <a:pt x="18113" y="21883"/>
                    <a:pt x="17847" y="21582"/>
                    <a:pt x="17480" y="21516"/>
                  </a:cubicBezTo>
                  <a:cubicBezTo>
                    <a:pt x="16446" y="21349"/>
                    <a:pt x="15411" y="21082"/>
                    <a:pt x="14411" y="20782"/>
                  </a:cubicBezTo>
                  <a:cubicBezTo>
                    <a:pt x="14244" y="20748"/>
                    <a:pt x="14111" y="20715"/>
                    <a:pt x="13977" y="20715"/>
                  </a:cubicBezTo>
                  <a:cubicBezTo>
                    <a:pt x="13777" y="20715"/>
                    <a:pt x="13543" y="20748"/>
                    <a:pt x="13343" y="20848"/>
                  </a:cubicBezTo>
                  <a:lnTo>
                    <a:pt x="9340" y="22683"/>
                  </a:lnTo>
                  <a:cubicBezTo>
                    <a:pt x="9243" y="22725"/>
                    <a:pt x="9145" y="22744"/>
                    <a:pt x="9047" y="22744"/>
                  </a:cubicBezTo>
                  <a:cubicBezTo>
                    <a:pt x="8911" y="22744"/>
                    <a:pt x="8776" y="22708"/>
                    <a:pt x="8640" y="22650"/>
                  </a:cubicBezTo>
                  <a:lnTo>
                    <a:pt x="4704" y="20381"/>
                  </a:lnTo>
                  <a:cubicBezTo>
                    <a:pt x="4670" y="20348"/>
                    <a:pt x="4637" y="20315"/>
                    <a:pt x="4637" y="20281"/>
                  </a:cubicBezTo>
                  <a:cubicBezTo>
                    <a:pt x="4604" y="20248"/>
                    <a:pt x="4637" y="20215"/>
                    <a:pt x="4704" y="20181"/>
                  </a:cubicBezTo>
                  <a:lnTo>
                    <a:pt x="7839" y="17913"/>
                  </a:lnTo>
                  <a:cubicBezTo>
                    <a:pt x="7973" y="17813"/>
                    <a:pt x="8073" y="17646"/>
                    <a:pt x="8073" y="17479"/>
                  </a:cubicBezTo>
                  <a:cubicBezTo>
                    <a:pt x="8106" y="17313"/>
                    <a:pt x="8040" y="17112"/>
                    <a:pt x="7906" y="16979"/>
                  </a:cubicBezTo>
                  <a:cubicBezTo>
                    <a:pt x="7472" y="16512"/>
                    <a:pt x="7139" y="16012"/>
                    <a:pt x="6839" y="15478"/>
                  </a:cubicBezTo>
                  <a:cubicBezTo>
                    <a:pt x="6639" y="15144"/>
                    <a:pt x="6305" y="14944"/>
                    <a:pt x="5971" y="14911"/>
                  </a:cubicBezTo>
                  <a:lnTo>
                    <a:pt x="701" y="14577"/>
                  </a:lnTo>
                  <a:cubicBezTo>
                    <a:pt x="534" y="14544"/>
                    <a:pt x="401" y="14411"/>
                    <a:pt x="401" y="14244"/>
                  </a:cubicBezTo>
                  <a:lnTo>
                    <a:pt x="401" y="11308"/>
                  </a:lnTo>
                  <a:cubicBezTo>
                    <a:pt x="401" y="11142"/>
                    <a:pt x="534" y="11008"/>
                    <a:pt x="701" y="10975"/>
                  </a:cubicBezTo>
                  <a:lnTo>
                    <a:pt x="5971" y="10641"/>
                  </a:lnTo>
                  <a:cubicBezTo>
                    <a:pt x="6305" y="10608"/>
                    <a:pt x="6639" y="10408"/>
                    <a:pt x="6839" y="10074"/>
                  </a:cubicBezTo>
                  <a:cubicBezTo>
                    <a:pt x="7106" y="9540"/>
                    <a:pt x="7472" y="9040"/>
                    <a:pt x="7906" y="8573"/>
                  </a:cubicBezTo>
                  <a:cubicBezTo>
                    <a:pt x="8040" y="8440"/>
                    <a:pt x="8106" y="8273"/>
                    <a:pt x="8073" y="8073"/>
                  </a:cubicBezTo>
                  <a:cubicBezTo>
                    <a:pt x="8073" y="7906"/>
                    <a:pt x="7973" y="7739"/>
                    <a:pt x="7839" y="7639"/>
                  </a:cubicBezTo>
                  <a:lnTo>
                    <a:pt x="4704" y="5404"/>
                  </a:lnTo>
                  <a:cubicBezTo>
                    <a:pt x="4637" y="5371"/>
                    <a:pt x="4637" y="5304"/>
                    <a:pt x="4637" y="5271"/>
                  </a:cubicBezTo>
                  <a:cubicBezTo>
                    <a:pt x="4637" y="5271"/>
                    <a:pt x="4670" y="5204"/>
                    <a:pt x="4704" y="5171"/>
                  </a:cubicBezTo>
                  <a:lnTo>
                    <a:pt x="8640" y="2902"/>
                  </a:lnTo>
                  <a:cubicBezTo>
                    <a:pt x="8769" y="2847"/>
                    <a:pt x="8897" y="2822"/>
                    <a:pt x="9026" y="2822"/>
                  </a:cubicBezTo>
                  <a:cubicBezTo>
                    <a:pt x="9131" y="2822"/>
                    <a:pt x="9236" y="2839"/>
                    <a:pt x="9340" y="2869"/>
                  </a:cubicBezTo>
                  <a:lnTo>
                    <a:pt x="13343" y="4737"/>
                  </a:lnTo>
                  <a:cubicBezTo>
                    <a:pt x="13539" y="4815"/>
                    <a:pt x="13746" y="4847"/>
                    <a:pt x="13957" y="4847"/>
                  </a:cubicBezTo>
                  <a:cubicBezTo>
                    <a:pt x="14107" y="4847"/>
                    <a:pt x="14259" y="4831"/>
                    <a:pt x="14411" y="4804"/>
                  </a:cubicBezTo>
                  <a:cubicBezTo>
                    <a:pt x="15411" y="4470"/>
                    <a:pt x="16446" y="4237"/>
                    <a:pt x="17480" y="4070"/>
                  </a:cubicBezTo>
                  <a:cubicBezTo>
                    <a:pt x="17847" y="3970"/>
                    <a:pt x="18147" y="3703"/>
                    <a:pt x="18213" y="3336"/>
                  </a:cubicBezTo>
                  <a:lnTo>
                    <a:pt x="18714" y="701"/>
                  </a:lnTo>
                  <a:cubicBezTo>
                    <a:pt x="18747" y="534"/>
                    <a:pt x="18914" y="401"/>
                    <a:pt x="19114" y="367"/>
                  </a:cubicBezTo>
                  <a:close/>
                  <a:moveTo>
                    <a:pt x="19114" y="0"/>
                  </a:moveTo>
                  <a:cubicBezTo>
                    <a:pt x="18747" y="0"/>
                    <a:pt x="18414" y="267"/>
                    <a:pt x="18347" y="634"/>
                  </a:cubicBezTo>
                  <a:lnTo>
                    <a:pt x="17847" y="3269"/>
                  </a:lnTo>
                  <a:cubicBezTo>
                    <a:pt x="17780" y="3469"/>
                    <a:pt x="17646" y="3636"/>
                    <a:pt x="17446" y="3703"/>
                  </a:cubicBezTo>
                  <a:cubicBezTo>
                    <a:pt x="16379" y="3870"/>
                    <a:pt x="15311" y="4103"/>
                    <a:pt x="14311" y="4437"/>
                  </a:cubicBezTo>
                  <a:cubicBezTo>
                    <a:pt x="14191" y="4467"/>
                    <a:pt x="14071" y="4483"/>
                    <a:pt x="13951" y="4483"/>
                  </a:cubicBezTo>
                  <a:cubicBezTo>
                    <a:pt x="13804" y="4483"/>
                    <a:pt x="13657" y="4458"/>
                    <a:pt x="13510" y="4403"/>
                  </a:cubicBezTo>
                  <a:lnTo>
                    <a:pt x="9507" y="2535"/>
                  </a:lnTo>
                  <a:cubicBezTo>
                    <a:pt x="9350" y="2472"/>
                    <a:pt x="9185" y="2439"/>
                    <a:pt x="9020" y="2439"/>
                  </a:cubicBezTo>
                  <a:cubicBezTo>
                    <a:pt x="8835" y="2439"/>
                    <a:pt x="8649" y="2481"/>
                    <a:pt x="8473" y="2569"/>
                  </a:cubicBezTo>
                  <a:lnTo>
                    <a:pt x="4537" y="4870"/>
                  </a:lnTo>
                  <a:cubicBezTo>
                    <a:pt x="4370" y="4937"/>
                    <a:pt x="4270" y="5104"/>
                    <a:pt x="4237" y="5271"/>
                  </a:cubicBezTo>
                  <a:cubicBezTo>
                    <a:pt x="4237" y="5471"/>
                    <a:pt x="4337" y="5638"/>
                    <a:pt x="4470" y="5738"/>
                  </a:cubicBezTo>
                  <a:lnTo>
                    <a:pt x="7606" y="7973"/>
                  </a:lnTo>
                  <a:cubicBezTo>
                    <a:pt x="7673" y="8006"/>
                    <a:pt x="7706" y="8073"/>
                    <a:pt x="7706" y="8139"/>
                  </a:cubicBezTo>
                  <a:cubicBezTo>
                    <a:pt x="7706" y="8206"/>
                    <a:pt x="7673" y="8273"/>
                    <a:pt x="7639" y="8340"/>
                  </a:cubicBezTo>
                  <a:cubicBezTo>
                    <a:pt x="7172" y="8807"/>
                    <a:pt x="6805" y="9340"/>
                    <a:pt x="6505" y="9907"/>
                  </a:cubicBezTo>
                  <a:cubicBezTo>
                    <a:pt x="6372" y="10107"/>
                    <a:pt x="6172" y="10241"/>
                    <a:pt x="5938" y="10274"/>
                  </a:cubicBezTo>
                  <a:lnTo>
                    <a:pt x="668" y="10608"/>
                  </a:lnTo>
                  <a:cubicBezTo>
                    <a:pt x="301" y="10641"/>
                    <a:pt x="0" y="10975"/>
                    <a:pt x="0" y="11342"/>
                  </a:cubicBezTo>
                  <a:lnTo>
                    <a:pt x="0" y="14244"/>
                  </a:lnTo>
                  <a:cubicBezTo>
                    <a:pt x="0" y="14644"/>
                    <a:pt x="301" y="14944"/>
                    <a:pt x="668" y="14978"/>
                  </a:cubicBezTo>
                  <a:lnTo>
                    <a:pt x="5938" y="15311"/>
                  </a:lnTo>
                  <a:cubicBezTo>
                    <a:pt x="6172" y="15345"/>
                    <a:pt x="6372" y="15478"/>
                    <a:pt x="6505" y="15678"/>
                  </a:cubicBezTo>
                  <a:cubicBezTo>
                    <a:pt x="6805" y="16245"/>
                    <a:pt x="7206" y="16779"/>
                    <a:pt x="7639" y="17279"/>
                  </a:cubicBezTo>
                  <a:cubicBezTo>
                    <a:pt x="7673" y="17313"/>
                    <a:pt x="7706" y="17379"/>
                    <a:pt x="7706" y="17446"/>
                  </a:cubicBezTo>
                  <a:cubicBezTo>
                    <a:pt x="7706" y="17513"/>
                    <a:pt x="7673" y="17579"/>
                    <a:pt x="7606" y="17613"/>
                  </a:cubicBezTo>
                  <a:lnTo>
                    <a:pt x="4470" y="19881"/>
                  </a:lnTo>
                  <a:cubicBezTo>
                    <a:pt x="4137" y="20081"/>
                    <a:pt x="4170" y="20548"/>
                    <a:pt x="4537" y="20715"/>
                  </a:cubicBezTo>
                  <a:lnTo>
                    <a:pt x="8473" y="22983"/>
                  </a:lnTo>
                  <a:cubicBezTo>
                    <a:pt x="8668" y="23081"/>
                    <a:pt x="8873" y="23132"/>
                    <a:pt x="9077" y="23132"/>
                  </a:cubicBezTo>
                  <a:cubicBezTo>
                    <a:pt x="9223" y="23132"/>
                    <a:pt x="9368" y="23106"/>
                    <a:pt x="9507" y="23050"/>
                  </a:cubicBezTo>
                  <a:lnTo>
                    <a:pt x="13510" y="21182"/>
                  </a:lnTo>
                  <a:cubicBezTo>
                    <a:pt x="13657" y="21127"/>
                    <a:pt x="13804" y="21102"/>
                    <a:pt x="13951" y="21102"/>
                  </a:cubicBezTo>
                  <a:cubicBezTo>
                    <a:pt x="14071" y="21102"/>
                    <a:pt x="14191" y="21119"/>
                    <a:pt x="14311" y="21149"/>
                  </a:cubicBezTo>
                  <a:cubicBezTo>
                    <a:pt x="15311" y="21449"/>
                    <a:pt x="16379" y="21716"/>
                    <a:pt x="17413" y="21883"/>
                  </a:cubicBezTo>
                  <a:cubicBezTo>
                    <a:pt x="17646" y="21949"/>
                    <a:pt x="17780" y="22116"/>
                    <a:pt x="17847" y="22316"/>
                  </a:cubicBezTo>
                  <a:lnTo>
                    <a:pt x="18347" y="24951"/>
                  </a:lnTo>
                  <a:cubicBezTo>
                    <a:pt x="18414" y="25318"/>
                    <a:pt x="18747" y="25585"/>
                    <a:pt x="19114" y="25585"/>
                  </a:cubicBezTo>
                  <a:lnTo>
                    <a:pt x="24918" y="25585"/>
                  </a:lnTo>
                  <a:cubicBezTo>
                    <a:pt x="25285" y="25585"/>
                    <a:pt x="25619" y="25318"/>
                    <a:pt x="25719" y="24951"/>
                  </a:cubicBezTo>
                  <a:lnTo>
                    <a:pt x="26219" y="22316"/>
                  </a:lnTo>
                  <a:cubicBezTo>
                    <a:pt x="26253" y="22116"/>
                    <a:pt x="26419" y="21949"/>
                    <a:pt x="26619" y="21916"/>
                  </a:cubicBezTo>
                  <a:cubicBezTo>
                    <a:pt x="27687" y="21716"/>
                    <a:pt x="28721" y="21482"/>
                    <a:pt x="29755" y="21149"/>
                  </a:cubicBezTo>
                  <a:cubicBezTo>
                    <a:pt x="29850" y="21125"/>
                    <a:pt x="29944" y="21114"/>
                    <a:pt x="30037" y="21114"/>
                  </a:cubicBezTo>
                  <a:cubicBezTo>
                    <a:pt x="30207" y="21114"/>
                    <a:pt x="30371" y="21151"/>
                    <a:pt x="30522" y="21215"/>
                  </a:cubicBezTo>
                  <a:lnTo>
                    <a:pt x="34525" y="23050"/>
                  </a:lnTo>
                  <a:cubicBezTo>
                    <a:pt x="34675" y="23125"/>
                    <a:pt x="34839" y="23160"/>
                    <a:pt x="35004" y="23160"/>
                  </a:cubicBezTo>
                  <a:cubicBezTo>
                    <a:pt x="35206" y="23160"/>
                    <a:pt x="35409" y="23108"/>
                    <a:pt x="35593" y="23017"/>
                  </a:cubicBezTo>
                  <a:lnTo>
                    <a:pt x="39529" y="20748"/>
                  </a:lnTo>
                  <a:cubicBezTo>
                    <a:pt x="39896" y="20582"/>
                    <a:pt x="39896" y="20081"/>
                    <a:pt x="39562" y="19881"/>
                  </a:cubicBezTo>
                  <a:lnTo>
                    <a:pt x="36426" y="17613"/>
                  </a:lnTo>
                  <a:cubicBezTo>
                    <a:pt x="36393" y="17579"/>
                    <a:pt x="36360" y="17546"/>
                    <a:pt x="36326" y="17479"/>
                  </a:cubicBezTo>
                  <a:cubicBezTo>
                    <a:pt x="36326" y="17379"/>
                    <a:pt x="36360" y="17313"/>
                    <a:pt x="36426" y="17279"/>
                  </a:cubicBezTo>
                  <a:cubicBezTo>
                    <a:pt x="36860" y="16779"/>
                    <a:pt x="37227" y="16245"/>
                    <a:pt x="37561" y="15678"/>
                  </a:cubicBezTo>
                  <a:cubicBezTo>
                    <a:pt x="37661" y="15478"/>
                    <a:pt x="37894" y="15345"/>
                    <a:pt x="38128" y="15311"/>
                  </a:cubicBezTo>
                  <a:lnTo>
                    <a:pt x="43365" y="14978"/>
                  </a:lnTo>
                  <a:cubicBezTo>
                    <a:pt x="43732" y="14944"/>
                    <a:pt x="44032" y="14644"/>
                    <a:pt x="44032" y="14277"/>
                  </a:cubicBezTo>
                  <a:lnTo>
                    <a:pt x="44032" y="11342"/>
                  </a:lnTo>
                  <a:cubicBezTo>
                    <a:pt x="44032" y="10975"/>
                    <a:pt x="43732" y="10675"/>
                    <a:pt x="43365" y="10641"/>
                  </a:cubicBezTo>
                  <a:lnTo>
                    <a:pt x="38128" y="10308"/>
                  </a:lnTo>
                  <a:cubicBezTo>
                    <a:pt x="37894" y="10274"/>
                    <a:pt x="37661" y="10141"/>
                    <a:pt x="37561" y="9941"/>
                  </a:cubicBezTo>
                  <a:cubicBezTo>
                    <a:pt x="37227" y="9340"/>
                    <a:pt x="36860" y="8807"/>
                    <a:pt x="36426" y="8340"/>
                  </a:cubicBezTo>
                  <a:cubicBezTo>
                    <a:pt x="36360" y="8273"/>
                    <a:pt x="36326" y="8206"/>
                    <a:pt x="36326" y="8139"/>
                  </a:cubicBezTo>
                  <a:cubicBezTo>
                    <a:pt x="36360" y="8073"/>
                    <a:pt x="36393" y="8006"/>
                    <a:pt x="36460" y="7973"/>
                  </a:cubicBezTo>
                  <a:lnTo>
                    <a:pt x="39562" y="5738"/>
                  </a:lnTo>
                  <a:cubicBezTo>
                    <a:pt x="39896" y="5538"/>
                    <a:pt x="39896" y="5037"/>
                    <a:pt x="39529" y="4870"/>
                  </a:cubicBezTo>
                  <a:lnTo>
                    <a:pt x="35593" y="2602"/>
                  </a:lnTo>
                  <a:cubicBezTo>
                    <a:pt x="35398" y="2505"/>
                    <a:pt x="35181" y="2453"/>
                    <a:pt x="34968" y="2453"/>
                  </a:cubicBezTo>
                  <a:cubicBezTo>
                    <a:pt x="34815" y="2453"/>
                    <a:pt x="34664" y="2480"/>
                    <a:pt x="34525" y="2535"/>
                  </a:cubicBezTo>
                  <a:lnTo>
                    <a:pt x="30522" y="4403"/>
                  </a:lnTo>
                  <a:cubicBezTo>
                    <a:pt x="30394" y="4458"/>
                    <a:pt x="30255" y="4483"/>
                    <a:pt x="30112" y="4483"/>
                  </a:cubicBezTo>
                  <a:cubicBezTo>
                    <a:pt x="29995" y="4483"/>
                    <a:pt x="29875" y="4467"/>
                    <a:pt x="29755" y="4437"/>
                  </a:cubicBezTo>
                  <a:cubicBezTo>
                    <a:pt x="28721" y="4137"/>
                    <a:pt x="27687" y="3870"/>
                    <a:pt x="26619" y="3703"/>
                  </a:cubicBezTo>
                  <a:cubicBezTo>
                    <a:pt x="26419" y="3636"/>
                    <a:pt x="26253" y="3503"/>
                    <a:pt x="26219" y="3303"/>
                  </a:cubicBezTo>
                  <a:lnTo>
                    <a:pt x="25685" y="634"/>
                  </a:lnTo>
                  <a:cubicBezTo>
                    <a:pt x="25619" y="267"/>
                    <a:pt x="25285" y="0"/>
                    <a:pt x="249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1"/>
            <p:cNvSpPr/>
            <p:nvPr/>
          </p:nvSpPr>
          <p:spPr>
            <a:xfrm>
              <a:off x="4036375" y="4319375"/>
              <a:ext cx="856475" cy="522050"/>
            </a:xfrm>
            <a:custGeom>
              <a:avLst/>
              <a:gdLst/>
              <a:ahLst/>
              <a:cxnLst/>
              <a:rect l="l" t="t" r="r" b="b"/>
              <a:pathLst>
                <a:path w="34259" h="20882" extrusionOk="0">
                  <a:moveTo>
                    <a:pt x="17113" y="8306"/>
                  </a:moveTo>
                  <a:cubicBezTo>
                    <a:pt x="18848" y="8306"/>
                    <a:pt x="20516" y="8807"/>
                    <a:pt x="21450" y="9574"/>
                  </a:cubicBezTo>
                  <a:cubicBezTo>
                    <a:pt x="21683" y="9774"/>
                    <a:pt x="22050" y="10141"/>
                    <a:pt x="21983" y="10541"/>
                  </a:cubicBezTo>
                  <a:cubicBezTo>
                    <a:pt x="21950" y="10908"/>
                    <a:pt x="21450" y="11508"/>
                    <a:pt x="20249" y="12009"/>
                  </a:cubicBezTo>
                  <a:cubicBezTo>
                    <a:pt x="19320" y="12349"/>
                    <a:pt x="18334" y="12546"/>
                    <a:pt x="17371" y="12546"/>
                  </a:cubicBezTo>
                  <a:cubicBezTo>
                    <a:pt x="17296" y="12546"/>
                    <a:pt x="17221" y="12545"/>
                    <a:pt x="17147" y="12543"/>
                  </a:cubicBezTo>
                  <a:cubicBezTo>
                    <a:pt x="15379" y="12543"/>
                    <a:pt x="13744" y="12076"/>
                    <a:pt x="12810" y="11308"/>
                  </a:cubicBezTo>
                  <a:cubicBezTo>
                    <a:pt x="12577" y="11108"/>
                    <a:pt x="12210" y="10741"/>
                    <a:pt x="12276" y="10341"/>
                  </a:cubicBezTo>
                  <a:cubicBezTo>
                    <a:pt x="12310" y="9974"/>
                    <a:pt x="12810" y="9374"/>
                    <a:pt x="14011" y="8873"/>
                  </a:cubicBezTo>
                  <a:cubicBezTo>
                    <a:pt x="15012" y="8506"/>
                    <a:pt x="16046" y="8306"/>
                    <a:pt x="17113" y="8306"/>
                  </a:cubicBezTo>
                  <a:close/>
                  <a:moveTo>
                    <a:pt x="18047" y="0"/>
                  </a:moveTo>
                  <a:cubicBezTo>
                    <a:pt x="17080" y="0"/>
                    <a:pt x="16213" y="534"/>
                    <a:pt x="15746" y="1401"/>
                  </a:cubicBezTo>
                  <a:lnTo>
                    <a:pt x="15212" y="2435"/>
                  </a:lnTo>
                  <a:cubicBezTo>
                    <a:pt x="14711" y="2469"/>
                    <a:pt x="14178" y="2535"/>
                    <a:pt x="13677" y="2635"/>
                  </a:cubicBezTo>
                  <a:lnTo>
                    <a:pt x="11876" y="1435"/>
                  </a:lnTo>
                  <a:cubicBezTo>
                    <a:pt x="11409" y="1134"/>
                    <a:pt x="10842" y="1001"/>
                    <a:pt x="10308" y="1001"/>
                  </a:cubicBezTo>
                  <a:cubicBezTo>
                    <a:pt x="9941" y="1001"/>
                    <a:pt x="9608" y="1068"/>
                    <a:pt x="9274" y="1168"/>
                  </a:cubicBezTo>
                  <a:lnTo>
                    <a:pt x="6539" y="2268"/>
                  </a:lnTo>
                  <a:cubicBezTo>
                    <a:pt x="5138" y="2802"/>
                    <a:pt x="4738" y="4570"/>
                    <a:pt x="5805" y="5638"/>
                  </a:cubicBezTo>
                  <a:lnTo>
                    <a:pt x="6172" y="6038"/>
                  </a:lnTo>
                  <a:lnTo>
                    <a:pt x="3237" y="5938"/>
                  </a:lnTo>
                  <a:cubicBezTo>
                    <a:pt x="2169" y="5938"/>
                    <a:pt x="1202" y="6638"/>
                    <a:pt x="902" y="7639"/>
                  </a:cubicBezTo>
                  <a:lnTo>
                    <a:pt x="401" y="9173"/>
                  </a:lnTo>
                  <a:cubicBezTo>
                    <a:pt x="1" y="10441"/>
                    <a:pt x="835" y="11775"/>
                    <a:pt x="2136" y="12009"/>
                  </a:cubicBezTo>
                  <a:lnTo>
                    <a:pt x="3737" y="12276"/>
                  </a:lnTo>
                  <a:lnTo>
                    <a:pt x="3170" y="12576"/>
                  </a:lnTo>
                  <a:cubicBezTo>
                    <a:pt x="1769" y="13210"/>
                    <a:pt x="1569" y="15078"/>
                    <a:pt x="2770" y="16012"/>
                  </a:cubicBezTo>
                  <a:lnTo>
                    <a:pt x="4504" y="17446"/>
                  </a:lnTo>
                  <a:cubicBezTo>
                    <a:pt x="5004" y="17852"/>
                    <a:pt x="5592" y="18083"/>
                    <a:pt x="6213" y="18083"/>
                  </a:cubicBezTo>
                  <a:cubicBezTo>
                    <a:pt x="6255" y="18083"/>
                    <a:pt x="6297" y="18082"/>
                    <a:pt x="6339" y="18080"/>
                  </a:cubicBezTo>
                  <a:cubicBezTo>
                    <a:pt x="6606" y="18080"/>
                    <a:pt x="6873" y="18046"/>
                    <a:pt x="7139" y="17980"/>
                  </a:cubicBezTo>
                  <a:lnTo>
                    <a:pt x="9741" y="17179"/>
                  </a:lnTo>
                  <a:lnTo>
                    <a:pt x="9775" y="17179"/>
                  </a:lnTo>
                  <a:cubicBezTo>
                    <a:pt x="10008" y="17279"/>
                    <a:pt x="10308" y="17379"/>
                    <a:pt x="10609" y="17513"/>
                  </a:cubicBezTo>
                  <a:lnTo>
                    <a:pt x="10542" y="18013"/>
                  </a:lnTo>
                  <a:cubicBezTo>
                    <a:pt x="10475" y="18614"/>
                    <a:pt x="10642" y="19214"/>
                    <a:pt x="11009" y="19681"/>
                  </a:cubicBezTo>
                  <a:cubicBezTo>
                    <a:pt x="11376" y="20181"/>
                    <a:pt x="11943" y="20482"/>
                    <a:pt x="12543" y="20515"/>
                  </a:cubicBezTo>
                  <a:lnTo>
                    <a:pt x="15979" y="20882"/>
                  </a:lnTo>
                  <a:lnTo>
                    <a:pt x="16213" y="20882"/>
                  </a:lnTo>
                  <a:cubicBezTo>
                    <a:pt x="17180" y="20882"/>
                    <a:pt x="18081" y="20348"/>
                    <a:pt x="18514" y="19514"/>
                  </a:cubicBezTo>
                  <a:lnTo>
                    <a:pt x="19048" y="18480"/>
                  </a:lnTo>
                  <a:cubicBezTo>
                    <a:pt x="19582" y="18413"/>
                    <a:pt x="20115" y="18347"/>
                    <a:pt x="20616" y="18280"/>
                  </a:cubicBezTo>
                  <a:lnTo>
                    <a:pt x="22384" y="19447"/>
                  </a:lnTo>
                  <a:cubicBezTo>
                    <a:pt x="22851" y="19748"/>
                    <a:pt x="23418" y="19914"/>
                    <a:pt x="23985" y="19914"/>
                  </a:cubicBezTo>
                  <a:cubicBezTo>
                    <a:pt x="24318" y="19914"/>
                    <a:pt x="24685" y="19848"/>
                    <a:pt x="25019" y="19714"/>
                  </a:cubicBezTo>
                  <a:lnTo>
                    <a:pt x="27754" y="18647"/>
                  </a:lnTo>
                  <a:cubicBezTo>
                    <a:pt x="29122" y="18113"/>
                    <a:pt x="29522" y="16312"/>
                    <a:pt x="28488" y="15278"/>
                  </a:cubicBezTo>
                  <a:lnTo>
                    <a:pt x="28121" y="14844"/>
                  </a:lnTo>
                  <a:lnTo>
                    <a:pt x="31023" y="14978"/>
                  </a:lnTo>
                  <a:cubicBezTo>
                    <a:pt x="32091" y="14944"/>
                    <a:pt x="33058" y="14277"/>
                    <a:pt x="33391" y="13243"/>
                  </a:cubicBezTo>
                  <a:lnTo>
                    <a:pt x="33858" y="11742"/>
                  </a:lnTo>
                  <a:cubicBezTo>
                    <a:pt x="34259" y="10441"/>
                    <a:pt x="33458" y="9107"/>
                    <a:pt x="32124" y="8907"/>
                  </a:cubicBezTo>
                  <a:lnTo>
                    <a:pt x="30523" y="8640"/>
                  </a:lnTo>
                  <a:lnTo>
                    <a:pt x="31123" y="8340"/>
                  </a:lnTo>
                  <a:cubicBezTo>
                    <a:pt x="32491" y="7672"/>
                    <a:pt x="32691" y="5838"/>
                    <a:pt x="31523" y="4904"/>
                  </a:cubicBezTo>
                  <a:lnTo>
                    <a:pt x="29756" y="3436"/>
                  </a:lnTo>
                  <a:cubicBezTo>
                    <a:pt x="29255" y="3002"/>
                    <a:pt x="28588" y="2802"/>
                    <a:pt x="27921" y="2802"/>
                  </a:cubicBezTo>
                  <a:cubicBezTo>
                    <a:pt x="27654" y="2802"/>
                    <a:pt x="27387" y="2836"/>
                    <a:pt x="27154" y="2902"/>
                  </a:cubicBezTo>
                  <a:lnTo>
                    <a:pt x="24552" y="3736"/>
                  </a:lnTo>
                  <a:lnTo>
                    <a:pt x="24518" y="3736"/>
                  </a:lnTo>
                  <a:cubicBezTo>
                    <a:pt x="24252" y="3636"/>
                    <a:pt x="23951" y="3536"/>
                    <a:pt x="23685" y="3403"/>
                  </a:cubicBezTo>
                  <a:lnTo>
                    <a:pt x="23751" y="2869"/>
                  </a:lnTo>
                  <a:cubicBezTo>
                    <a:pt x="23885" y="1635"/>
                    <a:pt x="22984" y="467"/>
                    <a:pt x="21716" y="367"/>
                  </a:cubicBezTo>
                  <a:lnTo>
                    <a:pt x="18314" y="0"/>
                  </a:ln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1"/>
            <p:cNvSpPr/>
            <p:nvPr/>
          </p:nvSpPr>
          <p:spPr>
            <a:xfrm>
              <a:off x="4085600" y="4288425"/>
              <a:ext cx="758900" cy="510575"/>
            </a:xfrm>
            <a:custGeom>
              <a:avLst/>
              <a:gdLst/>
              <a:ahLst/>
              <a:cxnLst/>
              <a:rect l="l" t="t" r="r" b="b"/>
              <a:pathLst>
                <a:path w="30356" h="20423" extrusionOk="0">
                  <a:moveTo>
                    <a:pt x="15172" y="7829"/>
                  </a:moveTo>
                  <a:cubicBezTo>
                    <a:pt x="17240" y="7829"/>
                    <a:pt x="19274" y="8396"/>
                    <a:pt x="20548" y="9444"/>
                  </a:cubicBezTo>
                  <a:cubicBezTo>
                    <a:pt x="20815" y="9678"/>
                    <a:pt x="21048" y="9911"/>
                    <a:pt x="21249" y="10178"/>
                  </a:cubicBezTo>
                  <a:cubicBezTo>
                    <a:pt x="20648" y="10979"/>
                    <a:pt x="19814" y="11546"/>
                    <a:pt x="18880" y="11879"/>
                  </a:cubicBezTo>
                  <a:cubicBezTo>
                    <a:pt x="17741" y="12340"/>
                    <a:pt x="16439" y="12560"/>
                    <a:pt x="15150" y="12560"/>
                  </a:cubicBezTo>
                  <a:cubicBezTo>
                    <a:pt x="13082" y="12560"/>
                    <a:pt x="11048" y="11993"/>
                    <a:pt x="9774" y="10945"/>
                  </a:cubicBezTo>
                  <a:cubicBezTo>
                    <a:pt x="9507" y="10712"/>
                    <a:pt x="9273" y="10478"/>
                    <a:pt x="9107" y="10211"/>
                  </a:cubicBezTo>
                  <a:cubicBezTo>
                    <a:pt x="9707" y="9411"/>
                    <a:pt x="10508" y="8844"/>
                    <a:pt x="11442" y="8510"/>
                  </a:cubicBezTo>
                  <a:cubicBezTo>
                    <a:pt x="12581" y="8049"/>
                    <a:pt x="13883" y="7829"/>
                    <a:pt x="15172" y="7829"/>
                  </a:cubicBezTo>
                  <a:close/>
                  <a:moveTo>
                    <a:pt x="16065" y="0"/>
                  </a:moveTo>
                  <a:cubicBezTo>
                    <a:pt x="15730" y="0"/>
                    <a:pt x="15432" y="193"/>
                    <a:pt x="15278" y="471"/>
                  </a:cubicBezTo>
                  <a:lnTo>
                    <a:pt x="14577" y="1805"/>
                  </a:lnTo>
                  <a:cubicBezTo>
                    <a:pt x="14377" y="2139"/>
                    <a:pt x="14077" y="2339"/>
                    <a:pt x="13710" y="2372"/>
                  </a:cubicBezTo>
                  <a:cubicBezTo>
                    <a:pt x="13109" y="2439"/>
                    <a:pt x="12509" y="2506"/>
                    <a:pt x="11909" y="2606"/>
                  </a:cubicBezTo>
                  <a:cubicBezTo>
                    <a:pt x="11832" y="2620"/>
                    <a:pt x="11754" y="2626"/>
                    <a:pt x="11675" y="2626"/>
                  </a:cubicBezTo>
                  <a:cubicBezTo>
                    <a:pt x="11377" y="2626"/>
                    <a:pt x="11072" y="2531"/>
                    <a:pt x="10808" y="2372"/>
                  </a:cubicBezTo>
                  <a:lnTo>
                    <a:pt x="8973" y="1171"/>
                  </a:lnTo>
                  <a:cubicBezTo>
                    <a:pt x="8759" y="1043"/>
                    <a:pt x="8518" y="983"/>
                    <a:pt x="8284" y="983"/>
                  </a:cubicBezTo>
                  <a:cubicBezTo>
                    <a:pt x="8154" y="983"/>
                    <a:pt x="8025" y="1002"/>
                    <a:pt x="7906" y="1038"/>
                  </a:cubicBezTo>
                  <a:lnTo>
                    <a:pt x="5170" y="2139"/>
                  </a:lnTo>
                  <a:cubicBezTo>
                    <a:pt x="5004" y="2206"/>
                    <a:pt x="4904" y="2339"/>
                    <a:pt x="4870" y="2506"/>
                  </a:cubicBezTo>
                  <a:lnTo>
                    <a:pt x="4870" y="2539"/>
                  </a:lnTo>
                  <a:lnTo>
                    <a:pt x="4870" y="5341"/>
                  </a:lnTo>
                  <a:cubicBezTo>
                    <a:pt x="4870" y="5441"/>
                    <a:pt x="4937" y="5575"/>
                    <a:pt x="5004" y="5641"/>
                  </a:cubicBezTo>
                  <a:lnTo>
                    <a:pt x="5170" y="5808"/>
                  </a:lnTo>
                  <a:cubicBezTo>
                    <a:pt x="4937" y="5975"/>
                    <a:pt x="4670" y="6042"/>
                    <a:pt x="4403" y="6042"/>
                  </a:cubicBezTo>
                  <a:lnTo>
                    <a:pt x="1301" y="5908"/>
                  </a:lnTo>
                  <a:cubicBezTo>
                    <a:pt x="934" y="5908"/>
                    <a:pt x="600" y="6142"/>
                    <a:pt x="500" y="6475"/>
                  </a:cubicBezTo>
                  <a:lnTo>
                    <a:pt x="33" y="7976"/>
                  </a:lnTo>
                  <a:cubicBezTo>
                    <a:pt x="0" y="8043"/>
                    <a:pt x="0" y="8110"/>
                    <a:pt x="33" y="8176"/>
                  </a:cubicBezTo>
                  <a:lnTo>
                    <a:pt x="33" y="11045"/>
                  </a:lnTo>
                  <a:cubicBezTo>
                    <a:pt x="33" y="11279"/>
                    <a:pt x="200" y="11479"/>
                    <a:pt x="467" y="11512"/>
                  </a:cubicBezTo>
                  <a:lnTo>
                    <a:pt x="2902" y="11946"/>
                  </a:lnTo>
                  <a:lnTo>
                    <a:pt x="1935" y="12413"/>
                  </a:lnTo>
                  <a:cubicBezTo>
                    <a:pt x="1801" y="12480"/>
                    <a:pt x="1701" y="12613"/>
                    <a:pt x="1701" y="12746"/>
                  </a:cubicBezTo>
                  <a:lnTo>
                    <a:pt x="1701" y="15582"/>
                  </a:lnTo>
                  <a:cubicBezTo>
                    <a:pt x="1701" y="15715"/>
                    <a:pt x="1768" y="15815"/>
                    <a:pt x="1868" y="15915"/>
                  </a:cubicBezTo>
                  <a:lnTo>
                    <a:pt x="3603" y="17350"/>
                  </a:lnTo>
                  <a:cubicBezTo>
                    <a:pt x="3830" y="17527"/>
                    <a:pt x="4115" y="17608"/>
                    <a:pt x="4399" y="17608"/>
                  </a:cubicBezTo>
                  <a:cubicBezTo>
                    <a:pt x="4490" y="17608"/>
                    <a:pt x="4581" y="17599"/>
                    <a:pt x="4670" y="17583"/>
                  </a:cubicBezTo>
                  <a:lnTo>
                    <a:pt x="7339" y="16749"/>
                  </a:lnTo>
                  <a:cubicBezTo>
                    <a:pt x="7499" y="16706"/>
                    <a:pt x="7665" y="16681"/>
                    <a:pt x="7833" y="16681"/>
                  </a:cubicBezTo>
                  <a:cubicBezTo>
                    <a:pt x="8049" y="16681"/>
                    <a:pt x="8266" y="16722"/>
                    <a:pt x="8473" y="16816"/>
                  </a:cubicBezTo>
                  <a:cubicBezTo>
                    <a:pt x="8940" y="17016"/>
                    <a:pt x="9407" y="17183"/>
                    <a:pt x="9907" y="17350"/>
                  </a:cubicBezTo>
                  <a:cubicBezTo>
                    <a:pt x="10041" y="17383"/>
                    <a:pt x="10141" y="17450"/>
                    <a:pt x="10241" y="17583"/>
                  </a:cubicBezTo>
                  <a:lnTo>
                    <a:pt x="10241" y="19485"/>
                  </a:lnTo>
                  <a:cubicBezTo>
                    <a:pt x="10241" y="19785"/>
                    <a:pt x="10474" y="20052"/>
                    <a:pt x="10774" y="20085"/>
                  </a:cubicBezTo>
                  <a:lnTo>
                    <a:pt x="14210" y="20419"/>
                  </a:lnTo>
                  <a:cubicBezTo>
                    <a:pt x="14237" y="20421"/>
                    <a:pt x="14264" y="20422"/>
                    <a:pt x="14290" y="20422"/>
                  </a:cubicBezTo>
                  <a:cubicBezTo>
                    <a:pt x="14625" y="20422"/>
                    <a:pt x="14923" y="20230"/>
                    <a:pt x="15077" y="19952"/>
                  </a:cubicBezTo>
                  <a:lnTo>
                    <a:pt x="15778" y="18617"/>
                  </a:lnTo>
                  <a:cubicBezTo>
                    <a:pt x="15945" y="18317"/>
                    <a:pt x="16278" y="18084"/>
                    <a:pt x="16645" y="18050"/>
                  </a:cubicBezTo>
                  <a:cubicBezTo>
                    <a:pt x="17246" y="18017"/>
                    <a:pt x="17846" y="17917"/>
                    <a:pt x="18413" y="17817"/>
                  </a:cubicBezTo>
                  <a:cubicBezTo>
                    <a:pt x="18478" y="17811"/>
                    <a:pt x="18542" y="17809"/>
                    <a:pt x="18606" y="17809"/>
                  </a:cubicBezTo>
                  <a:cubicBezTo>
                    <a:pt x="18933" y="17809"/>
                    <a:pt x="19240" y="17883"/>
                    <a:pt x="19547" y="18050"/>
                  </a:cubicBezTo>
                  <a:lnTo>
                    <a:pt x="21382" y="19284"/>
                  </a:lnTo>
                  <a:cubicBezTo>
                    <a:pt x="21570" y="19389"/>
                    <a:pt x="21796" y="19441"/>
                    <a:pt x="22030" y="19441"/>
                  </a:cubicBezTo>
                  <a:cubicBezTo>
                    <a:pt x="22170" y="19441"/>
                    <a:pt x="22312" y="19422"/>
                    <a:pt x="22449" y="19385"/>
                  </a:cubicBezTo>
                  <a:lnTo>
                    <a:pt x="25185" y="18284"/>
                  </a:lnTo>
                  <a:cubicBezTo>
                    <a:pt x="25351" y="18217"/>
                    <a:pt x="25452" y="18084"/>
                    <a:pt x="25485" y="17917"/>
                  </a:cubicBezTo>
                  <a:lnTo>
                    <a:pt x="25485" y="15081"/>
                  </a:lnTo>
                  <a:cubicBezTo>
                    <a:pt x="25452" y="14981"/>
                    <a:pt x="25418" y="14881"/>
                    <a:pt x="25351" y="14781"/>
                  </a:cubicBezTo>
                  <a:lnTo>
                    <a:pt x="25185" y="14614"/>
                  </a:lnTo>
                  <a:cubicBezTo>
                    <a:pt x="25418" y="14481"/>
                    <a:pt x="25652" y="14381"/>
                    <a:pt x="25919" y="14381"/>
                  </a:cubicBezTo>
                  <a:lnTo>
                    <a:pt x="29054" y="14514"/>
                  </a:lnTo>
                  <a:cubicBezTo>
                    <a:pt x="29421" y="14514"/>
                    <a:pt x="29721" y="14281"/>
                    <a:pt x="29855" y="13947"/>
                  </a:cubicBezTo>
                  <a:lnTo>
                    <a:pt x="30322" y="12446"/>
                  </a:lnTo>
                  <a:cubicBezTo>
                    <a:pt x="30355" y="12380"/>
                    <a:pt x="30355" y="12313"/>
                    <a:pt x="30355" y="12279"/>
                  </a:cubicBezTo>
                  <a:lnTo>
                    <a:pt x="30355" y="9444"/>
                  </a:lnTo>
                  <a:cubicBezTo>
                    <a:pt x="30355" y="9211"/>
                    <a:pt x="30188" y="8977"/>
                    <a:pt x="29921" y="8944"/>
                  </a:cubicBezTo>
                  <a:lnTo>
                    <a:pt x="27520" y="8510"/>
                  </a:lnTo>
                  <a:lnTo>
                    <a:pt x="28454" y="8043"/>
                  </a:lnTo>
                  <a:cubicBezTo>
                    <a:pt x="28587" y="7976"/>
                    <a:pt x="28687" y="7843"/>
                    <a:pt x="28687" y="7709"/>
                  </a:cubicBezTo>
                  <a:lnTo>
                    <a:pt x="28687" y="4874"/>
                  </a:lnTo>
                  <a:cubicBezTo>
                    <a:pt x="28687" y="4774"/>
                    <a:pt x="28620" y="4641"/>
                    <a:pt x="28520" y="4574"/>
                  </a:cubicBezTo>
                  <a:lnTo>
                    <a:pt x="26719" y="3106"/>
                  </a:lnTo>
                  <a:cubicBezTo>
                    <a:pt x="26509" y="2943"/>
                    <a:pt x="26266" y="2861"/>
                    <a:pt x="26013" y="2861"/>
                  </a:cubicBezTo>
                  <a:cubicBezTo>
                    <a:pt x="25905" y="2861"/>
                    <a:pt x="25795" y="2876"/>
                    <a:pt x="25685" y="2906"/>
                  </a:cubicBezTo>
                  <a:lnTo>
                    <a:pt x="23016" y="3740"/>
                  </a:lnTo>
                  <a:cubicBezTo>
                    <a:pt x="22872" y="3779"/>
                    <a:pt x="22722" y="3798"/>
                    <a:pt x="22571" y="3798"/>
                  </a:cubicBezTo>
                  <a:cubicBezTo>
                    <a:pt x="22339" y="3798"/>
                    <a:pt x="22105" y="3754"/>
                    <a:pt x="21882" y="3673"/>
                  </a:cubicBezTo>
                  <a:cubicBezTo>
                    <a:pt x="21415" y="3440"/>
                    <a:pt x="20948" y="3273"/>
                    <a:pt x="20448" y="3106"/>
                  </a:cubicBezTo>
                  <a:cubicBezTo>
                    <a:pt x="20114" y="3006"/>
                    <a:pt x="19914" y="2673"/>
                    <a:pt x="19948" y="2339"/>
                  </a:cubicBezTo>
                  <a:lnTo>
                    <a:pt x="20114" y="1038"/>
                  </a:lnTo>
                  <a:cubicBezTo>
                    <a:pt x="20148" y="704"/>
                    <a:pt x="19914" y="404"/>
                    <a:pt x="19581" y="371"/>
                  </a:cubicBezTo>
                  <a:lnTo>
                    <a:pt x="16145" y="4"/>
                  </a:lnTo>
                  <a:cubicBezTo>
                    <a:pt x="16118" y="2"/>
                    <a:pt x="16092" y="0"/>
                    <a:pt x="160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1"/>
            <p:cNvSpPr/>
            <p:nvPr/>
          </p:nvSpPr>
          <p:spPr>
            <a:xfrm>
              <a:off x="4085600" y="4351900"/>
              <a:ext cx="161800" cy="235175"/>
            </a:xfrm>
            <a:custGeom>
              <a:avLst/>
              <a:gdLst/>
              <a:ahLst/>
              <a:cxnLst/>
              <a:rect l="l" t="t" r="r" b="b"/>
              <a:pathLst>
                <a:path w="6472" h="9407" extrusionOk="0">
                  <a:moveTo>
                    <a:pt x="4870" y="0"/>
                  </a:moveTo>
                  <a:lnTo>
                    <a:pt x="4870" y="2802"/>
                  </a:lnTo>
                  <a:cubicBezTo>
                    <a:pt x="4870" y="2936"/>
                    <a:pt x="4904" y="3036"/>
                    <a:pt x="5004" y="3136"/>
                  </a:cubicBezTo>
                  <a:lnTo>
                    <a:pt x="5170" y="3302"/>
                  </a:lnTo>
                  <a:cubicBezTo>
                    <a:pt x="5270" y="3236"/>
                    <a:pt x="5337" y="3169"/>
                    <a:pt x="5437" y="3102"/>
                  </a:cubicBezTo>
                  <a:cubicBezTo>
                    <a:pt x="5637" y="2835"/>
                    <a:pt x="5904" y="2635"/>
                    <a:pt x="6171" y="2435"/>
                  </a:cubicBezTo>
                  <a:cubicBezTo>
                    <a:pt x="6438" y="2235"/>
                    <a:pt x="6471" y="1868"/>
                    <a:pt x="6238" y="1601"/>
                  </a:cubicBezTo>
                  <a:lnTo>
                    <a:pt x="5004" y="300"/>
                  </a:lnTo>
                  <a:cubicBezTo>
                    <a:pt x="4904" y="234"/>
                    <a:pt x="4870" y="100"/>
                    <a:pt x="4870" y="0"/>
                  </a:cubicBezTo>
                  <a:close/>
                  <a:moveTo>
                    <a:pt x="0" y="5671"/>
                  </a:moveTo>
                  <a:lnTo>
                    <a:pt x="0" y="8506"/>
                  </a:lnTo>
                  <a:cubicBezTo>
                    <a:pt x="0" y="8740"/>
                    <a:pt x="200" y="8940"/>
                    <a:pt x="434" y="8973"/>
                  </a:cubicBezTo>
                  <a:lnTo>
                    <a:pt x="2869" y="9407"/>
                  </a:lnTo>
                  <a:lnTo>
                    <a:pt x="4103" y="8773"/>
                  </a:lnTo>
                  <a:cubicBezTo>
                    <a:pt x="4403" y="8606"/>
                    <a:pt x="4537" y="8239"/>
                    <a:pt x="4370" y="7973"/>
                  </a:cubicBezTo>
                  <a:cubicBezTo>
                    <a:pt x="4270" y="7772"/>
                    <a:pt x="4203" y="7572"/>
                    <a:pt x="4136" y="7372"/>
                  </a:cubicBezTo>
                  <a:cubicBezTo>
                    <a:pt x="4036" y="7005"/>
                    <a:pt x="3769" y="6738"/>
                    <a:pt x="3402" y="6672"/>
                  </a:cubicBezTo>
                  <a:lnTo>
                    <a:pt x="434" y="6138"/>
                  </a:lnTo>
                  <a:cubicBezTo>
                    <a:pt x="200" y="6104"/>
                    <a:pt x="0" y="5938"/>
                    <a:pt x="0" y="567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1"/>
            <p:cNvSpPr/>
            <p:nvPr/>
          </p:nvSpPr>
          <p:spPr>
            <a:xfrm>
              <a:off x="4284900" y="4414075"/>
              <a:ext cx="351100" cy="129650"/>
            </a:xfrm>
            <a:custGeom>
              <a:avLst/>
              <a:gdLst/>
              <a:ahLst/>
              <a:cxnLst/>
              <a:rect l="l" t="t" r="r" b="b"/>
              <a:pathLst>
                <a:path w="14044" h="5186" extrusionOk="0">
                  <a:moveTo>
                    <a:pt x="7200" y="1"/>
                  </a:moveTo>
                  <a:cubicBezTo>
                    <a:pt x="5911" y="1"/>
                    <a:pt x="4609" y="221"/>
                    <a:pt x="3470" y="682"/>
                  </a:cubicBezTo>
                  <a:cubicBezTo>
                    <a:pt x="901" y="1716"/>
                    <a:pt x="0" y="3584"/>
                    <a:pt x="1135" y="5185"/>
                  </a:cubicBezTo>
                  <a:cubicBezTo>
                    <a:pt x="1735" y="4418"/>
                    <a:pt x="2536" y="3818"/>
                    <a:pt x="3470" y="3484"/>
                  </a:cubicBezTo>
                  <a:cubicBezTo>
                    <a:pt x="4607" y="3037"/>
                    <a:pt x="5907" y="2819"/>
                    <a:pt x="7194" y="2819"/>
                  </a:cubicBezTo>
                  <a:cubicBezTo>
                    <a:pt x="9264" y="2819"/>
                    <a:pt x="11301" y="3382"/>
                    <a:pt x="12576" y="4451"/>
                  </a:cubicBezTo>
                  <a:cubicBezTo>
                    <a:pt x="12843" y="4652"/>
                    <a:pt x="13043" y="4918"/>
                    <a:pt x="13243" y="5185"/>
                  </a:cubicBezTo>
                  <a:cubicBezTo>
                    <a:pt x="14044" y="4051"/>
                    <a:pt x="13877" y="2717"/>
                    <a:pt x="12576" y="1616"/>
                  </a:cubicBezTo>
                  <a:cubicBezTo>
                    <a:pt x="11302" y="568"/>
                    <a:pt x="9268" y="1"/>
                    <a:pt x="720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1"/>
            <p:cNvSpPr/>
            <p:nvPr/>
          </p:nvSpPr>
          <p:spPr>
            <a:xfrm>
              <a:off x="4184825" y="4410275"/>
              <a:ext cx="658825" cy="386950"/>
            </a:xfrm>
            <a:custGeom>
              <a:avLst/>
              <a:gdLst/>
              <a:ahLst/>
              <a:cxnLst/>
              <a:rect l="l" t="t" r="r" b="b"/>
              <a:pathLst>
                <a:path w="26353" h="15478" extrusionOk="0">
                  <a:moveTo>
                    <a:pt x="24685" y="0"/>
                  </a:moveTo>
                  <a:cubicBezTo>
                    <a:pt x="24685" y="33"/>
                    <a:pt x="24685" y="67"/>
                    <a:pt x="24651" y="100"/>
                  </a:cubicBezTo>
                  <a:cubicBezTo>
                    <a:pt x="24651" y="167"/>
                    <a:pt x="24618" y="200"/>
                    <a:pt x="24585" y="234"/>
                  </a:cubicBezTo>
                  <a:cubicBezTo>
                    <a:pt x="24518" y="267"/>
                    <a:pt x="24485" y="300"/>
                    <a:pt x="24418" y="334"/>
                  </a:cubicBezTo>
                  <a:lnTo>
                    <a:pt x="22250" y="1434"/>
                  </a:lnTo>
                  <a:cubicBezTo>
                    <a:pt x="22183" y="1468"/>
                    <a:pt x="22150" y="1501"/>
                    <a:pt x="22116" y="1535"/>
                  </a:cubicBezTo>
                  <a:cubicBezTo>
                    <a:pt x="21983" y="1668"/>
                    <a:pt x="21916" y="1801"/>
                    <a:pt x="21916" y="2002"/>
                  </a:cubicBezTo>
                  <a:lnTo>
                    <a:pt x="21916" y="2102"/>
                  </a:lnTo>
                  <a:cubicBezTo>
                    <a:pt x="21950" y="2135"/>
                    <a:pt x="21950" y="2202"/>
                    <a:pt x="21983" y="2268"/>
                  </a:cubicBezTo>
                  <a:cubicBezTo>
                    <a:pt x="22083" y="2435"/>
                    <a:pt x="22150" y="2635"/>
                    <a:pt x="22216" y="2835"/>
                  </a:cubicBezTo>
                  <a:cubicBezTo>
                    <a:pt x="22316" y="3169"/>
                    <a:pt x="22583" y="3436"/>
                    <a:pt x="22917" y="3536"/>
                  </a:cubicBezTo>
                  <a:lnTo>
                    <a:pt x="23484" y="3636"/>
                  </a:lnTo>
                  <a:lnTo>
                    <a:pt x="24418" y="3169"/>
                  </a:lnTo>
                  <a:cubicBezTo>
                    <a:pt x="24551" y="3102"/>
                    <a:pt x="24651" y="2969"/>
                    <a:pt x="24685" y="2802"/>
                  </a:cubicBezTo>
                  <a:lnTo>
                    <a:pt x="24685" y="0"/>
                  </a:lnTo>
                  <a:close/>
                  <a:moveTo>
                    <a:pt x="26353" y="4570"/>
                  </a:moveTo>
                  <a:cubicBezTo>
                    <a:pt x="26353" y="4637"/>
                    <a:pt x="26353" y="4670"/>
                    <a:pt x="26319" y="4737"/>
                  </a:cubicBezTo>
                  <a:lnTo>
                    <a:pt x="25852" y="6238"/>
                  </a:lnTo>
                  <a:cubicBezTo>
                    <a:pt x="25752" y="6572"/>
                    <a:pt x="25419" y="6805"/>
                    <a:pt x="25085" y="6805"/>
                  </a:cubicBezTo>
                  <a:lnTo>
                    <a:pt x="21950" y="6672"/>
                  </a:lnTo>
                  <a:cubicBezTo>
                    <a:pt x="21783" y="6672"/>
                    <a:pt x="21616" y="6705"/>
                    <a:pt x="21449" y="6772"/>
                  </a:cubicBezTo>
                  <a:lnTo>
                    <a:pt x="21449" y="9607"/>
                  </a:lnTo>
                  <a:cubicBezTo>
                    <a:pt x="21616" y="9540"/>
                    <a:pt x="21783" y="9507"/>
                    <a:pt x="21950" y="9507"/>
                  </a:cubicBezTo>
                  <a:lnTo>
                    <a:pt x="25085" y="9640"/>
                  </a:lnTo>
                  <a:cubicBezTo>
                    <a:pt x="25419" y="9607"/>
                    <a:pt x="25752" y="9407"/>
                    <a:pt x="25852" y="9073"/>
                  </a:cubicBezTo>
                  <a:lnTo>
                    <a:pt x="26319" y="7539"/>
                  </a:lnTo>
                  <a:cubicBezTo>
                    <a:pt x="26353" y="7506"/>
                    <a:pt x="26353" y="7439"/>
                    <a:pt x="26353" y="7372"/>
                  </a:cubicBezTo>
                  <a:lnTo>
                    <a:pt x="26353" y="4570"/>
                  </a:lnTo>
                  <a:close/>
                  <a:moveTo>
                    <a:pt x="3303" y="9040"/>
                  </a:moveTo>
                  <a:lnTo>
                    <a:pt x="668" y="9874"/>
                  </a:lnTo>
                  <a:cubicBezTo>
                    <a:pt x="568" y="9891"/>
                    <a:pt x="459" y="9899"/>
                    <a:pt x="347" y="9899"/>
                  </a:cubicBezTo>
                  <a:cubicBezTo>
                    <a:pt x="234" y="9899"/>
                    <a:pt x="117" y="9891"/>
                    <a:pt x="1" y="9874"/>
                  </a:cubicBezTo>
                  <a:lnTo>
                    <a:pt x="1" y="12676"/>
                  </a:lnTo>
                  <a:cubicBezTo>
                    <a:pt x="117" y="12709"/>
                    <a:pt x="234" y="12726"/>
                    <a:pt x="347" y="12726"/>
                  </a:cubicBezTo>
                  <a:cubicBezTo>
                    <a:pt x="459" y="12726"/>
                    <a:pt x="568" y="12709"/>
                    <a:pt x="668" y="12676"/>
                  </a:cubicBezTo>
                  <a:lnTo>
                    <a:pt x="3303" y="11842"/>
                  </a:lnTo>
                  <a:lnTo>
                    <a:pt x="3303" y="9040"/>
                  </a:lnTo>
                  <a:close/>
                  <a:moveTo>
                    <a:pt x="21483" y="10207"/>
                  </a:moveTo>
                  <a:cubicBezTo>
                    <a:pt x="21483" y="10374"/>
                    <a:pt x="21349" y="10508"/>
                    <a:pt x="21182" y="10574"/>
                  </a:cubicBezTo>
                  <a:lnTo>
                    <a:pt x="18447" y="11675"/>
                  </a:lnTo>
                  <a:cubicBezTo>
                    <a:pt x="18310" y="11714"/>
                    <a:pt x="18173" y="11730"/>
                    <a:pt x="18037" y="11730"/>
                  </a:cubicBezTo>
                  <a:cubicBezTo>
                    <a:pt x="17940" y="11730"/>
                    <a:pt x="17843" y="11722"/>
                    <a:pt x="17747" y="11709"/>
                  </a:cubicBezTo>
                  <a:lnTo>
                    <a:pt x="17747" y="14511"/>
                  </a:lnTo>
                  <a:cubicBezTo>
                    <a:pt x="17852" y="14541"/>
                    <a:pt x="17963" y="14557"/>
                    <a:pt x="18073" y="14557"/>
                  </a:cubicBezTo>
                  <a:cubicBezTo>
                    <a:pt x="18206" y="14557"/>
                    <a:pt x="18337" y="14532"/>
                    <a:pt x="18447" y="14477"/>
                  </a:cubicBezTo>
                  <a:lnTo>
                    <a:pt x="21216" y="13376"/>
                  </a:lnTo>
                  <a:cubicBezTo>
                    <a:pt x="21349" y="13343"/>
                    <a:pt x="21483" y="13210"/>
                    <a:pt x="21483" y="13043"/>
                  </a:cubicBezTo>
                  <a:lnTo>
                    <a:pt x="21483" y="10207"/>
                  </a:lnTo>
                  <a:close/>
                  <a:moveTo>
                    <a:pt x="12076" y="10574"/>
                  </a:moveTo>
                  <a:cubicBezTo>
                    <a:pt x="11942" y="10674"/>
                    <a:pt x="11842" y="10775"/>
                    <a:pt x="11776" y="10908"/>
                  </a:cubicBezTo>
                  <a:lnTo>
                    <a:pt x="11108" y="12242"/>
                  </a:lnTo>
                  <a:cubicBezTo>
                    <a:pt x="10975" y="12442"/>
                    <a:pt x="10808" y="12576"/>
                    <a:pt x="10575" y="12643"/>
                  </a:cubicBezTo>
                  <a:lnTo>
                    <a:pt x="10575" y="15478"/>
                  </a:lnTo>
                  <a:cubicBezTo>
                    <a:pt x="10808" y="15411"/>
                    <a:pt x="10975" y="15244"/>
                    <a:pt x="11108" y="15078"/>
                  </a:cubicBezTo>
                  <a:lnTo>
                    <a:pt x="11776" y="13743"/>
                  </a:lnTo>
                  <a:cubicBezTo>
                    <a:pt x="11842" y="13610"/>
                    <a:pt x="11942" y="13510"/>
                    <a:pt x="12076" y="13410"/>
                  </a:cubicBezTo>
                  <a:lnTo>
                    <a:pt x="12076" y="1057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1"/>
            <p:cNvSpPr/>
            <p:nvPr/>
          </p:nvSpPr>
          <p:spPr>
            <a:xfrm>
              <a:off x="4083075" y="4288500"/>
              <a:ext cx="763075" cy="439525"/>
            </a:xfrm>
            <a:custGeom>
              <a:avLst/>
              <a:gdLst/>
              <a:ahLst/>
              <a:cxnLst/>
              <a:rect l="l" t="t" r="r" b="b"/>
              <a:pathLst>
                <a:path w="30523" h="17581" extrusionOk="0">
                  <a:moveTo>
                    <a:pt x="15230" y="5016"/>
                  </a:moveTo>
                  <a:cubicBezTo>
                    <a:pt x="17313" y="5016"/>
                    <a:pt x="19366" y="5584"/>
                    <a:pt x="20649" y="6639"/>
                  </a:cubicBezTo>
                  <a:cubicBezTo>
                    <a:pt x="22684" y="8340"/>
                    <a:pt x="21950" y="10709"/>
                    <a:pt x="18981" y="11876"/>
                  </a:cubicBezTo>
                  <a:cubicBezTo>
                    <a:pt x="17842" y="12337"/>
                    <a:pt x="16540" y="12557"/>
                    <a:pt x="15251" y="12557"/>
                  </a:cubicBezTo>
                  <a:cubicBezTo>
                    <a:pt x="13183" y="12557"/>
                    <a:pt x="11149" y="11990"/>
                    <a:pt x="9875" y="10942"/>
                  </a:cubicBezTo>
                  <a:cubicBezTo>
                    <a:pt x="7840" y="9208"/>
                    <a:pt x="8574" y="6873"/>
                    <a:pt x="11543" y="5672"/>
                  </a:cubicBezTo>
                  <a:cubicBezTo>
                    <a:pt x="12669" y="5229"/>
                    <a:pt x="13955" y="5016"/>
                    <a:pt x="15230" y="5016"/>
                  </a:cubicBezTo>
                  <a:close/>
                  <a:moveTo>
                    <a:pt x="16246" y="1"/>
                  </a:moveTo>
                  <a:cubicBezTo>
                    <a:pt x="15879" y="1"/>
                    <a:pt x="15545" y="168"/>
                    <a:pt x="15379" y="501"/>
                  </a:cubicBezTo>
                  <a:lnTo>
                    <a:pt x="14678" y="1836"/>
                  </a:lnTo>
                  <a:cubicBezTo>
                    <a:pt x="14478" y="2136"/>
                    <a:pt x="14178" y="2369"/>
                    <a:pt x="13811" y="2403"/>
                  </a:cubicBezTo>
                  <a:cubicBezTo>
                    <a:pt x="13210" y="2436"/>
                    <a:pt x="12610" y="2536"/>
                    <a:pt x="12010" y="2603"/>
                  </a:cubicBezTo>
                  <a:cubicBezTo>
                    <a:pt x="11918" y="2620"/>
                    <a:pt x="11824" y="2628"/>
                    <a:pt x="11730" y="2628"/>
                  </a:cubicBezTo>
                  <a:cubicBezTo>
                    <a:pt x="11447" y="2628"/>
                    <a:pt x="11159" y="2553"/>
                    <a:pt x="10909" y="2403"/>
                  </a:cubicBezTo>
                  <a:lnTo>
                    <a:pt x="9074" y="1168"/>
                  </a:lnTo>
                  <a:cubicBezTo>
                    <a:pt x="8874" y="1048"/>
                    <a:pt x="8650" y="988"/>
                    <a:pt x="8430" y="988"/>
                  </a:cubicBezTo>
                  <a:cubicBezTo>
                    <a:pt x="8284" y="988"/>
                    <a:pt x="8140" y="1015"/>
                    <a:pt x="8007" y="1068"/>
                  </a:cubicBezTo>
                  <a:lnTo>
                    <a:pt x="5271" y="2169"/>
                  </a:lnTo>
                  <a:cubicBezTo>
                    <a:pt x="4971" y="2236"/>
                    <a:pt x="4871" y="2636"/>
                    <a:pt x="5105" y="2836"/>
                  </a:cubicBezTo>
                  <a:lnTo>
                    <a:pt x="6372" y="4171"/>
                  </a:lnTo>
                  <a:cubicBezTo>
                    <a:pt x="6572" y="4371"/>
                    <a:pt x="6539" y="4771"/>
                    <a:pt x="6272" y="4971"/>
                  </a:cubicBezTo>
                  <a:cubicBezTo>
                    <a:pt x="6005" y="5171"/>
                    <a:pt x="5772" y="5371"/>
                    <a:pt x="5538" y="5638"/>
                  </a:cubicBezTo>
                  <a:cubicBezTo>
                    <a:pt x="5271" y="5872"/>
                    <a:pt x="4904" y="6039"/>
                    <a:pt x="4538" y="6039"/>
                  </a:cubicBezTo>
                  <a:lnTo>
                    <a:pt x="1402" y="5905"/>
                  </a:lnTo>
                  <a:cubicBezTo>
                    <a:pt x="1035" y="5905"/>
                    <a:pt x="735" y="6139"/>
                    <a:pt x="601" y="6472"/>
                  </a:cubicBezTo>
                  <a:lnTo>
                    <a:pt x="134" y="7973"/>
                  </a:lnTo>
                  <a:cubicBezTo>
                    <a:pt x="1" y="8307"/>
                    <a:pt x="234" y="8640"/>
                    <a:pt x="535" y="8674"/>
                  </a:cubicBezTo>
                  <a:lnTo>
                    <a:pt x="3537" y="9174"/>
                  </a:lnTo>
                  <a:cubicBezTo>
                    <a:pt x="3870" y="9274"/>
                    <a:pt x="4137" y="9541"/>
                    <a:pt x="4237" y="9875"/>
                  </a:cubicBezTo>
                  <a:cubicBezTo>
                    <a:pt x="4304" y="10075"/>
                    <a:pt x="4371" y="10275"/>
                    <a:pt x="4471" y="10475"/>
                  </a:cubicBezTo>
                  <a:cubicBezTo>
                    <a:pt x="4638" y="10775"/>
                    <a:pt x="4504" y="11109"/>
                    <a:pt x="4237" y="11276"/>
                  </a:cubicBezTo>
                  <a:lnTo>
                    <a:pt x="2036" y="12377"/>
                  </a:lnTo>
                  <a:cubicBezTo>
                    <a:pt x="1736" y="12477"/>
                    <a:pt x="1669" y="12877"/>
                    <a:pt x="1936" y="13044"/>
                  </a:cubicBezTo>
                  <a:lnTo>
                    <a:pt x="3704" y="14511"/>
                  </a:lnTo>
                  <a:cubicBezTo>
                    <a:pt x="3923" y="14658"/>
                    <a:pt x="4179" y="14751"/>
                    <a:pt x="4444" y="14751"/>
                  </a:cubicBezTo>
                  <a:cubicBezTo>
                    <a:pt x="4541" y="14751"/>
                    <a:pt x="4639" y="14738"/>
                    <a:pt x="4738" y="14712"/>
                  </a:cubicBezTo>
                  <a:lnTo>
                    <a:pt x="7406" y="13878"/>
                  </a:lnTo>
                  <a:cubicBezTo>
                    <a:pt x="7551" y="13838"/>
                    <a:pt x="7701" y="13819"/>
                    <a:pt x="7852" y="13819"/>
                  </a:cubicBezTo>
                  <a:cubicBezTo>
                    <a:pt x="8084" y="13819"/>
                    <a:pt x="8318" y="13863"/>
                    <a:pt x="8540" y="13944"/>
                  </a:cubicBezTo>
                  <a:cubicBezTo>
                    <a:pt x="9007" y="14144"/>
                    <a:pt x="9474" y="14311"/>
                    <a:pt x="9975" y="14478"/>
                  </a:cubicBezTo>
                  <a:cubicBezTo>
                    <a:pt x="10308" y="14578"/>
                    <a:pt x="10508" y="14912"/>
                    <a:pt x="10475" y="15245"/>
                  </a:cubicBezTo>
                  <a:lnTo>
                    <a:pt x="10342" y="16546"/>
                  </a:lnTo>
                  <a:cubicBezTo>
                    <a:pt x="10275" y="16880"/>
                    <a:pt x="10508" y="17180"/>
                    <a:pt x="10875" y="17213"/>
                  </a:cubicBezTo>
                  <a:lnTo>
                    <a:pt x="14278" y="17580"/>
                  </a:lnTo>
                  <a:cubicBezTo>
                    <a:pt x="14645" y="17580"/>
                    <a:pt x="14978" y="17413"/>
                    <a:pt x="15178" y="17080"/>
                  </a:cubicBezTo>
                  <a:lnTo>
                    <a:pt x="15846" y="15779"/>
                  </a:lnTo>
                  <a:cubicBezTo>
                    <a:pt x="16046" y="15445"/>
                    <a:pt x="16379" y="15245"/>
                    <a:pt x="16746" y="15179"/>
                  </a:cubicBezTo>
                  <a:cubicBezTo>
                    <a:pt x="17347" y="15145"/>
                    <a:pt x="17914" y="15078"/>
                    <a:pt x="18514" y="14978"/>
                  </a:cubicBezTo>
                  <a:cubicBezTo>
                    <a:pt x="18606" y="14962"/>
                    <a:pt x="18700" y="14953"/>
                    <a:pt x="18794" y="14953"/>
                  </a:cubicBezTo>
                  <a:cubicBezTo>
                    <a:pt x="19077" y="14953"/>
                    <a:pt x="19365" y="15028"/>
                    <a:pt x="19615" y="15179"/>
                  </a:cubicBezTo>
                  <a:lnTo>
                    <a:pt x="21483" y="16446"/>
                  </a:lnTo>
                  <a:cubicBezTo>
                    <a:pt x="21663" y="16566"/>
                    <a:pt x="21879" y="16626"/>
                    <a:pt x="22103" y="16626"/>
                  </a:cubicBezTo>
                  <a:cubicBezTo>
                    <a:pt x="22252" y="16626"/>
                    <a:pt x="22404" y="16600"/>
                    <a:pt x="22550" y="16546"/>
                  </a:cubicBezTo>
                  <a:lnTo>
                    <a:pt x="25286" y="15479"/>
                  </a:lnTo>
                  <a:cubicBezTo>
                    <a:pt x="25586" y="15379"/>
                    <a:pt x="25653" y="14978"/>
                    <a:pt x="25419" y="14778"/>
                  </a:cubicBezTo>
                  <a:lnTo>
                    <a:pt x="24185" y="13477"/>
                  </a:lnTo>
                  <a:cubicBezTo>
                    <a:pt x="23951" y="13244"/>
                    <a:pt x="23985" y="12844"/>
                    <a:pt x="24252" y="12677"/>
                  </a:cubicBezTo>
                  <a:cubicBezTo>
                    <a:pt x="24518" y="12477"/>
                    <a:pt x="24752" y="12243"/>
                    <a:pt x="25019" y="12010"/>
                  </a:cubicBezTo>
                  <a:cubicBezTo>
                    <a:pt x="25286" y="11743"/>
                    <a:pt x="25653" y="11576"/>
                    <a:pt x="26020" y="11576"/>
                  </a:cubicBezTo>
                  <a:lnTo>
                    <a:pt x="29155" y="11709"/>
                  </a:lnTo>
                  <a:cubicBezTo>
                    <a:pt x="29489" y="11709"/>
                    <a:pt x="29822" y="11476"/>
                    <a:pt x="29956" y="11142"/>
                  </a:cubicBezTo>
                  <a:lnTo>
                    <a:pt x="30423" y="9641"/>
                  </a:lnTo>
                  <a:cubicBezTo>
                    <a:pt x="30523" y="9341"/>
                    <a:pt x="30323" y="9007"/>
                    <a:pt x="29989" y="8941"/>
                  </a:cubicBezTo>
                  <a:lnTo>
                    <a:pt x="27020" y="8440"/>
                  </a:lnTo>
                  <a:cubicBezTo>
                    <a:pt x="26653" y="8340"/>
                    <a:pt x="26386" y="8073"/>
                    <a:pt x="26286" y="7740"/>
                  </a:cubicBezTo>
                  <a:cubicBezTo>
                    <a:pt x="26220" y="7540"/>
                    <a:pt x="26153" y="7340"/>
                    <a:pt x="26053" y="7139"/>
                  </a:cubicBezTo>
                  <a:cubicBezTo>
                    <a:pt x="25919" y="6873"/>
                    <a:pt x="26020" y="6506"/>
                    <a:pt x="26320" y="6339"/>
                  </a:cubicBezTo>
                  <a:lnTo>
                    <a:pt x="28521" y="5238"/>
                  </a:lnTo>
                  <a:cubicBezTo>
                    <a:pt x="28788" y="5138"/>
                    <a:pt x="28855" y="4738"/>
                    <a:pt x="28588" y="4571"/>
                  </a:cubicBezTo>
                  <a:lnTo>
                    <a:pt x="26820" y="3103"/>
                  </a:lnTo>
                  <a:cubicBezTo>
                    <a:pt x="26593" y="2926"/>
                    <a:pt x="26327" y="2845"/>
                    <a:pt x="26052" y="2845"/>
                  </a:cubicBezTo>
                  <a:cubicBezTo>
                    <a:pt x="25964" y="2845"/>
                    <a:pt x="25875" y="2854"/>
                    <a:pt x="25786" y="2870"/>
                  </a:cubicBezTo>
                  <a:lnTo>
                    <a:pt x="23117" y="3704"/>
                  </a:lnTo>
                  <a:cubicBezTo>
                    <a:pt x="22973" y="3743"/>
                    <a:pt x="22823" y="3762"/>
                    <a:pt x="22672" y="3762"/>
                  </a:cubicBezTo>
                  <a:cubicBezTo>
                    <a:pt x="22440" y="3762"/>
                    <a:pt x="22206" y="3718"/>
                    <a:pt x="21983" y="3637"/>
                  </a:cubicBezTo>
                  <a:cubicBezTo>
                    <a:pt x="21516" y="3437"/>
                    <a:pt x="21049" y="3270"/>
                    <a:pt x="20549" y="3103"/>
                  </a:cubicBezTo>
                  <a:cubicBezTo>
                    <a:pt x="20215" y="3003"/>
                    <a:pt x="20015" y="2670"/>
                    <a:pt x="20049" y="2336"/>
                  </a:cubicBezTo>
                  <a:lnTo>
                    <a:pt x="20215" y="1035"/>
                  </a:lnTo>
                  <a:cubicBezTo>
                    <a:pt x="20249" y="701"/>
                    <a:pt x="20015" y="401"/>
                    <a:pt x="19682" y="368"/>
                  </a:cubicBezTo>
                  <a:lnTo>
                    <a:pt x="16246" y="1"/>
                  </a:ln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1"/>
            <p:cNvSpPr/>
            <p:nvPr/>
          </p:nvSpPr>
          <p:spPr>
            <a:xfrm>
              <a:off x="4076425" y="4283425"/>
              <a:ext cx="773900" cy="451275"/>
            </a:xfrm>
            <a:custGeom>
              <a:avLst/>
              <a:gdLst/>
              <a:ahLst/>
              <a:cxnLst/>
              <a:rect l="l" t="t" r="r" b="b"/>
              <a:pathLst>
                <a:path w="30956" h="18051" extrusionOk="0">
                  <a:moveTo>
                    <a:pt x="15311" y="5471"/>
                  </a:moveTo>
                  <a:cubicBezTo>
                    <a:pt x="15389" y="5471"/>
                    <a:pt x="15467" y="5472"/>
                    <a:pt x="15545" y="5474"/>
                  </a:cubicBezTo>
                  <a:cubicBezTo>
                    <a:pt x="17579" y="5474"/>
                    <a:pt x="19514" y="6008"/>
                    <a:pt x="20782" y="7042"/>
                  </a:cubicBezTo>
                  <a:cubicBezTo>
                    <a:pt x="21582" y="7709"/>
                    <a:pt x="21949" y="8510"/>
                    <a:pt x="21816" y="9311"/>
                  </a:cubicBezTo>
                  <a:cubicBezTo>
                    <a:pt x="21649" y="10345"/>
                    <a:pt x="20715" y="11279"/>
                    <a:pt x="19180" y="11879"/>
                  </a:cubicBezTo>
                  <a:cubicBezTo>
                    <a:pt x="18058" y="12330"/>
                    <a:pt x="16777" y="12547"/>
                    <a:pt x="15511" y="12547"/>
                  </a:cubicBezTo>
                  <a:cubicBezTo>
                    <a:pt x="13503" y="12547"/>
                    <a:pt x="11535" y="12001"/>
                    <a:pt x="10307" y="10978"/>
                  </a:cubicBezTo>
                  <a:cubicBezTo>
                    <a:pt x="9507" y="10278"/>
                    <a:pt x="9140" y="9511"/>
                    <a:pt x="9273" y="8710"/>
                  </a:cubicBezTo>
                  <a:cubicBezTo>
                    <a:pt x="9440" y="7676"/>
                    <a:pt x="10374" y="6742"/>
                    <a:pt x="11909" y="6108"/>
                  </a:cubicBezTo>
                  <a:cubicBezTo>
                    <a:pt x="13003" y="5702"/>
                    <a:pt x="14155" y="5471"/>
                    <a:pt x="15311" y="5471"/>
                  </a:cubicBezTo>
                  <a:close/>
                  <a:moveTo>
                    <a:pt x="15493" y="4997"/>
                  </a:moveTo>
                  <a:cubicBezTo>
                    <a:pt x="14184" y="4997"/>
                    <a:pt x="12864" y="5217"/>
                    <a:pt x="11708" y="5675"/>
                  </a:cubicBezTo>
                  <a:cubicBezTo>
                    <a:pt x="10041" y="6342"/>
                    <a:pt x="8973" y="7442"/>
                    <a:pt x="8773" y="8643"/>
                  </a:cubicBezTo>
                  <a:cubicBezTo>
                    <a:pt x="8606" y="9611"/>
                    <a:pt x="9073" y="10578"/>
                    <a:pt x="10007" y="11345"/>
                  </a:cubicBezTo>
                  <a:cubicBezTo>
                    <a:pt x="11308" y="12446"/>
                    <a:pt x="13410" y="13013"/>
                    <a:pt x="15545" y="13013"/>
                  </a:cubicBezTo>
                  <a:cubicBezTo>
                    <a:pt x="15626" y="13015"/>
                    <a:pt x="15708" y="13016"/>
                    <a:pt x="15789" y="13016"/>
                  </a:cubicBezTo>
                  <a:cubicBezTo>
                    <a:pt x="17008" y="13016"/>
                    <a:pt x="18222" y="12784"/>
                    <a:pt x="19347" y="12346"/>
                  </a:cubicBezTo>
                  <a:cubicBezTo>
                    <a:pt x="21015" y="11679"/>
                    <a:pt x="22083" y="10578"/>
                    <a:pt x="22249" y="9377"/>
                  </a:cubicBezTo>
                  <a:cubicBezTo>
                    <a:pt x="22416" y="8410"/>
                    <a:pt x="21982" y="7442"/>
                    <a:pt x="21048" y="6675"/>
                  </a:cubicBezTo>
                  <a:cubicBezTo>
                    <a:pt x="19726" y="5580"/>
                    <a:pt x="17624" y="4997"/>
                    <a:pt x="15493" y="4997"/>
                  </a:cubicBezTo>
                  <a:close/>
                  <a:moveTo>
                    <a:pt x="16365" y="466"/>
                  </a:moveTo>
                  <a:cubicBezTo>
                    <a:pt x="16391" y="466"/>
                    <a:pt x="16418" y="467"/>
                    <a:pt x="16445" y="471"/>
                  </a:cubicBezTo>
                  <a:lnTo>
                    <a:pt x="19881" y="804"/>
                  </a:lnTo>
                  <a:cubicBezTo>
                    <a:pt x="20081" y="838"/>
                    <a:pt x="20248" y="1038"/>
                    <a:pt x="20215" y="1238"/>
                  </a:cubicBezTo>
                  <a:lnTo>
                    <a:pt x="20048" y="2539"/>
                  </a:lnTo>
                  <a:cubicBezTo>
                    <a:pt x="19981" y="3006"/>
                    <a:pt x="20281" y="3440"/>
                    <a:pt x="20715" y="3573"/>
                  </a:cubicBezTo>
                  <a:cubicBezTo>
                    <a:pt x="21182" y="3706"/>
                    <a:pt x="21649" y="3873"/>
                    <a:pt x="22116" y="4073"/>
                  </a:cubicBezTo>
                  <a:cubicBezTo>
                    <a:pt x="22387" y="4178"/>
                    <a:pt x="22658" y="4230"/>
                    <a:pt x="22929" y="4230"/>
                  </a:cubicBezTo>
                  <a:cubicBezTo>
                    <a:pt x="23092" y="4230"/>
                    <a:pt x="23254" y="4211"/>
                    <a:pt x="23417" y="4173"/>
                  </a:cubicBezTo>
                  <a:lnTo>
                    <a:pt x="26085" y="3340"/>
                  </a:lnTo>
                  <a:cubicBezTo>
                    <a:pt x="26176" y="3319"/>
                    <a:pt x="26267" y="3308"/>
                    <a:pt x="26356" y="3308"/>
                  </a:cubicBezTo>
                  <a:cubicBezTo>
                    <a:pt x="26561" y="3308"/>
                    <a:pt x="26757" y="3367"/>
                    <a:pt x="26919" y="3506"/>
                  </a:cubicBezTo>
                  <a:lnTo>
                    <a:pt x="28687" y="4941"/>
                  </a:lnTo>
                  <a:cubicBezTo>
                    <a:pt x="28721" y="5007"/>
                    <a:pt x="28754" y="5041"/>
                    <a:pt x="28754" y="5107"/>
                  </a:cubicBezTo>
                  <a:cubicBezTo>
                    <a:pt x="28754" y="5141"/>
                    <a:pt x="28721" y="5174"/>
                    <a:pt x="28654" y="5208"/>
                  </a:cubicBezTo>
                  <a:lnTo>
                    <a:pt x="26452" y="6308"/>
                  </a:lnTo>
                  <a:cubicBezTo>
                    <a:pt x="26019" y="6542"/>
                    <a:pt x="25852" y="7042"/>
                    <a:pt x="26085" y="7442"/>
                  </a:cubicBezTo>
                  <a:cubicBezTo>
                    <a:pt x="26152" y="7609"/>
                    <a:pt x="26219" y="7809"/>
                    <a:pt x="26286" y="8010"/>
                  </a:cubicBezTo>
                  <a:cubicBezTo>
                    <a:pt x="26419" y="8443"/>
                    <a:pt x="26753" y="8777"/>
                    <a:pt x="27220" y="8877"/>
                  </a:cubicBezTo>
                  <a:lnTo>
                    <a:pt x="30188" y="9377"/>
                  </a:lnTo>
                  <a:cubicBezTo>
                    <a:pt x="30355" y="9377"/>
                    <a:pt x="30489" y="9577"/>
                    <a:pt x="30422" y="9744"/>
                  </a:cubicBezTo>
                  <a:lnTo>
                    <a:pt x="29955" y="11279"/>
                  </a:lnTo>
                  <a:cubicBezTo>
                    <a:pt x="29855" y="11512"/>
                    <a:pt x="29621" y="11646"/>
                    <a:pt x="29388" y="11646"/>
                  </a:cubicBezTo>
                  <a:lnTo>
                    <a:pt x="26252" y="11545"/>
                  </a:lnTo>
                  <a:cubicBezTo>
                    <a:pt x="25819" y="11545"/>
                    <a:pt x="25385" y="11712"/>
                    <a:pt x="25051" y="12046"/>
                  </a:cubicBezTo>
                  <a:cubicBezTo>
                    <a:pt x="24851" y="12246"/>
                    <a:pt x="24584" y="12479"/>
                    <a:pt x="24351" y="12680"/>
                  </a:cubicBezTo>
                  <a:cubicBezTo>
                    <a:pt x="24151" y="12813"/>
                    <a:pt x="24051" y="13013"/>
                    <a:pt x="24017" y="13247"/>
                  </a:cubicBezTo>
                  <a:cubicBezTo>
                    <a:pt x="24017" y="13447"/>
                    <a:pt x="24084" y="13680"/>
                    <a:pt x="24251" y="13847"/>
                  </a:cubicBezTo>
                  <a:lnTo>
                    <a:pt x="25485" y="15148"/>
                  </a:lnTo>
                  <a:cubicBezTo>
                    <a:pt x="25552" y="15181"/>
                    <a:pt x="25552" y="15248"/>
                    <a:pt x="25552" y="15315"/>
                  </a:cubicBezTo>
                  <a:cubicBezTo>
                    <a:pt x="25552" y="15382"/>
                    <a:pt x="25485" y="15415"/>
                    <a:pt x="25418" y="15448"/>
                  </a:cubicBezTo>
                  <a:lnTo>
                    <a:pt x="22683" y="16549"/>
                  </a:lnTo>
                  <a:cubicBezTo>
                    <a:pt x="22594" y="16571"/>
                    <a:pt x="22501" y="16582"/>
                    <a:pt x="22407" y="16582"/>
                  </a:cubicBezTo>
                  <a:cubicBezTo>
                    <a:pt x="22220" y="16582"/>
                    <a:pt x="22027" y="16538"/>
                    <a:pt x="21849" y="16449"/>
                  </a:cubicBezTo>
                  <a:lnTo>
                    <a:pt x="20014" y="15215"/>
                  </a:lnTo>
                  <a:cubicBezTo>
                    <a:pt x="19711" y="15038"/>
                    <a:pt x="19389" y="14957"/>
                    <a:pt x="19048" y="14957"/>
                  </a:cubicBezTo>
                  <a:cubicBezTo>
                    <a:pt x="18938" y="14957"/>
                    <a:pt x="18827" y="14965"/>
                    <a:pt x="18713" y="14981"/>
                  </a:cubicBezTo>
                  <a:cubicBezTo>
                    <a:pt x="18146" y="15081"/>
                    <a:pt x="17579" y="15148"/>
                    <a:pt x="16979" y="15181"/>
                  </a:cubicBezTo>
                  <a:cubicBezTo>
                    <a:pt x="16512" y="15248"/>
                    <a:pt x="16112" y="15482"/>
                    <a:pt x="15911" y="15882"/>
                  </a:cubicBezTo>
                  <a:lnTo>
                    <a:pt x="15211" y="17216"/>
                  </a:lnTo>
                  <a:cubicBezTo>
                    <a:pt x="15078" y="17450"/>
                    <a:pt x="14844" y="17583"/>
                    <a:pt x="14577" y="17583"/>
                  </a:cubicBezTo>
                  <a:lnTo>
                    <a:pt x="11141" y="17216"/>
                  </a:lnTo>
                  <a:cubicBezTo>
                    <a:pt x="10941" y="17183"/>
                    <a:pt x="10774" y="17016"/>
                    <a:pt x="10841" y="16783"/>
                  </a:cubicBezTo>
                  <a:lnTo>
                    <a:pt x="10975" y="15482"/>
                  </a:lnTo>
                  <a:cubicBezTo>
                    <a:pt x="11008" y="15048"/>
                    <a:pt x="10741" y="14614"/>
                    <a:pt x="10307" y="14448"/>
                  </a:cubicBezTo>
                  <a:cubicBezTo>
                    <a:pt x="9840" y="14314"/>
                    <a:pt x="9340" y="14147"/>
                    <a:pt x="8906" y="13947"/>
                  </a:cubicBezTo>
                  <a:cubicBezTo>
                    <a:pt x="8640" y="13847"/>
                    <a:pt x="8373" y="13780"/>
                    <a:pt x="8106" y="13780"/>
                  </a:cubicBezTo>
                  <a:cubicBezTo>
                    <a:pt x="7939" y="13780"/>
                    <a:pt x="7772" y="13814"/>
                    <a:pt x="7639" y="13847"/>
                  </a:cubicBezTo>
                  <a:lnTo>
                    <a:pt x="4970" y="14681"/>
                  </a:lnTo>
                  <a:cubicBezTo>
                    <a:pt x="4874" y="14713"/>
                    <a:pt x="4778" y="14728"/>
                    <a:pt x="4684" y="14728"/>
                  </a:cubicBezTo>
                  <a:cubicBezTo>
                    <a:pt x="4485" y="14728"/>
                    <a:pt x="4295" y="14661"/>
                    <a:pt x="4136" y="14548"/>
                  </a:cubicBezTo>
                  <a:lnTo>
                    <a:pt x="2402" y="13080"/>
                  </a:lnTo>
                  <a:cubicBezTo>
                    <a:pt x="2335" y="13047"/>
                    <a:pt x="2302" y="12980"/>
                    <a:pt x="2302" y="12946"/>
                  </a:cubicBezTo>
                  <a:cubicBezTo>
                    <a:pt x="2302" y="12880"/>
                    <a:pt x="2335" y="12846"/>
                    <a:pt x="2402" y="12813"/>
                  </a:cubicBezTo>
                  <a:lnTo>
                    <a:pt x="4603" y="11712"/>
                  </a:lnTo>
                  <a:cubicBezTo>
                    <a:pt x="5037" y="11512"/>
                    <a:pt x="5170" y="11012"/>
                    <a:pt x="4970" y="10578"/>
                  </a:cubicBezTo>
                  <a:cubicBezTo>
                    <a:pt x="4904" y="10411"/>
                    <a:pt x="4804" y="10211"/>
                    <a:pt x="4770" y="10044"/>
                  </a:cubicBezTo>
                  <a:cubicBezTo>
                    <a:pt x="4637" y="9611"/>
                    <a:pt x="4270" y="9277"/>
                    <a:pt x="3836" y="9177"/>
                  </a:cubicBezTo>
                  <a:lnTo>
                    <a:pt x="867" y="8643"/>
                  </a:lnTo>
                  <a:cubicBezTo>
                    <a:pt x="767" y="8643"/>
                    <a:pt x="701" y="8610"/>
                    <a:pt x="667" y="8510"/>
                  </a:cubicBezTo>
                  <a:cubicBezTo>
                    <a:pt x="634" y="8443"/>
                    <a:pt x="634" y="8343"/>
                    <a:pt x="667" y="8276"/>
                  </a:cubicBezTo>
                  <a:lnTo>
                    <a:pt x="1134" y="6775"/>
                  </a:lnTo>
                  <a:cubicBezTo>
                    <a:pt x="1234" y="6542"/>
                    <a:pt x="1434" y="6375"/>
                    <a:pt x="1701" y="6375"/>
                  </a:cubicBezTo>
                  <a:lnTo>
                    <a:pt x="4804" y="6508"/>
                  </a:lnTo>
                  <a:cubicBezTo>
                    <a:pt x="5271" y="6508"/>
                    <a:pt x="5704" y="6308"/>
                    <a:pt x="6004" y="6008"/>
                  </a:cubicBezTo>
                  <a:cubicBezTo>
                    <a:pt x="6238" y="5775"/>
                    <a:pt x="6471" y="5541"/>
                    <a:pt x="6738" y="5341"/>
                  </a:cubicBezTo>
                  <a:cubicBezTo>
                    <a:pt x="6905" y="5208"/>
                    <a:pt x="7038" y="5007"/>
                    <a:pt x="7038" y="4774"/>
                  </a:cubicBezTo>
                  <a:cubicBezTo>
                    <a:pt x="7072" y="4574"/>
                    <a:pt x="7005" y="4340"/>
                    <a:pt x="6838" y="4207"/>
                  </a:cubicBezTo>
                  <a:lnTo>
                    <a:pt x="5604" y="2873"/>
                  </a:lnTo>
                  <a:cubicBezTo>
                    <a:pt x="5537" y="2839"/>
                    <a:pt x="5504" y="2772"/>
                    <a:pt x="5504" y="2706"/>
                  </a:cubicBezTo>
                  <a:cubicBezTo>
                    <a:pt x="5537" y="2639"/>
                    <a:pt x="5604" y="2606"/>
                    <a:pt x="5637" y="2606"/>
                  </a:cubicBezTo>
                  <a:lnTo>
                    <a:pt x="8406" y="1505"/>
                  </a:lnTo>
                  <a:cubicBezTo>
                    <a:pt x="8511" y="1465"/>
                    <a:pt x="8622" y="1447"/>
                    <a:pt x="8733" y="1447"/>
                  </a:cubicBezTo>
                  <a:cubicBezTo>
                    <a:pt x="8905" y="1447"/>
                    <a:pt x="9078" y="1491"/>
                    <a:pt x="9240" y="1572"/>
                  </a:cubicBezTo>
                  <a:lnTo>
                    <a:pt x="11008" y="2806"/>
                  </a:lnTo>
                  <a:cubicBezTo>
                    <a:pt x="11327" y="2992"/>
                    <a:pt x="11666" y="3093"/>
                    <a:pt x="12027" y="3093"/>
                  </a:cubicBezTo>
                  <a:cubicBezTo>
                    <a:pt x="12120" y="3093"/>
                    <a:pt x="12214" y="3086"/>
                    <a:pt x="12309" y="3073"/>
                  </a:cubicBezTo>
                  <a:cubicBezTo>
                    <a:pt x="12876" y="2973"/>
                    <a:pt x="13443" y="2906"/>
                    <a:pt x="14043" y="2839"/>
                  </a:cubicBezTo>
                  <a:cubicBezTo>
                    <a:pt x="14510" y="2806"/>
                    <a:pt x="14911" y="2539"/>
                    <a:pt x="15111" y="2139"/>
                  </a:cubicBezTo>
                  <a:lnTo>
                    <a:pt x="15811" y="804"/>
                  </a:lnTo>
                  <a:cubicBezTo>
                    <a:pt x="15931" y="595"/>
                    <a:pt x="16132" y="466"/>
                    <a:pt x="16365" y="466"/>
                  </a:cubicBezTo>
                  <a:close/>
                  <a:moveTo>
                    <a:pt x="16457" y="1"/>
                  </a:moveTo>
                  <a:cubicBezTo>
                    <a:pt x="16024" y="1"/>
                    <a:pt x="15630" y="229"/>
                    <a:pt x="15411" y="604"/>
                  </a:cubicBezTo>
                  <a:lnTo>
                    <a:pt x="14744" y="1939"/>
                  </a:lnTo>
                  <a:cubicBezTo>
                    <a:pt x="14577" y="2172"/>
                    <a:pt x="14310" y="2339"/>
                    <a:pt x="14043" y="2372"/>
                  </a:cubicBezTo>
                  <a:cubicBezTo>
                    <a:pt x="13443" y="2439"/>
                    <a:pt x="12843" y="2506"/>
                    <a:pt x="12242" y="2606"/>
                  </a:cubicBezTo>
                  <a:cubicBezTo>
                    <a:pt x="12185" y="2611"/>
                    <a:pt x="12128" y="2614"/>
                    <a:pt x="12071" y="2614"/>
                  </a:cubicBezTo>
                  <a:cubicBezTo>
                    <a:pt x="11796" y="2614"/>
                    <a:pt x="11529" y="2549"/>
                    <a:pt x="11308" y="2439"/>
                  </a:cubicBezTo>
                  <a:lnTo>
                    <a:pt x="9474" y="1205"/>
                  </a:lnTo>
                  <a:cubicBezTo>
                    <a:pt x="9224" y="1059"/>
                    <a:pt x="8949" y="979"/>
                    <a:pt x="8673" y="979"/>
                  </a:cubicBezTo>
                  <a:cubicBezTo>
                    <a:pt x="8505" y="979"/>
                    <a:pt x="8336" y="1008"/>
                    <a:pt x="8173" y="1071"/>
                  </a:cubicBezTo>
                  <a:lnTo>
                    <a:pt x="5437" y="2172"/>
                  </a:lnTo>
                  <a:cubicBezTo>
                    <a:pt x="4970" y="2305"/>
                    <a:pt x="4837" y="2906"/>
                    <a:pt x="5204" y="3206"/>
                  </a:cubicBezTo>
                  <a:lnTo>
                    <a:pt x="6438" y="4540"/>
                  </a:lnTo>
                  <a:cubicBezTo>
                    <a:pt x="6505" y="4607"/>
                    <a:pt x="6538" y="4674"/>
                    <a:pt x="6538" y="4774"/>
                  </a:cubicBezTo>
                  <a:cubicBezTo>
                    <a:pt x="6538" y="4841"/>
                    <a:pt x="6471" y="4941"/>
                    <a:pt x="6405" y="5007"/>
                  </a:cubicBezTo>
                  <a:cubicBezTo>
                    <a:pt x="6138" y="5208"/>
                    <a:pt x="5871" y="5441"/>
                    <a:pt x="5637" y="5675"/>
                  </a:cubicBezTo>
                  <a:cubicBezTo>
                    <a:pt x="5404" y="5908"/>
                    <a:pt x="5104" y="6041"/>
                    <a:pt x="4804" y="6041"/>
                  </a:cubicBezTo>
                  <a:lnTo>
                    <a:pt x="1668" y="5908"/>
                  </a:lnTo>
                  <a:cubicBezTo>
                    <a:pt x="1201" y="5908"/>
                    <a:pt x="767" y="6208"/>
                    <a:pt x="634" y="6642"/>
                  </a:cubicBezTo>
                  <a:lnTo>
                    <a:pt x="167" y="8143"/>
                  </a:lnTo>
                  <a:cubicBezTo>
                    <a:pt x="0" y="8610"/>
                    <a:pt x="300" y="9077"/>
                    <a:pt x="767" y="9144"/>
                  </a:cubicBezTo>
                  <a:lnTo>
                    <a:pt x="3736" y="9644"/>
                  </a:lnTo>
                  <a:cubicBezTo>
                    <a:pt x="4003" y="9711"/>
                    <a:pt x="4203" y="9911"/>
                    <a:pt x="4270" y="10178"/>
                  </a:cubicBezTo>
                  <a:cubicBezTo>
                    <a:pt x="4337" y="10378"/>
                    <a:pt x="4437" y="10578"/>
                    <a:pt x="4503" y="10778"/>
                  </a:cubicBezTo>
                  <a:cubicBezTo>
                    <a:pt x="4603" y="10978"/>
                    <a:pt x="4537" y="11179"/>
                    <a:pt x="4370" y="11279"/>
                  </a:cubicBezTo>
                  <a:lnTo>
                    <a:pt x="2168" y="12379"/>
                  </a:lnTo>
                  <a:cubicBezTo>
                    <a:pt x="1735" y="12580"/>
                    <a:pt x="1668" y="13180"/>
                    <a:pt x="2068" y="13447"/>
                  </a:cubicBezTo>
                  <a:lnTo>
                    <a:pt x="3803" y="14915"/>
                  </a:lnTo>
                  <a:cubicBezTo>
                    <a:pt x="4060" y="15102"/>
                    <a:pt x="4367" y="15207"/>
                    <a:pt x="4677" y="15207"/>
                  </a:cubicBezTo>
                  <a:cubicBezTo>
                    <a:pt x="4809" y="15207"/>
                    <a:pt x="4941" y="15188"/>
                    <a:pt x="5070" y="15148"/>
                  </a:cubicBezTo>
                  <a:lnTo>
                    <a:pt x="7739" y="14314"/>
                  </a:lnTo>
                  <a:cubicBezTo>
                    <a:pt x="7857" y="14290"/>
                    <a:pt x="7975" y="14279"/>
                    <a:pt x="8092" y="14279"/>
                  </a:cubicBezTo>
                  <a:cubicBezTo>
                    <a:pt x="8305" y="14279"/>
                    <a:pt x="8512" y="14316"/>
                    <a:pt x="8706" y="14381"/>
                  </a:cubicBezTo>
                  <a:cubicBezTo>
                    <a:pt x="9173" y="14581"/>
                    <a:pt x="9674" y="14781"/>
                    <a:pt x="10174" y="14915"/>
                  </a:cubicBezTo>
                  <a:cubicBezTo>
                    <a:pt x="10374" y="15015"/>
                    <a:pt x="10508" y="15215"/>
                    <a:pt x="10508" y="15448"/>
                  </a:cubicBezTo>
                  <a:lnTo>
                    <a:pt x="10341" y="16749"/>
                  </a:lnTo>
                  <a:cubicBezTo>
                    <a:pt x="10307" y="16949"/>
                    <a:pt x="10374" y="17183"/>
                    <a:pt x="10541" y="17383"/>
                  </a:cubicBezTo>
                  <a:cubicBezTo>
                    <a:pt x="10674" y="17550"/>
                    <a:pt x="10875" y="17650"/>
                    <a:pt x="11108" y="17683"/>
                  </a:cubicBezTo>
                  <a:lnTo>
                    <a:pt x="14510" y="18050"/>
                  </a:lnTo>
                  <a:lnTo>
                    <a:pt x="14611" y="18050"/>
                  </a:lnTo>
                  <a:cubicBezTo>
                    <a:pt x="15044" y="18017"/>
                    <a:pt x="15444" y="17817"/>
                    <a:pt x="15645" y="17450"/>
                  </a:cubicBezTo>
                  <a:lnTo>
                    <a:pt x="16312" y="16115"/>
                  </a:lnTo>
                  <a:cubicBezTo>
                    <a:pt x="16479" y="15882"/>
                    <a:pt x="16745" y="15715"/>
                    <a:pt x="17012" y="15682"/>
                  </a:cubicBezTo>
                  <a:cubicBezTo>
                    <a:pt x="17613" y="15615"/>
                    <a:pt x="18213" y="15548"/>
                    <a:pt x="18814" y="15448"/>
                  </a:cubicBezTo>
                  <a:cubicBezTo>
                    <a:pt x="18871" y="15443"/>
                    <a:pt x="18928" y="15440"/>
                    <a:pt x="18985" y="15440"/>
                  </a:cubicBezTo>
                  <a:cubicBezTo>
                    <a:pt x="19260" y="15440"/>
                    <a:pt x="19526" y="15504"/>
                    <a:pt x="19748" y="15615"/>
                  </a:cubicBezTo>
                  <a:lnTo>
                    <a:pt x="21582" y="16849"/>
                  </a:lnTo>
                  <a:cubicBezTo>
                    <a:pt x="21828" y="16993"/>
                    <a:pt x="22100" y="17061"/>
                    <a:pt x="22373" y="17061"/>
                  </a:cubicBezTo>
                  <a:cubicBezTo>
                    <a:pt x="22544" y="17061"/>
                    <a:pt x="22716" y="17034"/>
                    <a:pt x="22883" y="16983"/>
                  </a:cubicBezTo>
                  <a:lnTo>
                    <a:pt x="25618" y="15882"/>
                  </a:lnTo>
                  <a:cubicBezTo>
                    <a:pt x="26085" y="15748"/>
                    <a:pt x="26219" y="15148"/>
                    <a:pt x="25852" y="14848"/>
                  </a:cubicBezTo>
                  <a:lnTo>
                    <a:pt x="24618" y="13514"/>
                  </a:lnTo>
                  <a:cubicBezTo>
                    <a:pt x="24551" y="13447"/>
                    <a:pt x="24518" y="13380"/>
                    <a:pt x="24518" y="13280"/>
                  </a:cubicBezTo>
                  <a:cubicBezTo>
                    <a:pt x="24518" y="13180"/>
                    <a:pt x="24584" y="13113"/>
                    <a:pt x="24651" y="13047"/>
                  </a:cubicBezTo>
                  <a:cubicBezTo>
                    <a:pt x="24918" y="12846"/>
                    <a:pt x="25185" y="12613"/>
                    <a:pt x="25418" y="12379"/>
                  </a:cubicBezTo>
                  <a:cubicBezTo>
                    <a:pt x="25652" y="12146"/>
                    <a:pt x="25952" y="12012"/>
                    <a:pt x="26252" y="12012"/>
                  </a:cubicBezTo>
                  <a:lnTo>
                    <a:pt x="29388" y="12146"/>
                  </a:lnTo>
                  <a:cubicBezTo>
                    <a:pt x="29855" y="12146"/>
                    <a:pt x="30255" y="11846"/>
                    <a:pt x="30422" y="11412"/>
                  </a:cubicBezTo>
                  <a:lnTo>
                    <a:pt x="30889" y="9911"/>
                  </a:lnTo>
                  <a:cubicBezTo>
                    <a:pt x="30956" y="9677"/>
                    <a:pt x="30956" y="9444"/>
                    <a:pt x="30822" y="9277"/>
                  </a:cubicBezTo>
                  <a:cubicBezTo>
                    <a:pt x="30689" y="9077"/>
                    <a:pt x="30522" y="8944"/>
                    <a:pt x="30288" y="8910"/>
                  </a:cubicBezTo>
                  <a:lnTo>
                    <a:pt x="27320" y="8410"/>
                  </a:lnTo>
                  <a:cubicBezTo>
                    <a:pt x="27053" y="8310"/>
                    <a:pt x="26853" y="8110"/>
                    <a:pt x="26786" y="7876"/>
                  </a:cubicBezTo>
                  <a:cubicBezTo>
                    <a:pt x="26719" y="7643"/>
                    <a:pt x="26619" y="7442"/>
                    <a:pt x="26552" y="7242"/>
                  </a:cubicBezTo>
                  <a:cubicBezTo>
                    <a:pt x="26452" y="7076"/>
                    <a:pt x="26486" y="6842"/>
                    <a:pt x="26686" y="6742"/>
                  </a:cubicBezTo>
                  <a:lnTo>
                    <a:pt x="28887" y="5641"/>
                  </a:lnTo>
                  <a:cubicBezTo>
                    <a:pt x="29321" y="5474"/>
                    <a:pt x="29388" y="4874"/>
                    <a:pt x="28987" y="4574"/>
                  </a:cubicBezTo>
                  <a:lnTo>
                    <a:pt x="27253" y="3139"/>
                  </a:lnTo>
                  <a:cubicBezTo>
                    <a:pt x="26980" y="2941"/>
                    <a:pt x="26651" y="2834"/>
                    <a:pt x="26322" y="2834"/>
                  </a:cubicBezTo>
                  <a:cubicBezTo>
                    <a:pt x="26209" y="2834"/>
                    <a:pt x="26096" y="2847"/>
                    <a:pt x="25985" y="2873"/>
                  </a:cubicBezTo>
                  <a:lnTo>
                    <a:pt x="23317" y="3706"/>
                  </a:lnTo>
                  <a:cubicBezTo>
                    <a:pt x="23179" y="3734"/>
                    <a:pt x="23040" y="3750"/>
                    <a:pt x="22905" y="3750"/>
                  </a:cubicBezTo>
                  <a:cubicBezTo>
                    <a:pt x="22713" y="3750"/>
                    <a:pt x="22525" y="3718"/>
                    <a:pt x="22349" y="3640"/>
                  </a:cubicBezTo>
                  <a:cubicBezTo>
                    <a:pt x="21882" y="3440"/>
                    <a:pt x="21382" y="3273"/>
                    <a:pt x="20882" y="3106"/>
                  </a:cubicBezTo>
                  <a:cubicBezTo>
                    <a:pt x="20682" y="3039"/>
                    <a:pt x="20515" y="2839"/>
                    <a:pt x="20548" y="2606"/>
                  </a:cubicBezTo>
                  <a:lnTo>
                    <a:pt x="20715" y="1305"/>
                  </a:lnTo>
                  <a:cubicBezTo>
                    <a:pt x="20715" y="1071"/>
                    <a:pt x="20648" y="838"/>
                    <a:pt x="20515" y="671"/>
                  </a:cubicBezTo>
                  <a:cubicBezTo>
                    <a:pt x="20381" y="504"/>
                    <a:pt x="20181" y="371"/>
                    <a:pt x="19948" y="371"/>
                  </a:cubicBezTo>
                  <a:lnTo>
                    <a:pt x="16545" y="4"/>
                  </a:lnTo>
                  <a:cubicBezTo>
                    <a:pt x="16516" y="2"/>
                    <a:pt x="16486" y="1"/>
                    <a:pt x="164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1"/>
            <p:cNvSpPr/>
            <p:nvPr/>
          </p:nvSpPr>
          <p:spPr>
            <a:xfrm>
              <a:off x="2693750" y="2139450"/>
              <a:ext cx="2634425" cy="1586175"/>
            </a:xfrm>
            <a:custGeom>
              <a:avLst/>
              <a:gdLst/>
              <a:ahLst/>
              <a:cxnLst/>
              <a:rect l="l" t="t" r="r" b="b"/>
              <a:pathLst>
                <a:path w="105377" h="63447" extrusionOk="0">
                  <a:moveTo>
                    <a:pt x="58881" y="0"/>
                  </a:moveTo>
                  <a:cubicBezTo>
                    <a:pt x="57984" y="0"/>
                    <a:pt x="57093" y="215"/>
                    <a:pt x="56274" y="635"/>
                  </a:cubicBezTo>
                  <a:lnTo>
                    <a:pt x="1335" y="32358"/>
                  </a:lnTo>
                  <a:cubicBezTo>
                    <a:pt x="335" y="32958"/>
                    <a:pt x="1" y="34259"/>
                    <a:pt x="668" y="35260"/>
                  </a:cubicBezTo>
                  <a:lnTo>
                    <a:pt x="19081" y="63447"/>
                  </a:lnTo>
                  <a:lnTo>
                    <a:pt x="24318" y="60445"/>
                  </a:lnTo>
                  <a:lnTo>
                    <a:pt x="7807" y="36327"/>
                  </a:lnTo>
                  <a:cubicBezTo>
                    <a:pt x="7106" y="35360"/>
                    <a:pt x="7406" y="34026"/>
                    <a:pt x="8440" y="33459"/>
                  </a:cubicBezTo>
                  <a:lnTo>
                    <a:pt x="57108" y="5339"/>
                  </a:lnTo>
                  <a:cubicBezTo>
                    <a:pt x="57900" y="4943"/>
                    <a:pt x="58778" y="4736"/>
                    <a:pt x="59676" y="4736"/>
                  </a:cubicBezTo>
                  <a:cubicBezTo>
                    <a:pt x="60141" y="4736"/>
                    <a:pt x="60611" y="4791"/>
                    <a:pt x="61078" y="4905"/>
                  </a:cubicBezTo>
                  <a:lnTo>
                    <a:pt x="100273" y="16580"/>
                  </a:lnTo>
                  <a:lnTo>
                    <a:pt x="105376" y="13645"/>
                  </a:lnTo>
                  <a:lnTo>
                    <a:pt x="60244" y="168"/>
                  </a:lnTo>
                  <a:cubicBezTo>
                    <a:pt x="59794" y="56"/>
                    <a:pt x="59337" y="0"/>
                    <a:pt x="58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1"/>
            <p:cNvSpPr/>
            <p:nvPr/>
          </p:nvSpPr>
          <p:spPr>
            <a:xfrm>
              <a:off x="2150875" y="2198675"/>
              <a:ext cx="3930325" cy="2269150"/>
            </a:xfrm>
            <a:custGeom>
              <a:avLst/>
              <a:gdLst/>
              <a:ahLst/>
              <a:cxnLst/>
              <a:rect l="l" t="t" r="r" b="b"/>
              <a:pathLst>
                <a:path w="157213" h="90766" extrusionOk="0">
                  <a:moveTo>
                    <a:pt x="157213" y="1"/>
                  </a:moveTo>
                  <a:lnTo>
                    <a:pt x="130694" y="1002"/>
                  </a:lnTo>
                  <a:lnTo>
                    <a:pt x="137765" y="5104"/>
                  </a:lnTo>
                  <a:lnTo>
                    <a:pt x="0" y="84628"/>
                  </a:lnTo>
                  <a:lnTo>
                    <a:pt x="10608" y="90766"/>
                  </a:lnTo>
                  <a:lnTo>
                    <a:pt x="148373" y="11209"/>
                  </a:lnTo>
                  <a:lnTo>
                    <a:pt x="155445" y="15278"/>
                  </a:lnTo>
                  <a:lnTo>
                    <a:pt x="1572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1"/>
            <p:cNvSpPr/>
            <p:nvPr/>
          </p:nvSpPr>
          <p:spPr>
            <a:xfrm>
              <a:off x="1435375" y="3791500"/>
              <a:ext cx="1340125" cy="774725"/>
            </a:xfrm>
            <a:custGeom>
              <a:avLst/>
              <a:gdLst/>
              <a:ahLst/>
              <a:cxnLst/>
              <a:rect l="l" t="t" r="r" b="b"/>
              <a:pathLst>
                <a:path w="53605" h="30989" extrusionOk="0">
                  <a:moveTo>
                    <a:pt x="26819" y="0"/>
                  </a:moveTo>
                  <a:cubicBezTo>
                    <a:pt x="12009" y="0"/>
                    <a:pt x="0" y="6938"/>
                    <a:pt x="0" y="15511"/>
                  </a:cubicBezTo>
                  <a:cubicBezTo>
                    <a:pt x="0" y="24051"/>
                    <a:pt x="12009" y="30989"/>
                    <a:pt x="26819" y="30989"/>
                  </a:cubicBezTo>
                  <a:cubicBezTo>
                    <a:pt x="41630" y="30989"/>
                    <a:pt x="53605" y="24051"/>
                    <a:pt x="53605" y="15511"/>
                  </a:cubicBezTo>
                  <a:cubicBezTo>
                    <a:pt x="53605" y="6938"/>
                    <a:pt x="41630" y="0"/>
                    <a:pt x="26819"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1"/>
            <p:cNvSpPr/>
            <p:nvPr/>
          </p:nvSpPr>
          <p:spPr>
            <a:xfrm>
              <a:off x="2258450" y="4213450"/>
              <a:ext cx="303575" cy="304425"/>
            </a:xfrm>
            <a:custGeom>
              <a:avLst/>
              <a:gdLst/>
              <a:ahLst/>
              <a:cxnLst/>
              <a:rect l="l" t="t" r="r" b="b"/>
              <a:pathLst>
                <a:path w="12143" h="12177" extrusionOk="0">
                  <a:moveTo>
                    <a:pt x="6172" y="1"/>
                  </a:moveTo>
                  <a:lnTo>
                    <a:pt x="3203" y="5838"/>
                  </a:lnTo>
                  <a:cubicBezTo>
                    <a:pt x="2202" y="6472"/>
                    <a:pt x="1" y="8040"/>
                    <a:pt x="568" y="9941"/>
                  </a:cubicBezTo>
                  <a:cubicBezTo>
                    <a:pt x="1168" y="11843"/>
                    <a:pt x="4804" y="12176"/>
                    <a:pt x="4804" y="12176"/>
                  </a:cubicBezTo>
                  <a:lnTo>
                    <a:pt x="12143" y="3503"/>
                  </a:lnTo>
                  <a:lnTo>
                    <a:pt x="6172" y="1"/>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1"/>
            <p:cNvSpPr/>
            <p:nvPr/>
          </p:nvSpPr>
          <p:spPr>
            <a:xfrm>
              <a:off x="2152550" y="4416925"/>
              <a:ext cx="185150" cy="402000"/>
            </a:xfrm>
            <a:custGeom>
              <a:avLst/>
              <a:gdLst/>
              <a:ahLst/>
              <a:cxnLst/>
              <a:rect l="l" t="t" r="r" b="b"/>
              <a:pathLst>
                <a:path w="7406" h="16080" extrusionOk="0">
                  <a:moveTo>
                    <a:pt x="3269" y="1"/>
                  </a:moveTo>
                  <a:cubicBezTo>
                    <a:pt x="2936" y="234"/>
                    <a:pt x="2635" y="535"/>
                    <a:pt x="2435" y="902"/>
                  </a:cubicBezTo>
                  <a:cubicBezTo>
                    <a:pt x="2168" y="1235"/>
                    <a:pt x="2268" y="2970"/>
                    <a:pt x="2002" y="3770"/>
                  </a:cubicBezTo>
                  <a:cubicBezTo>
                    <a:pt x="1768" y="4571"/>
                    <a:pt x="1601" y="4804"/>
                    <a:pt x="1234" y="5805"/>
                  </a:cubicBezTo>
                  <a:cubicBezTo>
                    <a:pt x="801" y="6906"/>
                    <a:pt x="0" y="7907"/>
                    <a:pt x="901" y="10809"/>
                  </a:cubicBezTo>
                  <a:cubicBezTo>
                    <a:pt x="1801" y="13677"/>
                    <a:pt x="3202" y="15012"/>
                    <a:pt x="4403" y="15712"/>
                  </a:cubicBezTo>
                  <a:cubicBezTo>
                    <a:pt x="4837" y="15946"/>
                    <a:pt x="5337" y="16079"/>
                    <a:pt x="5838" y="16079"/>
                  </a:cubicBezTo>
                  <a:cubicBezTo>
                    <a:pt x="5838" y="16079"/>
                    <a:pt x="7405" y="15479"/>
                    <a:pt x="7172" y="14545"/>
                  </a:cubicBezTo>
                  <a:cubicBezTo>
                    <a:pt x="6938" y="13611"/>
                    <a:pt x="3269" y="1"/>
                    <a:pt x="3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1"/>
            <p:cNvSpPr/>
            <p:nvPr/>
          </p:nvSpPr>
          <p:spPr>
            <a:xfrm>
              <a:off x="2171725" y="4355675"/>
              <a:ext cx="235200" cy="453000"/>
            </a:xfrm>
            <a:custGeom>
              <a:avLst/>
              <a:gdLst/>
              <a:ahLst/>
              <a:cxnLst/>
              <a:rect l="l" t="t" r="r" b="b"/>
              <a:pathLst>
                <a:path w="9408" h="18120" extrusionOk="0">
                  <a:moveTo>
                    <a:pt x="6429" y="1"/>
                  </a:moveTo>
                  <a:cubicBezTo>
                    <a:pt x="6235" y="1"/>
                    <a:pt x="6033" y="191"/>
                    <a:pt x="5738" y="349"/>
                  </a:cubicBezTo>
                  <a:cubicBezTo>
                    <a:pt x="5271" y="616"/>
                    <a:pt x="4337" y="950"/>
                    <a:pt x="3903" y="1217"/>
                  </a:cubicBezTo>
                  <a:cubicBezTo>
                    <a:pt x="3369" y="1517"/>
                    <a:pt x="2869" y="1917"/>
                    <a:pt x="2502" y="2418"/>
                  </a:cubicBezTo>
                  <a:cubicBezTo>
                    <a:pt x="1935" y="3318"/>
                    <a:pt x="2069" y="5253"/>
                    <a:pt x="1802" y="6320"/>
                  </a:cubicBezTo>
                  <a:cubicBezTo>
                    <a:pt x="1501" y="7355"/>
                    <a:pt x="901" y="8222"/>
                    <a:pt x="467" y="9589"/>
                  </a:cubicBezTo>
                  <a:cubicBezTo>
                    <a:pt x="0" y="10957"/>
                    <a:pt x="668" y="13959"/>
                    <a:pt x="1802" y="15394"/>
                  </a:cubicBezTo>
                  <a:cubicBezTo>
                    <a:pt x="3426" y="17510"/>
                    <a:pt x="4651" y="18119"/>
                    <a:pt x="5476" y="18119"/>
                  </a:cubicBezTo>
                  <a:cubicBezTo>
                    <a:pt x="5769" y="18119"/>
                    <a:pt x="6012" y="18042"/>
                    <a:pt x="6205" y="17929"/>
                  </a:cubicBezTo>
                  <a:cubicBezTo>
                    <a:pt x="8607" y="16261"/>
                    <a:pt x="6805" y="13959"/>
                    <a:pt x="7739" y="9423"/>
                  </a:cubicBezTo>
                  <a:cubicBezTo>
                    <a:pt x="7873" y="8422"/>
                    <a:pt x="8240" y="7455"/>
                    <a:pt x="8740" y="6554"/>
                  </a:cubicBezTo>
                  <a:cubicBezTo>
                    <a:pt x="9007" y="6287"/>
                    <a:pt x="9240" y="5953"/>
                    <a:pt x="9374" y="5587"/>
                  </a:cubicBezTo>
                  <a:cubicBezTo>
                    <a:pt x="9407" y="5320"/>
                    <a:pt x="9207" y="5019"/>
                    <a:pt x="8340" y="4186"/>
                  </a:cubicBezTo>
                  <a:cubicBezTo>
                    <a:pt x="7439" y="3352"/>
                    <a:pt x="7372" y="3385"/>
                    <a:pt x="6739" y="3252"/>
                  </a:cubicBezTo>
                  <a:cubicBezTo>
                    <a:pt x="6696" y="3245"/>
                    <a:pt x="6656" y="3241"/>
                    <a:pt x="6617" y="3241"/>
                  </a:cubicBezTo>
                  <a:cubicBezTo>
                    <a:pt x="6104" y="3241"/>
                    <a:pt x="5865" y="3835"/>
                    <a:pt x="5338" y="4486"/>
                  </a:cubicBezTo>
                  <a:cubicBezTo>
                    <a:pt x="5504" y="3885"/>
                    <a:pt x="5604" y="3252"/>
                    <a:pt x="5638" y="2618"/>
                  </a:cubicBezTo>
                  <a:cubicBezTo>
                    <a:pt x="5604" y="2051"/>
                    <a:pt x="5404" y="1884"/>
                    <a:pt x="6205" y="783"/>
                  </a:cubicBezTo>
                  <a:lnTo>
                    <a:pt x="6705" y="149"/>
                  </a:lnTo>
                  <a:cubicBezTo>
                    <a:pt x="6609" y="43"/>
                    <a:pt x="6520" y="1"/>
                    <a:pt x="6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1"/>
            <p:cNvSpPr/>
            <p:nvPr/>
          </p:nvSpPr>
          <p:spPr>
            <a:xfrm>
              <a:off x="2171725" y="4563700"/>
              <a:ext cx="188500" cy="245350"/>
            </a:xfrm>
            <a:custGeom>
              <a:avLst/>
              <a:gdLst/>
              <a:ahLst/>
              <a:cxnLst/>
              <a:rect l="l" t="t" r="r" b="b"/>
              <a:pathLst>
                <a:path w="7540" h="9814" extrusionOk="0">
                  <a:moveTo>
                    <a:pt x="968" y="1"/>
                  </a:moveTo>
                  <a:cubicBezTo>
                    <a:pt x="768" y="401"/>
                    <a:pt x="601" y="835"/>
                    <a:pt x="434" y="1302"/>
                  </a:cubicBezTo>
                  <a:cubicBezTo>
                    <a:pt x="0" y="2669"/>
                    <a:pt x="634" y="5638"/>
                    <a:pt x="1768" y="7106"/>
                  </a:cubicBezTo>
                  <a:cubicBezTo>
                    <a:pt x="3410" y="9188"/>
                    <a:pt x="4637" y="9813"/>
                    <a:pt x="5464" y="9813"/>
                  </a:cubicBezTo>
                  <a:cubicBezTo>
                    <a:pt x="5763" y="9813"/>
                    <a:pt x="6010" y="9732"/>
                    <a:pt x="6205" y="9608"/>
                  </a:cubicBezTo>
                  <a:cubicBezTo>
                    <a:pt x="7039" y="9041"/>
                    <a:pt x="7539" y="8073"/>
                    <a:pt x="7539" y="7073"/>
                  </a:cubicBezTo>
                  <a:cubicBezTo>
                    <a:pt x="7406" y="7006"/>
                    <a:pt x="7339" y="6906"/>
                    <a:pt x="7239" y="6839"/>
                  </a:cubicBezTo>
                  <a:cubicBezTo>
                    <a:pt x="7039" y="6539"/>
                    <a:pt x="6872" y="6205"/>
                    <a:pt x="6839" y="5872"/>
                  </a:cubicBezTo>
                  <a:cubicBezTo>
                    <a:pt x="6772" y="5538"/>
                    <a:pt x="6805" y="5205"/>
                    <a:pt x="6872" y="4904"/>
                  </a:cubicBezTo>
                  <a:cubicBezTo>
                    <a:pt x="6872" y="4904"/>
                    <a:pt x="6905" y="4738"/>
                    <a:pt x="5805" y="4004"/>
                  </a:cubicBezTo>
                  <a:cubicBezTo>
                    <a:pt x="5171" y="3637"/>
                    <a:pt x="4504" y="3370"/>
                    <a:pt x="3803" y="3203"/>
                  </a:cubicBezTo>
                  <a:cubicBezTo>
                    <a:pt x="3803" y="3203"/>
                    <a:pt x="3703" y="3737"/>
                    <a:pt x="3636" y="3970"/>
                  </a:cubicBezTo>
                  <a:cubicBezTo>
                    <a:pt x="3476" y="4420"/>
                    <a:pt x="3129" y="4839"/>
                    <a:pt x="2716" y="4839"/>
                  </a:cubicBezTo>
                  <a:cubicBezTo>
                    <a:pt x="2700" y="4839"/>
                    <a:pt x="2685" y="4839"/>
                    <a:pt x="2669" y="4838"/>
                  </a:cubicBezTo>
                  <a:cubicBezTo>
                    <a:pt x="1902" y="4804"/>
                    <a:pt x="1335" y="3403"/>
                    <a:pt x="1068" y="2836"/>
                  </a:cubicBezTo>
                  <a:cubicBezTo>
                    <a:pt x="801" y="2169"/>
                    <a:pt x="734" y="1469"/>
                    <a:pt x="834" y="768"/>
                  </a:cubicBezTo>
                  <a:cubicBezTo>
                    <a:pt x="868" y="601"/>
                    <a:pt x="868" y="435"/>
                    <a:pt x="901" y="234"/>
                  </a:cubicBezTo>
                  <a:cubicBezTo>
                    <a:pt x="901" y="168"/>
                    <a:pt x="968" y="68"/>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1"/>
            <p:cNvSpPr/>
            <p:nvPr/>
          </p:nvSpPr>
          <p:spPr>
            <a:xfrm>
              <a:off x="2336025" y="4566200"/>
              <a:ext cx="35025" cy="138775"/>
            </a:xfrm>
            <a:custGeom>
              <a:avLst/>
              <a:gdLst/>
              <a:ahLst/>
              <a:cxnLst/>
              <a:rect l="l" t="t" r="r" b="b"/>
              <a:pathLst>
                <a:path w="1401" h="5551" extrusionOk="0">
                  <a:moveTo>
                    <a:pt x="1401" y="1"/>
                  </a:moveTo>
                  <a:cubicBezTo>
                    <a:pt x="1391" y="32"/>
                    <a:pt x="1382" y="63"/>
                    <a:pt x="1373" y="95"/>
                  </a:cubicBezTo>
                  <a:lnTo>
                    <a:pt x="1373" y="95"/>
                  </a:lnTo>
                  <a:cubicBezTo>
                    <a:pt x="1383" y="63"/>
                    <a:pt x="1392" y="32"/>
                    <a:pt x="1401" y="1"/>
                  </a:cubicBezTo>
                  <a:close/>
                  <a:moveTo>
                    <a:pt x="1373" y="95"/>
                  </a:moveTo>
                  <a:cubicBezTo>
                    <a:pt x="776" y="2143"/>
                    <a:pt x="0" y="4547"/>
                    <a:pt x="33" y="5138"/>
                  </a:cubicBezTo>
                  <a:cubicBezTo>
                    <a:pt x="62" y="5397"/>
                    <a:pt x="146" y="5550"/>
                    <a:pt x="265" y="5550"/>
                  </a:cubicBezTo>
                  <a:cubicBezTo>
                    <a:pt x="422" y="5550"/>
                    <a:pt x="639" y="5283"/>
                    <a:pt x="867" y="4638"/>
                  </a:cubicBezTo>
                  <a:cubicBezTo>
                    <a:pt x="834" y="3403"/>
                    <a:pt x="934" y="2203"/>
                    <a:pt x="1167" y="1002"/>
                  </a:cubicBezTo>
                  <a:cubicBezTo>
                    <a:pt x="1228" y="699"/>
                    <a:pt x="1288" y="397"/>
                    <a:pt x="1373" y="95"/>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1"/>
            <p:cNvSpPr/>
            <p:nvPr/>
          </p:nvSpPr>
          <p:spPr>
            <a:xfrm>
              <a:off x="2250100" y="4355500"/>
              <a:ext cx="88425" cy="304950"/>
            </a:xfrm>
            <a:custGeom>
              <a:avLst/>
              <a:gdLst/>
              <a:ahLst/>
              <a:cxnLst/>
              <a:rect l="l" t="t" r="r" b="b"/>
              <a:pathLst>
                <a:path w="3537" h="12198" extrusionOk="0">
                  <a:moveTo>
                    <a:pt x="3279" y="1"/>
                  </a:moveTo>
                  <a:cubicBezTo>
                    <a:pt x="3103" y="1"/>
                    <a:pt x="2903" y="179"/>
                    <a:pt x="2569" y="356"/>
                  </a:cubicBezTo>
                  <a:cubicBezTo>
                    <a:pt x="2503" y="423"/>
                    <a:pt x="2403" y="457"/>
                    <a:pt x="2303" y="523"/>
                  </a:cubicBezTo>
                  <a:cubicBezTo>
                    <a:pt x="1936" y="990"/>
                    <a:pt x="1802" y="1591"/>
                    <a:pt x="1836" y="2191"/>
                  </a:cubicBezTo>
                  <a:cubicBezTo>
                    <a:pt x="1936" y="2958"/>
                    <a:pt x="1602" y="4226"/>
                    <a:pt x="1135" y="5427"/>
                  </a:cubicBezTo>
                  <a:cubicBezTo>
                    <a:pt x="668" y="6594"/>
                    <a:pt x="1" y="9096"/>
                    <a:pt x="101" y="10597"/>
                  </a:cubicBezTo>
                  <a:cubicBezTo>
                    <a:pt x="186" y="11839"/>
                    <a:pt x="581" y="12197"/>
                    <a:pt x="862" y="12197"/>
                  </a:cubicBezTo>
                  <a:cubicBezTo>
                    <a:pt x="913" y="12197"/>
                    <a:pt x="961" y="12185"/>
                    <a:pt x="1002" y="12165"/>
                  </a:cubicBezTo>
                  <a:cubicBezTo>
                    <a:pt x="1269" y="12065"/>
                    <a:pt x="902" y="10831"/>
                    <a:pt x="1102" y="8963"/>
                  </a:cubicBezTo>
                  <a:cubicBezTo>
                    <a:pt x="1335" y="7128"/>
                    <a:pt x="1736" y="6461"/>
                    <a:pt x="2203" y="4493"/>
                  </a:cubicBezTo>
                  <a:cubicBezTo>
                    <a:pt x="2369" y="3892"/>
                    <a:pt x="2469" y="3259"/>
                    <a:pt x="2503" y="2625"/>
                  </a:cubicBezTo>
                  <a:cubicBezTo>
                    <a:pt x="2469" y="2058"/>
                    <a:pt x="2269" y="1891"/>
                    <a:pt x="3070" y="790"/>
                  </a:cubicBezTo>
                  <a:lnTo>
                    <a:pt x="3537" y="156"/>
                  </a:lnTo>
                  <a:cubicBezTo>
                    <a:pt x="3448" y="45"/>
                    <a:pt x="3366" y="1"/>
                    <a:pt x="32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1"/>
            <p:cNvSpPr/>
            <p:nvPr/>
          </p:nvSpPr>
          <p:spPr>
            <a:xfrm>
              <a:off x="2261175" y="4638675"/>
              <a:ext cx="90150" cy="54925"/>
            </a:xfrm>
            <a:custGeom>
              <a:avLst/>
              <a:gdLst/>
              <a:ahLst/>
              <a:cxnLst/>
              <a:rect l="l" t="t" r="r" b="b"/>
              <a:pathLst>
                <a:path w="3606" h="2197" extrusionOk="0">
                  <a:moveTo>
                    <a:pt x="254" y="1"/>
                  </a:moveTo>
                  <a:cubicBezTo>
                    <a:pt x="80" y="1"/>
                    <a:pt x="0" y="213"/>
                    <a:pt x="125" y="338"/>
                  </a:cubicBezTo>
                  <a:cubicBezTo>
                    <a:pt x="125" y="338"/>
                    <a:pt x="158" y="371"/>
                    <a:pt x="192" y="371"/>
                  </a:cubicBezTo>
                  <a:cubicBezTo>
                    <a:pt x="1393" y="538"/>
                    <a:pt x="2460" y="1138"/>
                    <a:pt x="3161" y="2106"/>
                  </a:cubicBezTo>
                  <a:cubicBezTo>
                    <a:pt x="3207" y="2170"/>
                    <a:pt x="3266" y="2196"/>
                    <a:pt x="3322" y="2196"/>
                  </a:cubicBezTo>
                  <a:cubicBezTo>
                    <a:pt x="3471" y="2196"/>
                    <a:pt x="3605" y="2017"/>
                    <a:pt x="3461" y="1872"/>
                  </a:cubicBezTo>
                  <a:cubicBezTo>
                    <a:pt x="2694" y="838"/>
                    <a:pt x="1526" y="171"/>
                    <a:pt x="292" y="4"/>
                  </a:cubicBezTo>
                  <a:cubicBezTo>
                    <a:pt x="279" y="2"/>
                    <a:pt x="266" y="1"/>
                    <a:pt x="2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1"/>
            <p:cNvSpPr/>
            <p:nvPr/>
          </p:nvSpPr>
          <p:spPr>
            <a:xfrm>
              <a:off x="2267625" y="4600175"/>
              <a:ext cx="90925" cy="58200"/>
            </a:xfrm>
            <a:custGeom>
              <a:avLst/>
              <a:gdLst/>
              <a:ahLst/>
              <a:cxnLst/>
              <a:rect l="l" t="t" r="r" b="b"/>
              <a:pathLst>
                <a:path w="3637" h="2328" extrusionOk="0">
                  <a:moveTo>
                    <a:pt x="181" y="1"/>
                  </a:moveTo>
                  <a:cubicBezTo>
                    <a:pt x="101" y="1"/>
                    <a:pt x="28" y="61"/>
                    <a:pt x="0" y="143"/>
                  </a:cubicBezTo>
                  <a:cubicBezTo>
                    <a:pt x="0" y="210"/>
                    <a:pt x="34" y="276"/>
                    <a:pt x="101" y="310"/>
                  </a:cubicBezTo>
                  <a:cubicBezTo>
                    <a:pt x="101" y="343"/>
                    <a:pt x="134" y="343"/>
                    <a:pt x="167" y="377"/>
                  </a:cubicBezTo>
                  <a:cubicBezTo>
                    <a:pt x="1435" y="577"/>
                    <a:pt x="2536" y="1244"/>
                    <a:pt x="3303" y="2278"/>
                  </a:cubicBezTo>
                  <a:cubicBezTo>
                    <a:pt x="3336" y="2311"/>
                    <a:pt x="3386" y="2328"/>
                    <a:pt x="3436" y="2328"/>
                  </a:cubicBezTo>
                  <a:cubicBezTo>
                    <a:pt x="3486" y="2328"/>
                    <a:pt x="3536" y="2311"/>
                    <a:pt x="3570" y="2278"/>
                  </a:cubicBezTo>
                  <a:cubicBezTo>
                    <a:pt x="3636" y="2211"/>
                    <a:pt x="3636" y="2078"/>
                    <a:pt x="3570" y="2011"/>
                  </a:cubicBezTo>
                  <a:cubicBezTo>
                    <a:pt x="2736" y="944"/>
                    <a:pt x="1568" y="210"/>
                    <a:pt x="234" y="10"/>
                  </a:cubicBezTo>
                  <a:cubicBezTo>
                    <a:pt x="216" y="4"/>
                    <a:pt x="198" y="1"/>
                    <a:pt x="1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1"/>
            <p:cNvSpPr/>
            <p:nvPr/>
          </p:nvSpPr>
          <p:spPr>
            <a:xfrm>
              <a:off x="2265575" y="4556775"/>
              <a:ext cx="104450" cy="65425"/>
            </a:xfrm>
            <a:custGeom>
              <a:avLst/>
              <a:gdLst/>
              <a:ahLst/>
              <a:cxnLst/>
              <a:rect l="l" t="t" r="r" b="b"/>
              <a:pathLst>
                <a:path w="4178" h="2617" extrusionOk="0">
                  <a:moveTo>
                    <a:pt x="254" y="0"/>
                  </a:moveTo>
                  <a:cubicBezTo>
                    <a:pt x="90" y="0"/>
                    <a:pt x="0" y="226"/>
                    <a:pt x="149" y="345"/>
                  </a:cubicBezTo>
                  <a:cubicBezTo>
                    <a:pt x="149" y="378"/>
                    <a:pt x="183" y="378"/>
                    <a:pt x="249" y="411"/>
                  </a:cubicBezTo>
                  <a:cubicBezTo>
                    <a:pt x="1617" y="645"/>
                    <a:pt x="2884" y="1412"/>
                    <a:pt x="3718" y="2546"/>
                  </a:cubicBezTo>
                  <a:cubicBezTo>
                    <a:pt x="3768" y="2596"/>
                    <a:pt x="3823" y="2617"/>
                    <a:pt x="3876" y="2617"/>
                  </a:cubicBezTo>
                  <a:cubicBezTo>
                    <a:pt x="4038" y="2617"/>
                    <a:pt x="4178" y="2422"/>
                    <a:pt x="4052" y="2246"/>
                  </a:cubicBezTo>
                  <a:cubicBezTo>
                    <a:pt x="3118" y="1078"/>
                    <a:pt x="1817" y="278"/>
                    <a:pt x="316" y="11"/>
                  </a:cubicBezTo>
                  <a:cubicBezTo>
                    <a:pt x="294" y="4"/>
                    <a:pt x="273" y="0"/>
                    <a:pt x="2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1"/>
            <p:cNvSpPr/>
            <p:nvPr/>
          </p:nvSpPr>
          <p:spPr>
            <a:xfrm>
              <a:off x="2273450" y="4520125"/>
              <a:ext cx="99275" cy="64050"/>
            </a:xfrm>
            <a:custGeom>
              <a:avLst/>
              <a:gdLst/>
              <a:ahLst/>
              <a:cxnLst/>
              <a:rect l="l" t="t" r="r" b="b"/>
              <a:pathLst>
                <a:path w="3971" h="2562" extrusionOk="0">
                  <a:moveTo>
                    <a:pt x="202" y="1"/>
                  </a:moveTo>
                  <a:cubicBezTo>
                    <a:pt x="102" y="1"/>
                    <a:pt x="29" y="66"/>
                    <a:pt x="1" y="176"/>
                  </a:cubicBezTo>
                  <a:cubicBezTo>
                    <a:pt x="1" y="243"/>
                    <a:pt x="1" y="310"/>
                    <a:pt x="68" y="343"/>
                  </a:cubicBezTo>
                  <a:cubicBezTo>
                    <a:pt x="101" y="376"/>
                    <a:pt x="134" y="410"/>
                    <a:pt x="168" y="410"/>
                  </a:cubicBezTo>
                  <a:cubicBezTo>
                    <a:pt x="1535" y="643"/>
                    <a:pt x="2736" y="1410"/>
                    <a:pt x="3570" y="2511"/>
                  </a:cubicBezTo>
                  <a:cubicBezTo>
                    <a:pt x="3604" y="2544"/>
                    <a:pt x="3654" y="2561"/>
                    <a:pt x="3708" y="2561"/>
                  </a:cubicBezTo>
                  <a:cubicBezTo>
                    <a:pt x="3762" y="2561"/>
                    <a:pt x="3820" y="2544"/>
                    <a:pt x="3870" y="2511"/>
                  </a:cubicBezTo>
                  <a:cubicBezTo>
                    <a:pt x="3937" y="2444"/>
                    <a:pt x="3970" y="2311"/>
                    <a:pt x="3904" y="2244"/>
                  </a:cubicBezTo>
                  <a:cubicBezTo>
                    <a:pt x="3003" y="1077"/>
                    <a:pt x="1702" y="276"/>
                    <a:pt x="268" y="9"/>
                  </a:cubicBezTo>
                  <a:cubicBezTo>
                    <a:pt x="245" y="4"/>
                    <a:pt x="223" y="1"/>
                    <a:pt x="2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1"/>
            <p:cNvSpPr/>
            <p:nvPr/>
          </p:nvSpPr>
          <p:spPr>
            <a:xfrm>
              <a:off x="2286800" y="4485100"/>
              <a:ext cx="100725" cy="63725"/>
            </a:xfrm>
            <a:custGeom>
              <a:avLst/>
              <a:gdLst/>
              <a:ahLst/>
              <a:cxnLst/>
              <a:rect l="l" t="t" r="r" b="b"/>
              <a:pathLst>
                <a:path w="4029" h="2549" extrusionOk="0">
                  <a:moveTo>
                    <a:pt x="200" y="1"/>
                  </a:moveTo>
                  <a:cubicBezTo>
                    <a:pt x="101" y="1"/>
                    <a:pt x="28" y="60"/>
                    <a:pt x="1" y="143"/>
                  </a:cubicBezTo>
                  <a:cubicBezTo>
                    <a:pt x="1" y="209"/>
                    <a:pt x="1" y="276"/>
                    <a:pt x="67" y="343"/>
                  </a:cubicBezTo>
                  <a:cubicBezTo>
                    <a:pt x="101" y="376"/>
                    <a:pt x="134" y="376"/>
                    <a:pt x="167" y="410"/>
                  </a:cubicBezTo>
                  <a:cubicBezTo>
                    <a:pt x="1535" y="643"/>
                    <a:pt x="2736" y="1377"/>
                    <a:pt x="3570" y="2478"/>
                  </a:cubicBezTo>
                  <a:cubicBezTo>
                    <a:pt x="3620" y="2528"/>
                    <a:pt x="3676" y="2549"/>
                    <a:pt x="3730" y="2549"/>
                  </a:cubicBezTo>
                  <a:cubicBezTo>
                    <a:pt x="3891" y="2549"/>
                    <a:pt x="4029" y="2361"/>
                    <a:pt x="3903" y="2211"/>
                  </a:cubicBezTo>
                  <a:cubicBezTo>
                    <a:pt x="3003" y="1043"/>
                    <a:pt x="1702" y="243"/>
                    <a:pt x="268" y="9"/>
                  </a:cubicBezTo>
                  <a:cubicBezTo>
                    <a:pt x="244" y="3"/>
                    <a:pt x="221" y="1"/>
                    <a:pt x="20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1"/>
            <p:cNvSpPr/>
            <p:nvPr/>
          </p:nvSpPr>
          <p:spPr>
            <a:xfrm>
              <a:off x="2292650" y="4371075"/>
              <a:ext cx="236850" cy="231025"/>
            </a:xfrm>
            <a:custGeom>
              <a:avLst/>
              <a:gdLst/>
              <a:ahLst/>
              <a:cxnLst/>
              <a:rect l="l" t="t" r="r" b="b"/>
              <a:pathLst>
                <a:path w="9474" h="9241" extrusionOk="0">
                  <a:moveTo>
                    <a:pt x="3469" y="0"/>
                  </a:moveTo>
                  <a:lnTo>
                    <a:pt x="0" y="5871"/>
                  </a:lnTo>
                  <a:lnTo>
                    <a:pt x="7005" y="9240"/>
                  </a:lnTo>
                  <a:lnTo>
                    <a:pt x="9474" y="4537"/>
                  </a:lnTo>
                  <a:lnTo>
                    <a:pt x="7305" y="3169"/>
                  </a:lnTo>
                  <a:lnTo>
                    <a:pt x="3469" y="0"/>
                  </a:ln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1"/>
            <p:cNvSpPr/>
            <p:nvPr/>
          </p:nvSpPr>
          <p:spPr>
            <a:xfrm>
              <a:off x="2145875" y="3787300"/>
              <a:ext cx="704700" cy="607975"/>
            </a:xfrm>
            <a:custGeom>
              <a:avLst/>
              <a:gdLst/>
              <a:ahLst/>
              <a:cxnLst/>
              <a:rect l="l" t="t" r="r" b="b"/>
              <a:pathLst>
                <a:path w="28188" h="24319" extrusionOk="0">
                  <a:moveTo>
                    <a:pt x="21387" y="1"/>
                  </a:moveTo>
                  <a:cubicBezTo>
                    <a:pt x="15313" y="1"/>
                    <a:pt x="1468" y="2303"/>
                    <a:pt x="1468" y="2303"/>
                  </a:cubicBezTo>
                  <a:lnTo>
                    <a:pt x="0" y="12377"/>
                  </a:lnTo>
                  <a:lnTo>
                    <a:pt x="301" y="14278"/>
                  </a:lnTo>
                  <a:lnTo>
                    <a:pt x="4070" y="16780"/>
                  </a:lnTo>
                  <a:lnTo>
                    <a:pt x="11408" y="14445"/>
                  </a:lnTo>
                  <a:lnTo>
                    <a:pt x="9040" y="19782"/>
                  </a:lnTo>
                  <a:cubicBezTo>
                    <a:pt x="10108" y="22751"/>
                    <a:pt x="13510" y="24319"/>
                    <a:pt x="13510" y="24319"/>
                  </a:cubicBezTo>
                  <a:cubicBezTo>
                    <a:pt x="13510" y="24319"/>
                    <a:pt x="23751" y="12877"/>
                    <a:pt x="26653" y="7473"/>
                  </a:cubicBezTo>
                  <a:cubicBezTo>
                    <a:pt x="28187" y="4671"/>
                    <a:pt x="27620" y="68"/>
                    <a:pt x="21516" y="1"/>
                  </a:cubicBezTo>
                  <a:cubicBezTo>
                    <a:pt x="21473" y="1"/>
                    <a:pt x="21430" y="1"/>
                    <a:pt x="21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1"/>
            <p:cNvSpPr/>
            <p:nvPr/>
          </p:nvSpPr>
          <p:spPr>
            <a:xfrm>
              <a:off x="1569625" y="3844850"/>
              <a:ext cx="883150" cy="729725"/>
            </a:xfrm>
            <a:custGeom>
              <a:avLst/>
              <a:gdLst/>
              <a:ahLst/>
              <a:cxnLst/>
              <a:rect l="l" t="t" r="r" b="b"/>
              <a:pathLst>
                <a:path w="35326" h="29189" extrusionOk="0">
                  <a:moveTo>
                    <a:pt x="24518" y="1"/>
                  </a:moveTo>
                  <a:lnTo>
                    <a:pt x="234" y="4037"/>
                  </a:lnTo>
                  <a:cubicBezTo>
                    <a:pt x="234" y="4037"/>
                    <a:pt x="1" y="9875"/>
                    <a:pt x="2269" y="15078"/>
                  </a:cubicBezTo>
                  <a:cubicBezTo>
                    <a:pt x="3903" y="18781"/>
                    <a:pt x="7339" y="21383"/>
                    <a:pt x="11375" y="22017"/>
                  </a:cubicBezTo>
                  <a:cubicBezTo>
                    <a:pt x="13810" y="22350"/>
                    <a:pt x="16245" y="22550"/>
                    <a:pt x="18714" y="22617"/>
                  </a:cubicBezTo>
                  <a:cubicBezTo>
                    <a:pt x="19881" y="23518"/>
                    <a:pt x="21182" y="24285"/>
                    <a:pt x="22550" y="24852"/>
                  </a:cubicBezTo>
                  <a:cubicBezTo>
                    <a:pt x="24485" y="25653"/>
                    <a:pt x="32957" y="29189"/>
                    <a:pt x="32957" y="29189"/>
                  </a:cubicBezTo>
                  <a:cubicBezTo>
                    <a:pt x="32957" y="29189"/>
                    <a:pt x="35326" y="27187"/>
                    <a:pt x="35092" y="22984"/>
                  </a:cubicBezTo>
                  <a:lnTo>
                    <a:pt x="27087" y="14478"/>
                  </a:lnTo>
                  <a:cubicBezTo>
                    <a:pt x="25285" y="12276"/>
                    <a:pt x="24651" y="11576"/>
                    <a:pt x="23651" y="11076"/>
                  </a:cubicBezTo>
                  <a:cubicBezTo>
                    <a:pt x="25185" y="8073"/>
                    <a:pt x="24685" y="3303"/>
                    <a:pt x="24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1"/>
            <p:cNvSpPr/>
            <p:nvPr/>
          </p:nvSpPr>
          <p:spPr>
            <a:xfrm>
              <a:off x="2383550" y="3927425"/>
              <a:ext cx="195150" cy="236025"/>
            </a:xfrm>
            <a:custGeom>
              <a:avLst/>
              <a:gdLst/>
              <a:ahLst/>
              <a:cxnLst/>
              <a:rect l="l" t="t" r="r" b="b"/>
              <a:pathLst>
                <a:path w="7806" h="9441" extrusionOk="0">
                  <a:moveTo>
                    <a:pt x="7806" y="0"/>
                  </a:moveTo>
                  <a:cubicBezTo>
                    <a:pt x="7772" y="0"/>
                    <a:pt x="5371" y="901"/>
                    <a:pt x="3102" y="4303"/>
                  </a:cubicBezTo>
                  <a:cubicBezTo>
                    <a:pt x="1968" y="5938"/>
                    <a:pt x="934" y="7672"/>
                    <a:pt x="0" y="9440"/>
                  </a:cubicBezTo>
                  <a:lnTo>
                    <a:pt x="1901" y="8840"/>
                  </a:lnTo>
                  <a:cubicBezTo>
                    <a:pt x="4003" y="3803"/>
                    <a:pt x="4437" y="2335"/>
                    <a:pt x="78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1"/>
            <p:cNvSpPr/>
            <p:nvPr/>
          </p:nvSpPr>
          <p:spPr>
            <a:xfrm>
              <a:off x="1992425" y="4339375"/>
              <a:ext cx="428675" cy="235200"/>
            </a:xfrm>
            <a:custGeom>
              <a:avLst/>
              <a:gdLst/>
              <a:ahLst/>
              <a:cxnLst/>
              <a:rect l="l" t="t" r="r" b="b"/>
              <a:pathLst>
                <a:path w="17147" h="9408" extrusionOk="0">
                  <a:moveTo>
                    <a:pt x="34" y="1"/>
                  </a:moveTo>
                  <a:cubicBezTo>
                    <a:pt x="34" y="1"/>
                    <a:pt x="1" y="1268"/>
                    <a:pt x="1802" y="2836"/>
                  </a:cubicBezTo>
                  <a:cubicBezTo>
                    <a:pt x="3003" y="3737"/>
                    <a:pt x="4270" y="4504"/>
                    <a:pt x="5638" y="5104"/>
                  </a:cubicBezTo>
                  <a:cubicBezTo>
                    <a:pt x="7573" y="5872"/>
                    <a:pt x="16045" y="9408"/>
                    <a:pt x="16045" y="9408"/>
                  </a:cubicBezTo>
                  <a:cubicBezTo>
                    <a:pt x="16045" y="9408"/>
                    <a:pt x="16479" y="9207"/>
                    <a:pt x="17146" y="7940"/>
                  </a:cubicBezTo>
                  <a:cubicBezTo>
                    <a:pt x="14978" y="7439"/>
                    <a:pt x="7773" y="4604"/>
                    <a:pt x="5438" y="3637"/>
                  </a:cubicBezTo>
                  <a:cubicBezTo>
                    <a:pt x="1268" y="1869"/>
                    <a:pt x="34" y="1"/>
                    <a:pt x="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1"/>
            <p:cNvSpPr/>
            <p:nvPr/>
          </p:nvSpPr>
          <p:spPr>
            <a:xfrm>
              <a:off x="1829800" y="3978300"/>
              <a:ext cx="446200" cy="228500"/>
            </a:xfrm>
            <a:custGeom>
              <a:avLst/>
              <a:gdLst/>
              <a:ahLst/>
              <a:cxnLst/>
              <a:rect l="l" t="t" r="r" b="b"/>
              <a:pathLst>
                <a:path w="17848" h="9140" extrusionOk="0">
                  <a:moveTo>
                    <a:pt x="14311" y="0"/>
                  </a:moveTo>
                  <a:cubicBezTo>
                    <a:pt x="14111" y="1568"/>
                    <a:pt x="13477" y="3036"/>
                    <a:pt x="12543" y="4270"/>
                  </a:cubicBezTo>
                  <a:cubicBezTo>
                    <a:pt x="11974" y="4132"/>
                    <a:pt x="11397" y="4065"/>
                    <a:pt x="10815" y="4065"/>
                  </a:cubicBezTo>
                  <a:cubicBezTo>
                    <a:pt x="10270" y="4065"/>
                    <a:pt x="9722" y="4124"/>
                    <a:pt x="9174" y="4236"/>
                  </a:cubicBezTo>
                  <a:cubicBezTo>
                    <a:pt x="6839" y="4637"/>
                    <a:pt x="1" y="5804"/>
                    <a:pt x="1" y="5804"/>
                  </a:cubicBezTo>
                  <a:cubicBezTo>
                    <a:pt x="1" y="5804"/>
                    <a:pt x="6539" y="5204"/>
                    <a:pt x="9941" y="5070"/>
                  </a:cubicBezTo>
                  <a:cubicBezTo>
                    <a:pt x="10060" y="5066"/>
                    <a:pt x="10176" y="5063"/>
                    <a:pt x="10289" y="5063"/>
                  </a:cubicBezTo>
                  <a:cubicBezTo>
                    <a:pt x="13436" y="5063"/>
                    <a:pt x="14706" y="6804"/>
                    <a:pt x="15479" y="7706"/>
                  </a:cubicBezTo>
                  <a:lnTo>
                    <a:pt x="16680" y="9140"/>
                  </a:lnTo>
                  <a:lnTo>
                    <a:pt x="17847" y="8773"/>
                  </a:lnTo>
                  <a:cubicBezTo>
                    <a:pt x="17847" y="8773"/>
                    <a:pt x="15779" y="6505"/>
                    <a:pt x="14445" y="5304"/>
                  </a:cubicBezTo>
                  <a:cubicBezTo>
                    <a:pt x="14211" y="5070"/>
                    <a:pt x="13944" y="4870"/>
                    <a:pt x="13677" y="4703"/>
                  </a:cubicBezTo>
                  <a:cubicBezTo>
                    <a:pt x="14344" y="2936"/>
                    <a:pt x="14311" y="1"/>
                    <a:pt x="143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1"/>
            <p:cNvSpPr/>
            <p:nvPr/>
          </p:nvSpPr>
          <p:spPr>
            <a:xfrm>
              <a:off x="2652075" y="4545375"/>
              <a:ext cx="209325" cy="201125"/>
            </a:xfrm>
            <a:custGeom>
              <a:avLst/>
              <a:gdLst/>
              <a:ahLst/>
              <a:cxnLst/>
              <a:rect l="l" t="t" r="r" b="b"/>
              <a:pathLst>
                <a:path w="8373" h="8045" extrusionOk="0">
                  <a:moveTo>
                    <a:pt x="3936" y="0"/>
                  </a:moveTo>
                  <a:lnTo>
                    <a:pt x="0" y="6772"/>
                  </a:lnTo>
                  <a:cubicBezTo>
                    <a:pt x="1468" y="7572"/>
                    <a:pt x="2435" y="7972"/>
                    <a:pt x="4036" y="8039"/>
                  </a:cubicBezTo>
                  <a:cubicBezTo>
                    <a:pt x="4088" y="8042"/>
                    <a:pt x="4140" y="8044"/>
                    <a:pt x="4192" y="8044"/>
                  </a:cubicBezTo>
                  <a:cubicBezTo>
                    <a:pt x="5692" y="8044"/>
                    <a:pt x="6962" y="6665"/>
                    <a:pt x="7639" y="5504"/>
                  </a:cubicBezTo>
                  <a:cubicBezTo>
                    <a:pt x="8373" y="4303"/>
                    <a:pt x="8139" y="3302"/>
                    <a:pt x="7372" y="2302"/>
                  </a:cubicBezTo>
                  <a:cubicBezTo>
                    <a:pt x="6638" y="1301"/>
                    <a:pt x="5604" y="667"/>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1"/>
            <p:cNvSpPr/>
            <p:nvPr/>
          </p:nvSpPr>
          <p:spPr>
            <a:xfrm>
              <a:off x="2421075" y="4447425"/>
              <a:ext cx="436150" cy="288325"/>
            </a:xfrm>
            <a:custGeom>
              <a:avLst/>
              <a:gdLst/>
              <a:ahLst/>
              <a:cxnLst/>
              <a:rect l="l" t="t" r="r" b="b"/>
              <a:pathLst>
                <a:path w="17446" h="11533" extrusionOk="0">
                  <a:moveTo>
                    <a:pt x="2371" y="0"/>
                  </a:moveTo>
                  <a:cubicBezTo>
                    <a:pt x="2284" y="0"/>
                    <a:pt x="2215" y="25"/>
                    <a:pt x="2168" y="82"/>
                  </a:cubicBezTo>
                  <a:cubicBezTo>
                    <a:pt x="2402" y="182"/>
                    <a:pt x="4170" y="1283"/>
                    <a:pt x="3836" y="1583"/>
                  </a:cubicBezTo>
                  <a:cubicBezTo>
                    <a:pt x="3810" y="1636"/>
                    <a:pt x="3751" y="1663"/>
                    <a:pt x="3662" y="1663"/>
                  </a:cubicBezTo>
                  <a:cubicBezTo>
                    <a:pt x="3529" y="1663"/>
                    <a:pt x="3329" y="1603"/>
                    <a:pt x="3069" y="1483"/>
                  </a:cubicBezTo>
                  <a:cubicBezTo>
                    <a:pt x="2986" y="1433"/>
                    <a:pt x="2886" y="1408"/>
                    <a:pt x="2781" y="1408"/>
                  </a:cubicBezTo>
                  <a:cubicBezTo>
                    <a:pt x="2677" y="1408"/>
                    <a:pt x="2569" y="1433"/>
                    <a:pt x="2469" y="1483"/>
                  </a:cubicBezTo>
                  <a:cubicBezTo>
                    <a:pt x="2302" y="1583"/>
                    <a:pt x="2168" y="1783"/>
                    <a:pt x="2068" y="1983"/>
                  </a:cubicBezTo>
                  <a:cubicBezTo>
                    <a:pt x="1868" y="2417"/>
                    <a:pt x="1701" y="2851"/>
                    <a:pt x="1535" y="3318"/>
                  </a:cubicBezTo>
                  <a:cubicBezTo>
                    <a:pt x="1401" y="3618"/>
                    <a:pt x="1468" y="3451"/>
                    <a:pt x="1334" y="3718"/>
                  </a:cubicBezTo>
                  <a:cubicBezTo>
                    <a:pt x="1168" y="4085"/>
                    <a:pt x="1034" y="4485"/>
                    <a:pt x="1001" y="4919"/>
                  </a:cubicBezTo>
                  <a:cubicBezTo>
                    <a:pt x="1001" y="5119"/>
                    <a:pt x="1134" y="5186"/>
                    <a:pt x="1301" y="5252"/>
                  </a:cubicBezTo>
                  <a:cubicBezTo>
                    <a:pt x="1435" y="5352"/>
                    <a:pt x="1635" y="5452"/>
                    <a:pt x="1801" y="5586"/>
                  </a:cubicBezTo>
                  <a:cubicBezTo>
                    <a:pt x="1835" y="5619"/>
                    <a:pt x="1935" y="5753"/>
                    <a:pt x="1902" y="5819"/>
                  </a:cubicBezTo>
                  <a:cubicBezTo>
                    <a:pt x="1886" y="5865"/>
                    <a:pt x="1817" y="5883"/>
                    <a:pt x="1733" y="5883"/>
                  </a:cubicBezTo>
                  <a:cubicBezTo>
                    <a:pt x="1631" y="5883"/>
                    <a:pt x="1508" y="5856"/>
                    <a:pt x="1435" y="5819"/>
                  </a:cubicBezTo>
                  <a:cubicBezTo>
                    <a:pt x="1301" y="5786"/>
                    <a:pt x="1101" y="5719"/>
                    <a:pt x="934" y="5686"/>
                  </a:cubicBezTo>
                  <a:cubicBezTo>
                    <a:pt x="801" y="5619"/>
                    <a:pt x="400" y="5519"/>
                    <a:pt x="0" y="5319"/>
                  </a:cubicBezTo>
                  <a:lnTo>
                    <a:pt x="0" y="5319"/>
                  </a:lnTo>
                  <a:cubicBezTo>
                    <a:pt x="0" y="5819"/>
                    <a:pt x="2102" y="6787"/>
                    <a:pt x="4237" y="7821"/>
                  </a:cubicBezTo>
                  <a:cubicBezTo>
                    <a:pt x="6538" y="8922"/>
                    <a:pt x="7139" y="9655"/>
                    <a:pt x="9007" y="10589"/>
                  </a:cubicBezTo>
                  <a:cubicBezTo>
                    <a:pt x="10360" y="11256"/>
                    <a:pt x="11194" y="11532"/>
                    <a:pt x="12035" y="11532"/>
                  </a:cubicBezTo>
                  <a:cubicBezTo>
                    <a:pt x="12541" y="11532"/>
                    <a:pt x="13050" y="11432"/>
                    <a:pt x="13677" y="11257"/>
                  </a:cubicBezTo>
                  <a:cubicBezTo>
                    <a:pt x="15378" y="10790"/>
                    <a:pt x="17446" y="8355"/>
                    <a:pt x="15978" y="6153"/>
                  </a:cubicBezTo>
                  <a:cubicBezTo>
                    <a:pt x="14811" y="4352"/>
                    <a:pt x="13276" y="3851"/>
                    <a:pt x="10975" y="3251"/>
                  </a:cubicBezTo>
                  <a:cubicBezTo>
                    <a:pt x="9140" y="2784"/>
                    <a:pt x="7339" y="2183"/>
                    <a:pt x="5571" y="1483"/>
                  </a:cubicBezTo>
                  <a:cubicBezTo>
                    <a:pt x="4138" y="938"/>
                    <a:pt x="2902" y="0"/>
                    <a:pt x="23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1"/>
            <p:cNvSpPr/>
            <p:nvPr/>
          </p:nvSpPr>
          <p:spPr>
            <a:xfrm>
              <a:off x="2627875" y="4530350"/>
              <a:ext cx="229350" cy="205400"/>
            </a:xfrm>
            <a:custGeom>
              <a:avLst/>
              <a:gdLst/>
              <a:ahLst/>
              <a:cxnLst/>
              <a:rect l="l" t="t" r="r" b="b"/>
              <a:pathLst>
                <a:path w="9174" h="8216" extrusionOk="0">
                  <a:moveTo>
                    <a:pt x="2903" y="1"/>
                  </a:moveTo>
                  <a:lnTo>
                    <a:pt x="2903" y="1"/>
                  </a:lnTo>
                  <a:cubicBezTo>
                    <a:pt x="2905" y="1"/>
                    <a:pt x="2907" y="2"/>
                    <a:pt x="2910" y="2"/>
                  </a:cubicBezTo>
                  <a:lnTo>
                    <a:pt x="2910" y="2"/>
                  </a:lnTo>
                  <a:cubicBezTo>
                    <a:pt x="2906" y="1"/>
                    <a:pt x="2904" y="1"/>
                    <a:pt x="2903" y="1"/>
                  </a:cubicBezTo>
                  <a:close/>
                  <a:moveTo>
                    <a:pt x="2910" y="2"/>
                  </a:moveTo>
                  <a:cubicBezTo>
                    <a:pt x="3047" y="49"/>
                    <a:pt x="5104" y="954"/>
                    <a:pt x="5104" y="1702"/>
                  </a:cubicBezTo>
                  <a:cubicBezTo>
                    <a:pt x="5126" y="2196"/>
                    <a:pt x="4593" y="2372"/>
                    <a:pt x="4131" y="2372"/>
                  </a:cubicBezTo>
                  <a:cubicBezTo>
                    <a:pt x="3877" y="2372"/>
                    <a:pt x="3643" y="2319"/>
                    <a:pt x="3537" y="2236"/>
                  </a:cubicBezTo>
                  <a:cubicBezTo>
                    <a:pt x="1735" y="4404"/>
                    <a:pt x="1969" y="5905"/>
                    <a:pt x="1969" y="5905"/>
                  </a:cubicBezTo>
                  <a:cubicBezTo>
                    <a:pt x="1969" y="5905"/>
                    <a:pt x="3503" y="6906"/>
                    <a:pt x="2903" y="7439"/>
                  </a:cubicBezTo>
                  <a:cubicBezTo>
                    <a:pt x="2761" y="7559"/>
                    <a:pt x="2552" y="7606"/>
                    <a:pt x="2310" y="7606"/>
                  </a:cubicBezTo>
                  <a:cubicBezTo>
                    <a:pt x="1471" y="7606"/>
                    <a:pt x="234" y="7035"/>
                    <a:pt x="1" y="6906"/>
                  </a:cubicBezTo>
                  <a:lnTo>
                    <a:pt x="1" y="6906"/>
                  </a:lnTo>
                  <a:cubicBezTo>
                    <a:pt x="201" y="7039"/>
                    <a:pt x="534" y="7206"/>
                    <a:pt x="735" y="7272"/>
                  </a:cubicBezTo>
                  <a:cubicBezTo>
                    <a:pt x="2088" y="7939"/>
                    <a:pt x="2922" y="8215"/>
                    <a:pt x="3763" y="8215"/>
                  </a:cubicBezTo>
                  <a:cubicBezTo>
                    <a:pt x="4269" y="8215"/>
                    <a:pt x="4778" y="8115"/>
                    <a:pt x="5405" y="7940"/>
                  </a:cubicBezTo>
                  <a:cubicBezTo>
                    <a:pt x="7106" y="7473"/>
                    <a:pt x="9174" y="5071"/>
                    <a:pt x="7740" y="2869"/>
                  </a:cubicBezTo>
                  <a:cubicBezTo>
                    <a:pt x="6573" y="1103"/>
                    <a:pt x="5107" y="602"/>
                    <a:pt x="2910" y="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1"/>
            <p:cNvSpPr/>
            <p:nvPr/>
          </p:nvSpPr>
          <p:spPr>
            <a:xfrm>
              <a:off x="2417725" y="4579550"/>
              <a:ext cx="283275" cy="115400"/>
            </a:xfrm>
            <a:custGeom>
              <a:avLst/>
              <a:gdLst/>
              <a:ahLst/>
              <a:cxnLst/>
              <a:rect l="l" t="t" r="r" b="b"/>
              <a:pathLst>
                <a:path w="11331" h="4616" extrusionOk="0">
                  <a:moveTo>
                    <a:pt x="134" y="1"/>
                  </a:moveTo>
                  <a:lnTo>
                    <a:pt x="134" y="1"/>
                  </a:lnTo>
                  <a:cubicBezTo>
                    <a:pt x="1" y="568"/>
                    <a:pt x="2202" y="1502"/>
                    <a:pt x="4371" y="2536"/>
                  </a:cubicBezTo>
                  <a:cubicBezTo>
                    <a:pt x="6372" y="3170"/>
                    <a:pt x="7873" y="4204"/>
                    <a:pt x="9674" y="4571"/>
                  </a:cubicBezTo>
                  <a:cubicBezTo>
                    <a:pt x="9835" y="4602"/>
                    <a:pt x="9984" y="4616"/>
                    <a:pt x="10120" y="4616"/>
                  </a:cubicBezTo>
                  <a:cubicBezTo>
                    <a:pt x="11002" y="4616"/>
                    <a:pt x="11331" y="4030"/>
                    <a:pt x="10608" y="3770"/>
                  </a:cubicBezTo>
                  <a:cubicBezTo>
                    <a:pt x="9774" y="3503"/>
                    <a:pt x="8740" y="3470"/>
                    <a:pt x="7173" y="3036"/>
                  </a:cubicBezTo>
                  <a:cubicBezTo>
                    <a:pt x="5405" y="2569"/>
                    <a:pt x="3570" y="1435"/>
                    <a:pt x="1935" y="735"/>
                  </a:cubicBezTo>
                  <a:cubicBezTo>
                    <a:pt x="1935" y="735"/>
                    <a:pt x="1502" y="568"/>
                    <a:pt x="1368" y="501"/>
                  </a:cubicBezTo>
                  <a:cubicBezTo>
                    <a:pt x="1368" y="501"/>
                    <a:pt x="534" y="167"/>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1"/>
            <p:cNvSpPr/>
            <p:nvPr/>
          </p:nvSpPr>
          <p:spPr>
            <a:xfrm>
              <a:off x="2475275" y="4446350"/>
              <a:ext cx="258450" cy="149975"/>
            </a:xfrm>
            <a:custGeom>
              <a:avLst/>
              <a:gdLst/>
              <a:ahLst/>
              <a:cxnLst/>
              <a:rect l="l" t="t" r="r" b="b"/>
              <a:pathLst>
                <a:path w="10338" h="5999" extrusionOk="0">
                  <a:moveTo>
                    <a:pt x="368" y="1"/>
                  </a:moveTo>
                  <a:cubicBezTo>
                    <a:pt x="203" y="1"/>
                    <a:pt x="75" y="41"/>
                    <a:pt x="0" y="125"/>
                  </a:cubicBezTo>
                  <a:cubicBezTo>
                    <a:pt x="534" y="592"/>
                    <a:pt x="1101" y="992"/>
                    <a:pt x="1668" y="1392"/>
                  </a:cubicBezTo>
                  <a:cubicBezTo>
                    <a:pt x="3203" y="2293"/>
                    <a:pt x="5704" y="3728"/>
                    <a:pt x="7172" y="4395"/>
                  </a:cubicBezTo>
                  <a:cubicBezTo>
                    <a:pt x="8640" y="5062"/>
                    <a:pt x="8773" y="5462"/>
                    <a:pt x="9507" y="5896"/>
                  </a:cubicBezTo>
                  <a:cubicBezTo>
                    <a:pt x="9634" y="5967"/>
                    <a:pt x="9745" y="5999"/>
                    <a:pt x="9839" y="5999"/>
                  </a:cubicBezTo>
                  <a:cubicBezTo>
                    <a:pt x="10317" y="5999"/>
                    <a:pt x="10338" y="5185"/>
                    <a:pt x="9474" y="4628"/>
                  </a:cubicBezTo>
                  <a:cubicBezTo>
                    <a:pt x="8440" y="3961"/>
                    <a:pt x="6372" y="3227"/>
                    <a:pt x="4570" y="2160"/>
                  </a:cubicBezTo>
                  <a:cubicBezTo>
                    <a:pt x="3636" y="1659"/>
                    <a:pt x="3069" y="1292"/>
                    <a:pt x="2135" y="692"/>
                  </a:cubicBezTo>
                  <a:cubicBezTo>
                    <a:pt x="1464" y="260"/>
                    <a:pt x="792" y="1"/>
                    <a:pt x="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1"/>
            <p:cNvSpPr/>
            <p:nvPr/>
          </p:nvSpPr>
          <p:spPr>
            <a:xfrm>
              <a:off x="2670400" y="4581650"/>
              <a:ext cx="46725" cy="103825"/>
            </a:xfrm>
            <a:custGeom>
              <a:avLst/>
              <a:gdLst/>
              <a:ahLst/>
              <a:cxnLst/>
              <a:rect l="l" t="t" r="r" b="b"/>
              <a:pathLst>
                <a:path w="1869" h="4153" extrusionOk="0">
                  <a:moveTo>
                    <a:pt x="1669" y="0"/>
                  </a:moveTo>
                  <a:cubicBezTo>
                    <a:pt x="1619" y="0"/>
                    <a:pt x="1569" y="17"/>
                    <a:pt x="1535" y="50"/>
                  </a:cubicBezTo>
                  <a:cubicBezTo>
                    <a:pt x="635" y="1151"/>
                    <a:pt x="101" y="2519"/>
                    <a:pt x="1" y="3953"/>
                  </a:cubicBezTo>
                  <a:cubicBezTo>
                    <a:pt x="1" y="4053"/>
                    <a:pt x="68" y="4153"/>
                    <a:pt x="168" y="4153"/>
                  </a:cubicBezTo>
                  <a:cubicBezTo>
                    <a:pt x="268" y="4153"/>
                    <a:pt x="368" y="4086"/>
                    <a:pt x="368" y="3953"/>
                  </a:cubicBezTo>
                  <a:cubicBezTo>
                    <a:pt x="468" y="2652"/>
                    <a:pt x="968" y="1384"/>
                    <a:pt x="1769" y="350"/>
                  </a:cubicBezTo>
                  <a:cubicBezTo>
                    <a:pt x="1802" y="317"/>
                    <a:pt x="1802" y="284"/>
                    <a:pt x="1836" y="284"/>
                  </a:cubicBezTo>
                  <a:cubicBezTo>
                    <a:pt x="1869" y="184"/>
                    <a:pt x="1836" y="117"/>
                    <a:pt x="1802" y="50"/>
                  </a:cubicBezTo>
                  <a:cubicBezTo>
                    <a:pt x="1769" y="17"/>
                    <a:pt x="1719" y="0"/>
                    <a:pt x="1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1"/>
            <p:cNvSpPr/>
            <p:nvPr/>
          </p:nvSpPr>
          <p:spPr>
            <a:xfrm>
              <a:off x="2625375" y="4554950"/>
              <a:ext cx="55075" cy="120525"/>
            </a:xfrm>
            <a:custGeom>
              <a:avLst/>
              <a:gdLst/>
              <a:ahLst/>
              <a:cxnLst/>
              <a:rect l="l" t="t" r="r" b="b"/>
              <a:pathLst>
                <a:path w="2203" h="4821" extrusionOk="0">
                  <a:moveTo>
                    <a:pt x="2002" y="1"/>
                  </a:moveTo>
                  <a:cubicBezTo>
                    <a:pt x="1952" y="1"/>
                    <a:pt x="1902" y="17"/>
                    <a:pt x="1869" y="51"/>
                  </a:cubicBezTo>
                  <a:cubicBezTo>
                    <a:pt x="868" y="1385"/>
                    <a:pt x="234" y="2953"/>
                    <a:pt x="34" y="4587"/>
                  </a:cubicBezTo>
                  <a:cubicBezTo>
                    <a:pt x="1" y="4721"/>
                    <a:pt x="67" y="4821"/>
                    <a:pt x="201" y="4821"/>
                  </a:cubicBezTo>
                  <a:cubicBezTo>
                    <a:pt x="301" y="4821"/>
                    <a:pt x="401" y="4721"/>
                    <a:pt x="401" y="4621"/>
                  </a:cubicBezTo>
                  <a:cubicBezTo>
                    <a:pt x="601" y="3053"/>
                    <a:pt x="1202" y="1585"/>
                    <a:pt x="2136" y="318"/>
                  </a:cubicBezTo>
                  <a:cubicBezTo>
                    <a:pt x="2136" y="318"/>
                    <a:pt x="2169" y="284"/>
                    <a:pt x="2169" y="284"/>
                  </a:cubicBezTo>
                  <a:cubicBezTo>
                    <a:pt x="2202" y="184"/>
                    <a:pt x="2202" y="117"/>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1"/>
            <p:cNvSpPr/>
            <p:nvPr/>
          </p:nvSpPr>
          <p:spPr>
            <a:xfrm>
              <a:off x="2590350" y="4534100"/>
              <a:ext cx="55075" cy="135550"/>
            </a:xfrm>
            <a:custGeom>
              <a:avLst/>
              <a:gdLst/>
              <a:ahLst/>
              <a:cxnLst/>
              <a:rect l="l" t="t" r="r" b="b"/>
              <a:pathLst>
                <a:path w="2203" h="5422" extrusionOk="0">
                  <a:moveTo>
                    <a:pt x="2002" y="1"/>
                  </a:moveTo>
                  <a:cubicBezTo>
                    <a:pt x="1952" y="1"/>
                    <a:pt x="1902" y="17"/>
                    <a:pt x="1869" y="51"/>
                  </a:cubicBezTo>
                  <a:cubicBezTo>
                    <a:pt x="1802" y="151"/>
                    <a:pt x="101" y="2619"/>
                    <a:pt x="1" y="5221"/>
                  </a:cubicBezTo>
                  <a:cubicBezTo>
                    <a:pt x="1" y="5355"/>
                    <a:pt x="101" y="5421"/>
                    <a:pt x="201" y="5421"/>
                  </a:cubicBezTo>
                  <a:cubicBezTo>
                    <a:pt x="268" y="5421"/>
                    <a:pt x="334" y="5388"/>
                    <a:pt x="368" y="5288"/>
                  </a:cubicBezTo>
                  <a:cubicBezTo>
                    <a:pt x="401" y="5288"/>
                    <a:pt x="401" y="5254"/>
                    <a:pt x="401" y="5221"/>
                  </a:cubicBezTo>
                  <a:cubicBezTo>
                    <a:pt x="468" y="2786"/>
                    <a:pt x="2136" y="351"/>
                    <a:pt x="2136" y="351"/>
                  </a:cubicBezTo>
                  <a:cubicBezTo>
                    <a:pt x="2202" y="251"/>
                    <a:pt x="2202" y="151"/>
                    <a:pt x="2136" y="51"/>
                  </a:cubicBezTo>
                  <a:cubicBezTo>
                    <a:pt x="2102" y="17"/>
                    <a:pt x="2052"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1"/>
            <p:cNvSpPr/>
            <p:nvPr/>
          </p:nvSpPr>
          <p:spPr>
            <a:xfrm>
              <a:off x="2557000" y="4519100"/>
              <a:ext cx="57575" cy="129700"/>
            </a:xfrm>
            <a:custGeom>
              <a:avLst/>
              <a:gdLst/>
              <a:ahLst/>
              <a:cxnLst/>
              <a:rect l="l" t="t" r="r" b="b"/>
              <a:pathLst>
                <a:path w="2303" h="5188" extrusionOk="0">
                  <a:moveTo>
                    <a:pt x="2102" y="0"/>
                  </a:moveTo>
                  <a:cubicBezTo>
                    <a:pt x="2052" y="0"/>
                    <a:pt x="2002" y="17"/>
                    <a:pt x="1968" y="50"/>
                  </a:cubicBezTo>
                  <a:cubicBezTo>
                    <a:pt x="768" y="1418"/>
                    <a:pt x="67" y="3153"/>
                    <a:pt x="0" y="4987"/>
                  </a:cubicBezTo>
                  <a:cubicBezTo>
                    <a:pt x="0" y="5087"/>
                    <a:pt x="100" y="5187"/>
                    <a:pt x="201" y="5187"/>
                  </a:cubicBezTo>
                  <a:cubicBezTo>
                    <a:pt x="267" y="5154"/>
                    <a:pt x="334" y="5121"/>
                    <a:pt x="367" y="5054"/>
                  </a:cubicBezTo>
                  <a:cubicBezTo>
                    <a:pt x="367" y="5021"/>
                    <a:pt x="401" y="4987"/>
                    <a:pt x="401" y="4954"/>
                  </a:cubicBezTo>
                  <a:cubicBezTo>
                    <a:pt x="467" y="3253"/>
                    <a:pt x="1101" y="1618"/>
                    <a:pt x="2202" y="351"/>
                  </a:cubicBezTo>
                  <a:cubicBezTo>
                    <a:pt x="2269" y="284"/>
                    <a:pt x="2302" y="150"/>
                    <a:pt x="2235" y="50"/>
                  </a:cubicBezTo>
                  <a:cubicBezTo>
                    <a:pt x="2202" y="17"/>
                    <a:pt x="2152" y="0"/>
                    <a:pt x="21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1"/>
            <p:cNvSpPr/>
            <p:nvPr/>
          </p:nvSpPr>
          <p:spPr>
            <a:xfrm>
              <a:off x="2512900" y="4500125"/>
              <a:ext cx="59125" cy="129650"/>
            </a:xfrm>
            <a:custGeom>
              <a:avLst/>
              <a:gdLst/>
              <a:ahLst/>
              <a:cxnLst/>
              <a:rect l="l" t="t" r="r" b="b"/>
              <a:pathLst>
                <a:path w="2365" h="5186" extrusionOk="0">
                  <a:moveTo>
                    <a:pt x="2165" y="0"/>
                  </a:moveTo>
                  <a:cubicBezTo>
                    <a:pt x="2115" y="0"/>
                    <a:pt x="2065" y="25"/>
                    <a:pt x="2031" y="75"/>
                  </a:cubicBezTo>
                  <a:cubicBezTo>
                    <a:pt x="1965" y="142"/>
                    <a:pt x="30" y="2277"/>
                    <a:pt x="30" y="5012"/>
                  </a:cubicBezTo>
                  <a:cubicBezTo>
                    <a:pt x="1" y="5099"/>
                    <a:pt x="72" y="5186"/>
                    <a:pt x="157" y="5186"/>
                  </a:cubicBezTo>
                  <a:cubicBezTo>
                    <a:pt x="170" y="5186"/>
                    <a:pt x="183" y="5184"/>
                    <a:pt x="197" y="5179"/>
                  </a:cubicBezTo>
                  <a:cubicBezTo>
                    <a:pt x="297" y="5179"/>
                    <a:pt x="363" y="5146"/>
                    <a:pt x="363" y="5079"/>
                  </a:cubicBezTo>
                  <a:cubicBezTo>
                    <a:pt x="397" y="5012"/>
                    <a:pt x="397" y="4979"/>
                    <a:pt x="397" y="4946"/>
                  </a:cubicBezTo>
                  <a:cubicBezTo>
                    <a:pt x="397" y="2444"/>
                    <a:pt x="2265" y="376"/>
                    <a:pt x="2265" y="376"/>
                  </a:cubicBezTo>
                  <a:cubicBezTo>
                    <a:pt x="2365" y="276"/>
                    <a:pt x="2365" y="142"/>
                    <a:pt x="2298" y="75"/>
                  </a:cubicBezTo>
                  <a:cubicBezTo>
                    <a:pt x="2265" y="25"/>
                    <a:pt x="2215" y="0"/>
                    <a:pt x="21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1"/>
            <p:cNvSpPr/>
            <p:nvPr/>
          </p:nvSpPr>
          <p:spPr>
            <a:xfrm>
              <a:off x="2019125" y="3130175"/>
              <a:ext cx="697175" cy="643800"/>
            </a:xfrm>
            <a:custGeom>
              <a:avLst/>
              <a:gdLst/>
              <a:ahLst/>
              <a:cxnLst/>
              <a:rect l="l" t="t" r="r" b="b"/>
              <a:pathLst>
                <a:path w="27887" h="25752" extrusionOk="0">
                  <a:moveTo>
                    <a:pt x="26765" y="0"/>
                  </a:moveTo>
                  <a:cubicBezTo>
                    <a:pt x="26126" y="0"/>
                    <a:pt x="25374" y="295"/>
                    <a:pt x="24985" y="568"/>
                  </a:cubicBezTo>
                  <a:cubicBezTo>
                    <a:pt x="23083" y="1902"/>
                    <a:pt x="21949" y="3737"/>
                    <a:pt x="20381" y="4004"/>
                  </a:cubicBezTo>
                  <a:cubicBezTo>
                    <a:pt x="20364" y="4008"/>
                    <a:pt x="20348" y="4010"/>
                    <a:pt x="20333" y="4010"/>
                  </a:cubicBezTo>
                  <a:cubicBezTo>
                    <a:pt x="20127" y="4010"/>
                    <a:pt x="20214" y="3590"/>
                    <a:pt x="20214" y="3403"/>
                  </a:cubicBezTo>
                  <a:cubicBezTo>
                    <a:pt x="20214" y="2703"/>
                    <a:pt x="20415" y="2002"/>
                    <a:pt x="20248" y="1335"/>
                  </a:cubicBezTo>
                  <a:cubicBezTo>
                    <a:pt x="20090" y="432"/>
                    <a:pt x="19550" y="94"/>
                    <a:pt x="19207" y="94"/>
                  </a:cubicBezTo>
                  <a:cubicBezTo>
                    <a:pt x="19043" y="94"/>
                    <a:pt x="18924" y="172"/>
                    <a:pt x="18914" y="301"/>
                  </a:cubicBezTo>
                  <a:cubicBezTo>
                    <a:pt x="18813" y="1168"/>
                    <a:pt x="18547" y="1969"/>
                    <a:pt x="18146" y="2736"/>
                  </a:cubicBezTo>
                  <a:cubicBezTo>
                    <a:pt x="17679" y="3437"/>
                    <a:pt x="17312" y="4204"/>
                    <a:pt x="17046" y="5004"/>
                  </a:cubicBezTo>
                  <a:cubicBezTo>
                    <a:pt x="16245" y="8273"/>
                    <a:pt x="15578" y="8740"/>
                    <a:pt x="13910" y="10875"/>
                  </a:cubicBezTo>
                  <a:cubicBezTo>
                    <a:pt x="12676" y="12510"/>
                    <a:pt x="11208" y="14378"/>
                    <a:pt x="9940" y="15912"/>
                  </a:cubicBezTo>
                  <a:cubicBezTo>
                    <a:pt x="9940" y="15912"/>
                    <a:pt x="6371" y="9007"/>
                    <a:pt x="5170" y="7306"/>
                  </a:cubicBezTo>
                  <a:cubicBezTo>
                    <a:pt x="3970" y="5605"/>
                    <a:pt x="2502" y="3136"/>
                    <a:pt x="0" y="2369"/>
                  </a:cubicBezTo>
                  <a:lnTo>
                    <a:pt x="0" y="2369"/>
                  </a:lnTo>
                  <a:lnTo>
                    <a:pt x="334" y="14344"/>
                  </a:lnTo>
                  <a:cubicBezTo>
                    <a:pt x="334" y="14344"/>
                    <a:pt x="2035" y="17180"/>
                    <a:pt x="5671" y="21983"/>
                  </a:cubicBezTo>
                  <a:cubicBezTo>
                    <a:pt x="7467" y="24364"/>
                    <a:pt x="9159" y="25752"/>
                    <a:pt x="10713" y="25752"/>
                  </a:cubicBezTo>
                  <a:cubicBezTo>
                    <a:pt x="11641" y="25752"/>
                    <a:pt x="12520" y="25257"/>
                    <a:pt x="13343" y="24185"/>
                  </a:cubicBezTo>
                  <a:cubicBezTo>
                    <a:pt x="15945" y="20616"/>
                    <a:pt x="16112" y="18981"/>
                    <a:pt x="18547" y="14511"/>
                  </a:cubicBezTo>
                  <a:lnTo>
                    <a:pt x="18547" y="14478"/>
                  </a:lnTo>
                  <a:cubicBezTo>
                    <a:pt x="18813" y="13877"/>
                    <a:pt x="19147" y="13344"/>
                    <a:pt x="19514" y="12810"/>
                  </a:cubicBezTo>
                  <a:cubicBezTo>
                    <a:pt x="19814" y="12410"/>
                    <a:pt x="20148" y="12043"/>
                    <a:pt x="20581" y="11743"/>
                  </a:cubicBezTo>
                  <a:cubicBezTo>
                    <a:pt x="21115" y="11309"/>
                    <a:pt x="21716" y="11009"/>
                    <a:pt x="22316" y="10675"/>
                  </a:cubicBezTo>
                  <a:cubicBezTo>
                    <a:pt x="23550" y="9841"/>
                    <a:pt x="24684" y="8840"/>
                    <a:pt x="25685" y="7706"/>
                  </a:cubicBezTo>
                  <a:cubicBezTo>
                    <a:pt x="25985" y="7406"/>
                    <a:pt x="26252" y="7039"/>
                    <a:pt x="26419" y="6672"/>
                  </a:cubicBezTo>
                  <a:cubicBezTo>
                    <a:pt x="26519" y="6405"/>
                    <a:pt x="26619" y="6172"/>
                    <a:pt x="26719" y="5972"/>
                  </a:cubicBezTo>
                  <a:cubicBezTo>
                    <a:pt x="26953" y="5672"/>
                    <a:pt x="27153" y="5338"/>
                    <a:pt x="27320" y="5004"/>
                  </a:cubicBezTo>
                  <a:cubicBezTo>
                    <a:pt x="27486" y="4604"/>
                    <a:pt x="27520" y="4170"/>
                    <a:pt x="27453" y="3737"/>
                  </a:cubicBezTo>
                  <a:cubicBezTo>
                    <a:pt x="27520" y="3503"/>
                    <a:pt x="27620" y="3303"/>
                    <a:pt x="27753" y="3103"/>
                  </a:cubicBezTo>
                  <a:cubicBezTo>
                    <a:pt x="27853" y="2803"/>
                    <a:pt x="27887" y="2469"/>
                    <a:pt x="27820" y="2169"/>
                  </a:cubicBezTo>
                  <a:cubicBezTo>
                    <a:pt x="27787" y="1969"/>
                    <a:pt x="27686" y="1802"/>
                    <a:pt x="27620" y="1602"/>
                  </a:cubicBezTo>
                  <a:cubicBezTo>
                    <a:pt x="27620" y="1502"/>
                    <a:pt x="27586" y="1402"/>
                    <a:pt x="27586" y="1302"/>
                  </a:cubicBezTo>
                  <a:cubicBezTo>
                    <a:pt x="27586" y="1268"/>
                    <a:pt x="27586" y="1235"/>
                    <a:pt x="27586" y="1202"/>
                  </a:cubicBezTo>
                  <a:cubicBezTo>
                    <a:pt x="27653" y="1002"/>
                    <a:pt x="27820" y="835"/>
                    <a:pt x="27787" y="568"/>
                  </a:cubicBezTo>
                  <a:cubicBezTo>
                    <a:pt x="27620" y="151"/>
                    <a:pt x="27221" y="0"/>
                    <a:pt x="26765"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1"/>
            <p:cNvSpPr/>
            <p:nvPr/>
          </p:nvSpPr>
          <p:spPr>
            <a:xfrm>
              <a:off x="2498625" y="3259450"/>
              <a:ext cx="49225" cy="98425"/>
            </a:xfrm>
            <a:custGeom>
              <a:avLst/>
              <a:gdLst/>
              <a:ahLst/>
              <a:cxnLst/>
              <a:rect l="l" t="t" r="r" b="b"/>
              <a:pathLst>
                <a:path w="1969" h="3937" extrusionOk="0">
                  <a:moveTo>
                    <a:pt x="1068" y="0"/>
                  </a:moveTo>
                  <a:cubicBezTo>
                    <a:pt x="1335" y="1401"/>
                    <a:pt x="934" y="2836"/>
                    <a:pt x="0" y="3936"/>
                  </a:cubicBezTo>
                  <a:cubicBezTo>
                    <a:pt x="1435" y="3469"/>
                    <a:pt x="1968" y="1601"/>
                    <a:pt x="1068"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1"/>
            <p:cNvSpPr/>
            <p:nvPr/>
          </p:nvSpPr>
          <p:spPr>
            <a:xfrm>
              <a:off x="2012450" y="3182725"/>
              <a:ext cx="406150" cy="595550"/>
            </a:xfrm>
            <a:custGeom>
              <a:avLst/>
              <a:gdLst/>
              <a:ahLst/>
              <a:cxnLst/>
              <a:rect l="l" t="t" r="r" b="b"/>
              <a:pathLst>
                <a:path w="16246" h="23822" extrusionOk="0">
                  <a:moveTo>
                    <a:pt x="12509" y="10941"/>
                  </a:moveTo>
                  <a:lnTo>
                    <a:pt x="12509" y="10941"/>
                  </a:lnTo>
                  <a:cubicBezTo>
                    <a:pt x="12436" y="10988"/>
                    <a:pt x="12372" y="11062"/>
                    <a:pt x="12318" y="11160"/>
                  </a:cubicBezTo>
                  <a:lnTo>
                    <a:pt x="12318" y="11160"/>
                  </a:lnTo>
                  <a:lnTo>
                    <a:pt x="12509" y="10941"/>
                  </a:lnTo>
                  <a:close/>
                  <a:moveTo>
                    <a:pt x="0" y="0"/>
                  </a:moveTo>
                  <a:lnTo>
                    <a:pt x="300" y="12242"/>
                  </a:lnTo>
                  <a:cubicBezTo>
                    <a:pt x="300" y="12242"/>
                    <a:pt x="3736" y="17546"/>
                    <a:pt x="6205" y="20815"/>
                  </a:cubicBezTo>
                  <a:cubicBezTo>
                    <a:pt x="8278" y="23539"/>
                    <a:pt x="9835" y="23821"/>
                    <a:pt x="10875" y="23821"/>
                  </a:cubicBezTo>
                  <a:cubicBezTo>
                    <a:pt x="10956" y="23821"/>
                    <a:pt x="11033" y="23820"/>
                    <a:pt x="11108" y="23817"/>
                  </a:cubicBezTo>
                  <a:cubicBezTo>
                    <a:pt x="12142" y="23784"/>
                    <a:pt x="12909" y="23350"/>
                    <a:pt x="14077" y="21683"/>
                  </a:cubicBezTo>
                  <a:cubicBezTo>
                    <a:pt x="14877" y="20448"/>
                    <a:pt x="15611" y="19147"/>
                    <a:pt x="16245" y="17846"/>
                  </a:cubicBezTo>
                  <a:cubicBezTo>
                    <a:pt x="15078" y="17646"/>
                    <a:pt x="14010" y="17046"/>
                    <a:pt x="13243" y="16179"/>
                  </a:cubicBezTo>
                  <a:cubicBezTo>
                    <a:pt x="12101" y="14857"/>
                    <a:pt x="11826" y="12047"/>
                    <a:pt x="12318" y="11160"/>
                  </a:cubicBezTo>
                  <a:lnTo>
                    <a:pt x="12318" y="11160"/>
                  </a:lnTo>
                  <a:lnTo>
                    <a:pt x="10207" y="13577"/>
                  </a:lnTo>
                  <a:cubicBezTo>
                    <a:pt x="10207" y="13577"/>
                    <a:pt x="8406" y="9674"/>
                    <a:pt x="5938" y="5471"/>
                  </a:cubicBezTo>
                  <a:cubicBezTo>
                    <a:pt x="3736" y="1735"/>
                    <a:pt x="2335" y="334"/>
                    <a:pt x="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1"/>
            <p:cNvSpPr/>
            <p:nvPr/>
          </p:nvSpPr>
          <p:spPr>
            <a:xfrm>
              <a:off x="2205925" y="3505450"/>
              <a:ext cx="61725" cy="144300"/>
            </a:xfrm>
            <a:custGeom>
              <a:avLst/>
              <a:gdLst/>
              <a:ahLst/>
              <a:cxnLst/>
              <a:rect l="l" t="t" r="r" b="b"/>
              <a:pathLst>
                <a:path w="2469" h="5772" extrusionOk="0">
                  <a:moveTo>
                    <a:pt x="2001" y="1"/>
                  </a:moveTo>
                  <a:cubicBezTo>
                    <a:pt x="434" y="1835"/>
                    <a:pt x="0" y="4337"/>
                    <a:pt x="567" y="5771"/>
                  </a:cubicBezTo>
                  <a:cubicBezTo>
                    <a:pt x="434" y="4504"/>
                    <a:pt x="1268" y="2102"/>
                    <a:pt x="2468" y="668"/>
                  </a:cubicBezTo>
                  <a:lnTo>
                    <a:pt x="20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1"/>
            <p:cNvSpPr/>
            <p:nvPr/>
          </p:nvSpPr>
          <p:spPr>
            <a:xfrm>
              <a:off x="2290975" y="3567025"/>
              <a:ext cx="104275" cy="112750"/>
            </a:xfrm>
            <a:custGeom>
              <a:avLst/>
              <a:gdLst/>
              <a:ahLst/>
              <a:cxnLst/>
              <a:rect l="l" t="t" r="r" b="b"/>
              <a:pathLst>
                <a:path w="4171" h="4510" extrusionOk="0">
                  <a:moveTo>
                    <a:pt x="41" y="1"/>
                  </a:moveTo>
                  <a:cubicBezTo>
                    <a:pt x="23" y="1"/>
                    <a:pt x="0" y="20"/>
                    <a:pt x="0" y="39"/>
                  </a:cubicBezTo>
                  <a:cubicBezTo>
                    <a:pt x="101" y="1307"/>
                    <a:pt x="701" y="2474"/>
                    <a:pt x="1635" y="3342"/>
                  </a:cubicBezTo>
                  <a:cubicBezTo>
                    <a:pt x="2135" y="3742"/>
                    <a:pt x="2669" y="4076"/>
                    <a:pt x="3269" y="4309"/>
                  </a:cubicBezTo>
                  <a:cubicBezTo>
                    <a:pt x="3536" y="4376"/>
                    <a:pt x="3770" y="4443"/>
                    <a:pt x="4037" y="4509"/>
                  </a:cubicBezTo>
                  <a:cubicBezTo>
                    <a:pt x="4070" y="4409"/>
                    <a:pt x="4137" y="4309"/>
                    <a:pt x="4170" y="4242"/>
                  </a:cubicBezTo>
                  <a:lnTo>
                    <a:pt x="4137" y="4242"/>
                  </a:lnTo>
                  <a:cubicBezTo>
                    <a:pt x="3837" y="4209"/>
                    <a:pt x="3536" y="4109"/>
                    <a:pt x="3269" y="4009"/>
                  </a:cubicBezTo>
                  <a:cubicBezTo>
                    <a:pt x="2702" y="3775"/>
                    <a:pt x="2169" y="3475"/>
                    <a:pt x="1702" y="3042"/>
                  </a:cubicBezTo>
                  <a:cubicBezTo>
                    <a:pt x="834" y="2241"/>
                    <a:pt x="267" y="1207"/>
                    <a:pt x="67" y="39"/>
                  </a:cubicBezTo>
                  <a:cubicBezTo>
                    <a:pt x="67" y="11"/>
                    <a:pt x="55" y="1"/>
                    <a:pt x="4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1"/>
            <p:cNvSpPr/>
            <p:nvPr/>
          </p:nvSpPr>
          <p:spPr>
            <a:xfrm>
              <a:off x="1559625" y="3163550"/>
              <a:ext cx="605450" cy="857325"/>
            </a:xfrm>
            <a:custGeom>
              <a:avLst/>
              <a:gdLst/>
              <a:ahLst/>
              <a:cxnLst/>
              <a:rect l="l" t="t" r="r" b="b"/>
              <a:pathLst>
                <a:path w="24218" h="34293" extrusionOk="0">
                  <a:moveTo>
                    <a:pt x="11308" y="0"/>
                  </a:moveTo>
                  <a:cubicBezTo>
                    <a:pt x="9674" y="334"/>
                    <a:pt x="4103" y="2102"/>
                    <a:pt x="2235" y="2769"/>
                  </a:cubicBezTo>
                  <a:cubicBezTo>
                    <a:pt x="1034" y="3169"/>
                    <a:pt x="501" y="5771"/>
                    <a:pt x="234" y="9774"/>
                  </a:cubicBezTo>
                  <a:cubicBezTo>
                    <a:pt x="34" y="13043"/>
                    <a:pt x="0" y="15778"/>
                    <a:pt x="100" y="20315"/>
                  </a:cubicBezTo>
                  <a:cubicBezTo>
                    <a:pt x="200" y="24084"/>
                    <a:pt x="300" y="28387"/>
                    <a:pt x="1435" y="33658"/>
                  </a:cubicBezTo>
                  <a:cubicBezTo>
                    <a:pt x="2550" y="34076"/>
                    <a:pt x="4180" y="34293"/>
                    <a:pt x="6082" y="34293"/>
                  </a:cubicBezTo>
                  <a:cubicBezTo>
                    <a:pt x="11912" y="34293"/>
                    <a:pt x="20294" y="32256"/>
                    <a:pt x="24218" y="27753"/>
                  </a:cubicBezTo>
                  <a:cubicBezTo>
                    <a:pt x="23817" y="26419"/>
                    <a:pt x="22149" y="23984"/>
                    <a:pt x="21883" y="21249"/>
                  </a:cubicBezTo>
                  <a:cubicBezTo>
                    <a:pt x="22049" y="15578"/>
                    <a:pt x="21983" y="11308"/>
                    <a:pt x="21883" y="9273"/>
                  </a:cubicBezTo>
                  <a:cubicBezTo>
                    <a:pt x="21549" y="2735"/>
                    <a:pt x="20081" y="967"/>
                    <a:pt x="16779" y="601"/>
                  </a:cubicBezTo>
                  <a:lnTo>
                    <a:pt x="11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1"/>
            <p:cNvSpPr/>
            <p:nvPr/>
          </p:nvSpPr>
          <p:spPr>
            <a:xfrm>
              <a:off x="1540450" y="3194400"/>
              <a:ext cx="323575" cy="919425"/>
            </a:xfrm>
            <a:custGeom>
              <a:avLst/>
              <a:gdLst/>
              <a:ahLst/>
              <a:cxnLst/>
              <a:rect l="l" t="t" r="r" b="b"/>
              <a:pathLst>
                <a:path w="12943" h="36777" extrusionOk="0">
                  <a:moveTo>
                    <a:pt x="6972" y="0"/>
                  </a:moveTo>
                  <a:lnTo>
                    <a:pt x="2869" y="1435"/>
                  </a:lnTo>
                  <a:cubicBezTo>
                    <a:pt x="0" y="3103"/>
                    <a:pt x="33" y="12743"/>
                    <a:pt x="133" y="18614"/>
                  </a:cubicBezTo>
                  <a:cubicBezTo>
                    <a:pt x="367" y="29922"/>
                    <a:pt x="1735" y="36560"/>
                    <a:pt x="1735" y="36560"/>
                  </a:cubicBezTo>
                  <a:cubicBezTo>
                    <a:pt x="2596" y="36711"/>
                    <a:pt x="3381" y="36777"/>
                    <a:pt x="4102" y="36777"/>
                  </a:cubicBezTo>
                  <a:cubicBezTo>
                    <a:pt x="8798" y="36777"/>
                    <a:pt x="10745" y="33980"/>
                    <a:pt x="12943" y="33691"/>
                  </a:cubicBezTo>
                  <a:cubicBezTo>
                    <a:pt x="12242" y="31389"/>
                    <a:pt x="11208" y="21282"/>
                    <a:pt x="11075" y="15545"/>
                  </a:cubicBezTo>
                  <a:cubicBezTo>
                    <a:pt x="10908" y="9807"/>
                    <a:pt x="10841" y="8306"/>
                    <a:pt x="9273" y="5004"/>
                  </a:cubicBezTo>
                  <a:cubicBezTo>
                    <a:pt x="7706" y="1735"/>
                    <a:pt x="6972" y="0"/>
                    <a:pt x="6972"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1"/>
            <p:cNvSpPr/>
            <p:nvPr/>
          </p:nvSpPr>
          <p:spPr>
            <a:xfrm>
              <a:off x="1679700" y="3148425"/>
              <a:ext cx="131800" cy="306175"/>
            </a:xfrm>
            <a:custGeom>
              <a:avLst/>
              <a:gdLst/>
              <a:ahLst/>
              <a:cxnLst/>
              <a:rect l="l" t="t" r="r" b="b"/>
              <a:pathLst>
                <a:path w="5272" h="12247" extrusionOk="0">
                  <a:moveTo>
                    <a:pt x="1562" y="1"/>
                  </a:moveTo>
                  <a:cubicBezTo>
                    <a:pt x="1480" y="1"/>
                    <a:pt x="1288" y="40"/>
                    <a:pt x="1135" y="372"/>
                  </a:cubicBezTo>
                  <a:cubicBezTo>
                    <a:pt x="968" y="705"/>
                    <a:pt x="568" y="1439"/>
                    <a:pt x="34" y="2340"/>
                  </a:cubicBezTo>
                  <a:cubicBezTo>
                    <a:pt x="1" y="4541"/>
                    <a:pt x="701" y="6709"/>
                    <a:pt x="1969" y="8511"/>
                  </a:cubicBezTo>
                  <a:cubicBezTo>
                    <a:pt x="2141" y="7926"/>
                    <a:pt x="2510" y="7573"/>
                    <a:pt x="2947" y="7573"/>
                  </a:cubicBezTo>
                  <a:cubicBezTo>
                    <a:pt x="3779" y="7573"/>
                    <a:pt x="4855" y="8855"/>
                    <a:pt x="5271" y="12247"/>
                  </a:cubicBezTo>
                  <a:cubicBezTo>
                    <a:pt x="5004" y="7877"/>
                    <a:pt x="4604" y="6109"/>
                    <a:pt x="3436" y="4708"/>
                  </a:cubicBezTo>
                  <a:cubicBezTo>
                    <a:pt x="1902" y="2807"/>
                    <a:pt x="1602" y="1339"/>
                    <a:pt x="1602" y="1339"/>
                  </a:cubicBezTo>
                  <a:lnTo>
                    <a:pt x="1602" y="5"/>
                  </a:lnTo>
                  <a:cubicBezTo>
                    <a:pt x="1602" y="5"/>
                    <a:pt x="1587" y="1"/>
                    <a:pt x="1562"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1"/>
            <p:cNvSpPr/>
            <p:nvPr/>
          </p:nvSpPr>
          <p:spPr>
            <a:xfrm>
              <a:off x="1904025" y="3167700"/>
              <a:ext cx="292750" cy="759750"/>
            </a:xfrm>
            <a:custGeom>
              <a:avLst/>
              <a:gdLst/>
              <a:ahLst/>
              <a:cxnLst/>
              <a:rect l="l" t="t" r="r" b="b"/>
              <a:pathLst>
                <a:path w="11710" h="30390" extrusionOk="0">
                  <a:moveTo>
                    <a:pt x="34" y="1"/>
                  </a:moveTo>
                  <a:lnTo>
                    <a:pt x="1" y="601"/>
                  </a:lnTo>
                  <a:cubicBezTo>
                    <a:pt x="2336" y="1502"/>
                    <a:pt x="4037" y="4070"/>
                    <a:pt x="4604" y="7640"/>
                  </a:cubicBezTo>
                  <a:cubicBezTo>
                    <a:pt x="5138" y="11209"/>
                    <a:pt x="5571" y="20315"/>
                    <a:pt x="5972" y="23017"/>
                  </a:cubicBezTo>
                  <a:cubicBezTo>
                    <a:pt x="6339" y="25686"/>
                    <a:pt x="8040" y="30389"/>
                    <a:pt x="8040" y="30389"/>
                  </a:cubicBezTo>
                  <a:cubicBezTo>
                    <a:pt x="8040" y="30389"/>
                    <a:pt x="10909" y="29222"/>
                    <a:pt x="11709" y="26987"/>
                  </a:cubicBezTo>
                  <a:cubicBezTo>
                    <a:pt x="10375" y="25286"/>
                    <a:pt x="9174" y="22884"/>
                    <a:pt x="8940" y="20649"/>
                  </a:cubicBezTo>
                  <a:cubicBezTo>
                    <a:pt x="8707" y="18414"/>
                    <a:pt x="8940" y="11242"/>
                    <a:pt x="8574" y="8507"/>
                  </a:cubicBezTo>
                  <a:cubicBezTo>
                    <a:pt x="8240" y="5772"/>
                    <a:pt x="7940" y="2002"/>
                    <a:pt x="4704" y="735"/>
                  </a:cubicBezTo>
                  <a:cubicBezTo>
                    <a:pt x="3336" y="201"/>
                    <a:pt x="34" y="1"/>
                    <a:pt x="34"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1"/>
            <p:cNvSpPr/>
            <p:nvPr/>
          </p:nvSpPr>
          <p:spPr>
            <a:xfrm>
              <a:off x="1904025" y="3148525"/>
              <a:ext cx="158475" cy="261875"/>
            </a:xfrm>
            <a:custGeom>
              <a:avLst/>
              <a:gdLst/>
              <a:ahLst/>
              <a:cxnLst/>
              <a:rect l="l" t="t" r="r" b="b"/>
              <a:pathLst>
                <a:path w="6339" h="10475" extrusionOk="0">
                  <a:moveTo>
                    <a:pt x="34" y="1"/>
                  </a:moveTo>
                  <a:lnTo>
                    <a:pt x="1" y="1368"/>
                  </a:lnTo>
                  <a:cubicBezTo>
                    <a:pt x="1" y="1635"/>
                    <a:pt x="67" y="1935"/>
                    <a:pt x="168" y="2202"/>
                  </a:cubicBezTo>
                  <a:cubicBezTo>
                    <a:pt x="3003" y="3170"/>
                    <a:pt x="4504" y="7840"/>
                    <a:pt x="4838" y="10475"/>
                  </a:cubicBezTo>
                  <a:cubicBezTo>
                    <a:pt x="4677" y="7851"/>
                    <a:pt x="4946" y="6237"/>
                    <a:pt x="5697" y="6237"/>
                  </a:cubicBezTo>
                  <a:cubicBezTo>
                    <a:pt x="5881" y="6237"/>
                    <a:pt x="6095" y="6335"/>
                    <a:pt x="6339" y="6539"/>
                  </a:cubicBezTo>
                  <a:cubicBezTo>
                    <a:pt x="5805" y="4504"/>
                    <a:pt x="3670" y="1969"/>
                    <a:pt x="2469" y="1168"/>
                  </a:cubicBezTo>
                  <a:cubicBezTo>
                    <a:pt x="1702" y="668"/>
                    <a:pt x="868" y="301"/>
                    <a:pt x="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1"/>
            <p:cNvSpPr/>
            <p:nvPr/>
          </p:nvSpPr>
          <p:spPr>
            <a:xfrm>
              <a:off x="1613825" y="2617675"/>
              <a:ext cx="476875" cy="480000"/>
            </a:xfrm>
            <a:custGeom>
              <a:avLst/>
              <a:gdLst/>
              <a:ahLst/>
              <a:cxnLst/>
              <a:rect l="l" t="t" r="r" b="b"/>
              <a:pathLst>
                <a:path w="19075" h="19200" extrusionOk="0">
                  <a:moveTo>
                    <a:pt x="8934" y="1"/>
                  </a:moveTo>
                  <a:cubicBezTo>
                    <a:pt x="8383" y="1"/>
                    <a:pt x="7812" y="207"/>
                    <a:pt x="7372" y="587"/>
                  </a:cubicBezTo>
                  <a:cubicBezTo>
                    <a:pt x="6805" y="1087"/>
                    <a:pt x="6672" y="1621"/>
                    <a:pt x="5971" y="1921"/>
                  </a:cubicBezTo>
                  <a:cubicBezTo>
                    <a:pt x="5404" y="2121"/>
                    <a:pt x="4804" y="2288"/>
                    <a:pt x="4203" y="2421"/>
                  </a:cubicBezTo>
                  <a:cubicBezTo>
                    <a:pt x="2002" y="2922"/>
                    <a:pt x="668" y="5223"/>
                    <a:pt x="1301" y="7425"/>
                  </a:cubicBezTo>
                  <a:cubicBezTo>
                    <a:pt x="668" y="7658"/>
                    <a:pt x="134" y="8826"/>
                    <a:pt x="67" y="9693"/>
                  </a:cubicBezTo>
                  <a:cubicBezTo>
                    <a:pt x="0" y="11127"/>
                    <a:pt x="434" y="12262"/>
                    <a:pt x="1268" y="13863"/>
                  </a:cubicBezTo>
                  <a:cubicBezTo>
                    <a:pt x="2102" y="15431"/>
                    <a:pt x="3937" y="17365"/>
                    <a:pt x="4270" y="19200"/>
                  </a:cubicBezTo>
                  <a:lnTo>
                    <a:pt x="8406" y="13062"/>
                  </a:lnTo>
                  <a:cubicBezTo>
                    <a:pt x="8440" y="12962"/>
                    <a:pt x="8974" y="12929"/>
                    <a:pt x="9074" y="12895"/>
                  </a:cubicBezTo>
                  <a:lnTo>
                    <a:pt x="10808" y="12528"/>
                  </a:lnTo>
                  <a:cubicBezTo>
                    <a:pt x="12276" y="12228"/>
                    <a:pt x="13777" y="12028"/>
                    <a:pt x="15111" y="11361"/>
                  </a:cubicBezTo>
                  <a:cubicBezTo>
                    <a:pt x="15545" y="11127"/>
                    <a:pt x="15912" y="10794"/>
                    <a:pt x="16179" y="10394"/>
                  </a:cubicBezTo>
                  <a:cubicBezTo>
                    <a:pt x="16379" y="10027"/>
                    <a:pt x="16512" y="9593"/>
                    <a:pt x="16546" y="9159"/>
                  </a:cubicBezTo>
                  <a:cubicBezTo>
                    <a:pt x="17279" y="9126"/>
                    <a:pt x="17880" y="8659"/>
                    <a:pt x="18113" y="7959"/>
                  </a:cubicBezTo>
                  <a:cubicBezTo>
                    <a:pt x="18247" y="7425"/>
                    <a:pt x="18180" y="6858"/>
                    <a:pt x="17847" y="6391"/>
                  </a:cubicBezTo>
                  <a:lnTo>
                    <a:pt x="17847" y="6391"/>
                  </a:lnTo>
                  <a:cubicBezTo>
                    <a:pt x="17890" y="6394"/>
                    <a:pt x="17932" y="6396"/>
                    <a:pt x="17973" y="6396"/>
                  </a:cubicBezTo>
                  <a:cubicBezTo>
                    <a:pt x="18778" y="6396"/>
                    <a:pt x="19074" y="5783"/>
                    <a:pt x="18947" y="4990"/>
                  </a:cubicBezTo>
                  <a:lnTo>
                    <a:pt x="18947" y="4990"/>
                  </a:lnTo>
                  <a:cubicBezTo>
                    <a:pt x="18818" y="5216"/>
                    <a:pt x="18556" y="5340"/>
                    <a:pt x="18274" y="5340"/>
                  </a:cubicBezTo>
                  <a:cubicBezTo>
                    <a:pt x="17974" y="5340"/>
                    <a:pt x="17653" y="5199"/>
                    <a:pt x="17446" y="4890"/>
                  </a:cubicBezTo>
                  <a:cubicBezTo>
                    <a:pt x="17079" y="4356"/>
                    <a:pt x="17179" y="3889"/>
                    <a:pt x="17079" y="3288"/>
                  </a:cubicBezTo>
                  <a:cubicBezTo>
                    <a:pt x="17005" y="2718"/>
                    <a:pt x="16303" y="2055"/>
                    <a:pt x="15399" y="2055"/>
                  </a:cubicBezTo>
                  <a:cubicBezTo>
                    <a:pt x="15087" y="2055"/>
                    <a:pt x="14752" y="2133"/>
                    <a:pt x="14411" y="2321"/>
                  </a:cubicBezTo>
                  <a:cubicBezTo>
                    <a:pt x="14544" y="1420"/>
                    <a:pt x="13944" y="587"/>
                    <a:pt x="13076" y="386"/>
                  </a:cubicBezTo>
                  <a:cubicBezTo>
                    <a:pt x="12713" y="302"/>
                    <a:pt x="12367" y="243"/>
                    <a:pt x="12043" y="243"/>
                  </a:cubicBezTo>
                  <a:cubicBezTo>
                    <a:pt x="11476" y="243"/>
                    <a:pt x="10978" y="423"/>
                    <a:pt x="10575" y="953"/>
                  </a:cubicBezTo>
                  <a:cubicBezTo>
                    <a:pt x="10229" y="298"/>
                    <a:pt x="9595" y="1"/>
                    <a:pt x="89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1"/>
            <p:cNvSpPr/>
            <p:nvPr/>
          </p:nvSpPr>
          <p:spPr>
            <a:xfrm>
              <a:off x="1614650" y="2766175"/>
              <a:ext cx="430350" cy="515950"/>
            </a:xfrm>
            <a:custGeom>
              <a:avLst/>
              <a:gdLst/>
              <a:ahLst/>
              <a:cxnLst/>
              <a:rect l="l" t="t" r="r" b="b"/>
              <a:pathLst>
                <a:path w="17214" h="20638" extrusionOk="0">
                  <a:moveTo>
                    <a:pt x="12651" y="0"/>
                  </a:moveTo>
                  <a:cubicBezTo>
                    <a:pt x="11109" y="0"/>
                    <a:pt x="9341" y="417"/>
                    <a:pt x="7640" y="1451"/>
                  </a:cubicBezTo>
                  <a:cubicBezTo>
                    <a:pt x="8040" y="3486"/>
                    <a:pt x="7273" y="5087"/>
                    <a:pt x="5772" y="5888"/>
                  </a:cubicBezTo>
                  <a:cubicBezTo>
                    <a:pt x="5870" y="6415"/>
                    <a:pt x="5937" y="7790"/>
                    <a:pt x="5069" y="7790"/>
                  </a:cubicBezTo>
                  <a:cubicBezTo>
                    <a:pt x="5059" y="7790"/>
                    <a:pt x="5048" y="7790"/>
                    <a:pt x="5038" y="7789"/>
                  </a:cubicBezTo>
                  <a:cubicBezTo>
                    <a:pt x="4371" y="7789"/>
                    <a:pt x="4337" y="6955"/>
                    <a:pt x="3670" y="6255"/>
                  </a:cubicBezTo>
                  <a:cubicBezTo>
                    <a:pt x="3333" y="5901"/>
                    <a:pt x="2767" y="5675"/>
                    <a:pt x="2212" y="5675"/>
                  </a:cubicBezTo>
                  <a:cubicBezTo>
                    <a:pt x="1667" y="5675"/>
                    <a:pt x="1132" y="5893"/>
                    <a:pt x="835" y="6422"/>
                  </a:cubicBezTo>
                  <a:cubicBezTo>
                    <a:pt x="1" y="7856"/>
                    <a:pt x="568" y="10058"/>
                    <a:pt x="2002" y="10892"/>
                  </a:cubicBezTo>
                  <a:cubicBezTo>
                    <a:pt x="2303" y="11113"/>
                    <a:pt x="2663" y="11222"/>
                    <a:pt x="3027" y="11222"/>
                  </a:cubicBezTo>
                  <a:cubicBezTo>
                    <a:pt x="3430" y="11222"/>
                    <a:pt x="3837" y="11088"/>
                    <a:pt x="4170" y="10825"/>
                  </a:cubicBezTo>
                  <a:lnTo>
                    <a:pt x="4237" y="16829"/>
                  </a:lnTo>
                  <a:cubicBezTo>
                    <a:pt x="5202" y="19338"/>
                    <a:pt x="9051" y="20637"/>
                    <a:pt x="11359" y="20637"/>
                  </a:cubicBezTo>
                  <a:cubicBezTo>
                    <a:pt x="11445" y="20637"/>
                    <a:pt x="11528" y="20635"/>
                    <a:pt x="11609" y="20632"/>
                  </a:cubicBezTo>
                  <a:cubicBezTo>
                    <a:pt x="11976" y="19331"/>
                    <a:pt x="11943" y="17963"/>
                    <a:pt x="11576" y="16662"/>
                  </a:cubicBezTo>
                  <a:lnTo>
                    <a:pt x="11609" y="14994"/>
                  </a:lnTo>
                  <a:cubicBezTo>
                    <a:pt x="12343" y="14994"/>
                    <a:pt x="13077" y="14961"/>
                    <a:pt x="13777" y="14894"/>
                  </a:cubicBezTo>
                  <a:cubicBezTo>
                    <a:pt x="15212" y="14661"/>
                    <a:pt x="16279" y="13493"/>
                    <a:pt x="16713" y="11959"/>
                  </a:cubicBezTo>
                  <a:cubicBezTo>
                    <a:pt x="17146" y="9924"/>
                    <a:pt x="17213" y="7823"/>
                    <a:pt x="16846" y="5788"/>
                  </a:cubicBezTo>
                  <a:cubicBezTo>
                    <a:pt x="16746" y="5288"/>
                    <a:pt x="16713" y="4787"/>
                    <a:pt x="16779" y="4287"/>
                  </a:cubicBezTo>
                  <a:cubicBezTo>
                    <a:pt x="16880" y="3186"/>
                    <a:pt x="16713" y="2052"/>
                    <a:pt x="16312" y="1051"/>
                  </a:cubicBezTo>
                  <a:cubicBezTo>
                    <a:pt x="15512" y="417"/>
                    <a:pt x="14194" y="0"/>
                    <a:pt x="12651" y="0"/>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1"/>
            <p:cNvSpPr/>
            <p:nvPr/>
          </p:nvSpPr>
          <p:spPr>
            <a:xfrm>
              <a:off x="1739750" y="3020100"/>
              <a:ext cx="165150" cy="140125"/>
            </a:xfrm>
            <a:custGeom>
              <a:avLst/>
              <a:gdLst/>
              <a:ahLst/>
              <a:cxnLst/>
              <a:rect l="l" t="t" r="r" b="b"/>
              <a:pathLst>
                <a:path w="6606" h="5605" extrusionOk="0">
                  <a:moveTo>
                    <a:pt x="0" y="1"/>
                  </a:moveTo>
                  <a:lnTo>
                    <a:pt x="0" y="1"/>
                  </a:lnTo>
                  <a:cubicBezTo>
                    <a:pt x="134" y="1168"/>
                    <a:pt x="467" y="2302"/>
                    <a:pt x="1001" y="3403"/>
                  </a:cubicBezTo>
                  <a:cubicBezTo>
                    <a:pt x="1568" y="4437"/>
                    <a:pt x="3003" y="5304"/>
                    <a:pt x="6605" y="5605"/>
                  </a:cubicBezTo>
                  <a:lnTo>
                    <a:pt x="6605" y="4837"/>
                  </a:lnTo>
                  <a:cubicBezTo>
                    <a:pt x="4303" y="4571"/>
                    <a:pt x="2569" y="4337"/>
                    <a:pt x="1368" y="2703"/>
                  </a:cubicBezTo>
                  <a:cubicBezTo>
                    <a:pt x="834" y="1835"/>
                    <a:pt x="367" y="935"/>
                    <a:pt x="0"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1"/>
            <p:cNvSpPr/>
            <p:nvPr/>
          </p:nvSpPr>
          <p:spPr>
            <a:xfrm>
              <a:off x="1836725" y="2903225"/>
              <a:ext cx="39550" cy="33550"/>
            </a:xfrm>
            <a:custGeom>
              <a:avLst/>
              <a:gdLst/>
              <a:ahLst/>
              <a:cxnLst/>
              <a:rect l="l" t="t" r="r" b="b"/>
              <a:pathLst>
                <a:path w="1582" h="1342" extrusionOk="0">
                  <a:moveTo>
                    <a:pt x="909" y="1"/>
                  </a:moveTo>
                  <a:cubicBezTo>
                    <a:pt x="740" y="1"/>
                    <a:pt x="566" y="64"/>
                    <a:pt x="424" y="206"/>
                  </a:cubicBezTo>
                  <a:cubicBezTo>
                    <a:pt x="0" y="630"/>
                    <a:pt x="310" y="1341"/>
                    <a:pt x="885" y="1341"/>
                  </a:cubicBezTo>
                  <a:cubicBezTo>
                    <a:pt x="898" y="1341"/>
                    <a:pt x="912" y="1341"/>
                    <a:pt x="925" y="1340"/>
                  </a:cubicBezTo>
                  <a:cubicBezTo>
                    <a:pt x="1292" y="1340"/>
                    <a:pt x="1559" y="1040"/>
                    <a:pt x="1559" y="673"/>
                  </a:cubicBezTo>
                  <a:cubicBezTo>
                    <a:pt x="1581" y="269"/>
                    <a:pt x="1256" y="1"/>
                    <a:pt x="9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1"/>
            <p:cNvSpPr/>
            <p:nvPr/>
          </p:nvSpPr>
          <p:spPr>
            <a:xfrm>
              <a:off x="1831475" y="2854450"/>
              <a:ext cx="40050" cy="28075"/>
            </a:xfrm>
            <a:custGeom>
              <a:avLst/>
              <a:gdLst/>
              <a:ahLst/>
              <a:cxnLst/>
              <a:rect l="l" t="t" r="r" b="b"/>
              <a:pathLst>
                <a:path w="1602" h="1123" extrusionOk="0">
                  <a:moveTo>
                    <a:pt x="855" y="1"/>
                  </a:moveTo>
                  <a:cubicBezTo>
                    <a:pt x="761" y="1"/>
                    <a:pt x="664" y="18"/>
                    <a:pt x="568" y="55"/>
                  </a:cubicBezTo>
                  <a:cubicBezTo>
                    <a:pt x="167" y="255"/>
                    <a:pt x="1" y="689"/>
                    <a:pt x="134" y="1123"/>
                  </a:cubicBezTo>
                  <a:lnTo>
                    <a:pt x="1602" y="522"/>
                  </a:lnTo>
                  <a:cubicBezTo>
                    <a:pt x="1472" y="211"/>
                    <a:pt x="1181" y="1"/>
                    <a:pt x="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1"/>
            <p:cNvSpPr/>
            <p:nvPr/>
          </p:nvSpPr>
          <p:spPr>
            <a:xfrm>
              <a:off x="1972425" y="2850300"/>
              <a:ext cx="40875" cy="27225"/>
            </a:xfrm>
            <a:custGeom>
              <a:avLst/>
              <a:gdLst/>
              <a:ahLst/>
              <a:cxnLst/>
              <a:rect l="l" t="t" r="r" b="b"/>
              <a:pathLst>
                <a:path w="1635" h="1089" extrusionOk="0">
                  <a:moveTo>
                    <a:pt x="731" y="0"/>
                  </a:moveTo>
                  <a:cubicBezTo>
                    <a:pt x="411" y="0"/>
                    <a:pt x="104" y="217"/>
                    <a:pt x="0" y="555"/>
                  </a:cubicBezTo>
                  <a:lnTo>
                    <a:pt x="1501" y="1089"/>
                  </a:lnTo>
                  <a:cubicBezTo>
                    <a:pt x="1635" y="655"/>
                    <a:pt x="1401" y="221"/>
                    <a:pt x="1001" y="55"/>
                  </a:cubicBezTo>
                  <a:cubicBezTo>
                    <a:pt x="912" y="18"/>
                    <a:pt x="821" y="0"/>
                    <a:pt x="7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71"/>
            <p:cNvSpPr/>
            <p:nvPr/>
          </p:nvSpPr>
          <p:spPr>
            <a:xfrm>
              <a:off x="1963475" y="2896650"/>
              <a:ext cx="38150" cy="32400"/>
            </a:xfrm>
            <a:custGeom>
              <a:avLst/>
              <a:gdLst/>
              <a:ahLst/>
              <a:cxnLst/>
              <a:rect l="l" t="t" r="r" b="b"/>
              <a:pathLst>
                <a:path w="1526" h="1296" extrusionOk="0">
                  <a:moveTo>
                    <a:pt x="882" y="1"/>
                  </a:moveTo>
                  <a:cubicBezTo>
                    <a:pt x="340" y="1"/>
                    <a:pt x="0" y="613"/>
                    <a:pt x="358" y="1036"/>
                  </a:cubicBezTo>
                  <a:cubicBezTo>
                    <a:pt x="486" y="1215"/>
                    <a:pt x="672" y="1296"/>
                    <a:pt x="857" y="1296"/>
                  </a:cubicBezTo>
                  <a:cubicBezTo>
                    <a:pt x="1156" y="1296"/>
                    <a:pt x="1451" y="1086"/>
                    <a:pt x="1492" y="736"/>
                  </a:cubicBezTo>
                  <a:cubicBezTo>
                    <a:pt x="1526" y="369"/>
                    <a:pt x="1292" y="69"/>
                    <a:pt x="925" y="2"/>
                  </a:cubicBezTo>
                  <a:cubicBezTo>
                    <a:pt x="911" y="1"/>
                    <a:pt x="896" y="1"/>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71"/>
            <p:cNvSpPr/>
            <p:nvPr/>
          </p:nvSpPr>
          <p:spPr>
            <a:xfrm>
              <a:off x="1904875" y="2889250"/>
              <a:ext cx="73400" cy="110025"/>
            </a:xfrm>
            <a:custGeom>
              <a:avLst/>
              <a:gdLst/>
              <a:ahLst/>
              <a:cxnLst/>
              <a:rect l="l" t="t" r="r" b="b"/>
              <a:pathLst>
                <a:path w="2936" h="4401" extrusionOk="0">
                  <a:moveTo>
                    <a:pt x="173" y="1"/>
                  </a:moveTo>
                  <a:cubicBezTo>
                    <a:pt x="114" y="1"/>
                    <a:pt x="57" y="11"/>
                    <a:pt x="0" y="31"/>
                  </a:cubicBezTo>
                  <a:lnTo>
                    <a:pt x="701" y="4401"/>
                  </a:lnTo>
                  <a:lnTo>
                    <a:pt x="2936" y="3400"/>
                  </a:lnTo>
                  <a:cubicBezTo>
                    <a:pt x="1972" y="1845"/>
                    <a:pt x="979" y="1"/>
                    <a:pt x="173" y="1"/>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1"/>
            <p:cNvSpPr/>
            <p:nvPr/>
          </p:nvSpPr>
          <p:spPr>
            <a:xfrm>
              <a:off x="1866500" y="3022600"/>
              <a:ext cx="70925" cy="42275"/>
            </a:xfrm>
            <a:custGeom>
              <a:avLst/>
              <a:gdLst/>
              <a:ahLst/>
              <a:cxnLst/>
              <a:rect l="l" t="t" r="r" b="b"/>
              <a:pathLst>
                <a:path w="2837" h="1691" extrusionOk="0">
                  <a:moveTo>
                    <a:pt x="134" y="1"/>
                  </a:moveTo>
                  <a:lnTo>
                    <a:pt x="134" y="1"/>
                  </a:lnTo>
                  <a:cubicBezTo>
                    <a:pt x="1" y="735"/>
                    <a:pt x="468" y="1502"/>
                    <a:pt x="1235" y="1669"/>
                  </a:cubicBezTo>
                  <a:cubicBezTo>
                    <a:pt x="1315" y="1683"/>
                    <a:pt x="1395" y="1690"/>
                    <a:pt x="1474" y="1690"/>
                  </a:cubicBezTo>
                  <a:cubicBezTo>
                    <a:pt x="2122" y="1690"/>
                    <a:pt x="2717" y="1222"/>
                    <a:pt x="2836" y="568"/>
                  </a:cubicBezTo>
                  <a:lnTo>
                    <a:pt x="134"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1"/>
            <p:cNvSpPr/>
            <p:nvPr/>
          </p:nvSpPr>
          <p:spPr>
            <a:xfrm>
              <a:off x="1869850" y="3032825"/>
              <a:ext cx="38375" cy="31500"/>
            </a:xfrm>
            <a:custGeom>
              <a:avLst/>
              <a:gdLst/>
              <a:ahLst/>
              <a:cxnLst/>
              <a:rect l="l" t="t" r="r" b="b"/>
              <a:pathLst>
                <a:path w="1535" h="1260" extrusionOk="0">
                  <a:moveTo>
                    <a:pt x="167" y="0"/>
                  </a:moveTo>
                  <a:cubicBezTo>
                    <a:pt x="108" y="0"/>
                    <a:pt x="50" y="9"/>
                    <a:pt x="0" y="25"/>
                  </a:cubicBezTo>
                  <a:cubicBezTo>
                    <a:pt x="67" y="626"/>
                    <a:pt x="500" y="1126"/>
                    <a:pt x="1101" y="1260"/>
                  </a:cubicBezTo>
                  <a:lnTo>
                    <a:pt x="1535" y="1260"/>
                  </a:lnTo>
                  <a:cubicBezTo>
                    <a:pt x="1501" y="592"/>
                    <a:pt x="1001" y="59"/>
                    <a:pt x="334" y="25"/>
                  </a:cubicBezTo>
                  <a:cubicBezTo>
                    <a:pt x="284" y="9"/>
                    <a:pt x="225" y="0"/>
                    <a:pt x="167"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1"/>
            <p:cNvSpPr/>
            <p:nvPr/>
          </p:nvSpPr>
          <p:spPr>
            <a:xfrm>
              <a:off x="1810625" y="3919925"/>
              <a:ext cx="755575" cy="461175"/>
            </a:xfrm>
            <a:custGeom>
              <a:avLst/>
              <a:gdLst/>
              <a:ahLst/>
              <a:cxnLst/>
              <a:rect l="l" t="t" r="r" b="b"/>
              <a:pathLst>
                <a:path w="30223" h="18447" extrusionOk="0">
                  <a:moveTo>
                    <a:pt x="18347" y="0"/>
                  </a:moveTo>
                  <a:lnTo>
                    <a:pt x="134" y="10508"/>
                  </a:lnTo>
                  <a:cubicBezTo>
                    <a:pt x="1" y="10574"/>
                    <a:pt x="1" y="10741"/>
                    <a:pt x="134" y="10808"/>
                  </a:cubicBezTo>
                  <a:lnTo>
                    <a:pt x="13344" y="18447"/>
                  </a:lnTo>
                  <a:lnTo>
                    <a:pt x="30222" y="8706"/>
                  </a:lnTo>
                  <a:cubicBezTo>
                    <a:pt x="30022" y="8439"/>
                    <a:pt x="29822" y="8173"/>
                    <a:pt x="29555" y="7939"/>
                  </a:cubicBezTo>
                  <a:cubicBezTo>
                    <a:pt x="27053" y="5604"/>
                    <a:pt x="22350" y="2535"/>
                    <a:pt x="183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1"/>
            <p:cNvSpPr/>
            <p:nvPr/>
          </p:nvSpPr>
          <p:spPr>
            <a:xfrm>
              <a:off x="1825650" y="4004150"/>
              <a:ext cx="878975" cy="343175"/>
            </a:xfrm>
            <a:custGeom>
              <a:avLst/>
              <a:gdLst/>
              <a:ahLst/>
              <a:cxnLst/>
              <a:rect l="l" t="t" r="r" b="b"/>
              <a:pathLst>
                <a:path w="35159" h="13727" extrusionOk="0">
                  <a:moveTo>
                    <a:pt x="35159" y="0"/>
                  </a:moveTo>
                  <a:lnTo>
                    <a:pt x="12743" y="12909"/>
                  </a:lnTo>
                  <a:lnTo>
                    <a:pt x="67" y="5604"/>
                  </a:lnTo>
                  <a:cubicBezTo>
                    <a:pt x="34" y="5571"/>
                    <a:pt x="0" y="5504"/>
                    <a:pt x="0" y="5471"/>
                  </a:cubicBezTo>
                  <a:lnTo>
                    <a:pt x="0" y="5871"/>
                  </a:lnTo>
                  <a:cubicBezTo>
                    <a:pt x="0" y="6305"/>
                    <a:pt x="234" y="6705"/>
                    <a:pt x="601" y="6905"/>
                  </a:cubicBezTo>
                  <a:lnTo>
                    <a:pt x="12142" y="13577"/>
                  </a:lnTo>
                  <a:cubicBezTo>
                    <a:pt x="12326" y="13677"/>
                    <a:pt x="12534" y="13727"/>
                    <a:pt x="12747" y="13727"/>
                  </a:cubicBezTo>
                  <a:cubicBezTo>
                    <a:pt x="12959" y="13727"/>
                    <a:pt x="13176" y="13677"/>
                    <a:pt x="13376" y="13577"/>
                  </a:cubicBezTo>
                  <a:lnTo>
                    <a:pt x="34558" y="1368"/>
                  </a:lnTo>
                  <a:cubicBezTo>
                    <a:pt x="34925" y="1134"/>
                    <a:pt x="35159" y="734"/>
                    <a:pt x="35159" y="300"/>
                  </a:cubicBezTo>
                  <a:lnTo>
                    <a:pt x="351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1"/>
            <p:cNvSpPr/>
            <p:nvPr/>
          </p:nvSpPr>
          <p:spPr>
            <a:xfrm>
              <a:off x="2144200" y="4004150"/>
              <a:ext cx="560425" cy="342750"/>
            </a:xfrm>
            <a:custGeom>
              <a:avLst/>
              <a:gdLst/>
              <a:ahLst/>
              <a:cxnLst/>
              <a:rect l="l" t="t" r="r" b="b"/>
              <a:pathLst>
                <a:path w="22417" h="13710" extrusionOk="0">
                  <a:moveTo>
                    <a:pt x="22417" y="0"/>
                  </a:moveTo>
                  <a:lnTo>
                    <a:pt x="1" y="12909"/>
                  </a:lnTo>
                  <a:lnTo>
                    <a:pt x="1" y="13710"/>
                  </a:lnTo>
                  <a:cubicBezTo>
                    <a:pt x="234" y="13710"/>
                    <a:pt x="434" y="13677"/>
                    <a:pt x="634" y="13577"/>
                  </a:cubicBezTo>
                  <a:lnTo>
                    <a:pt x="21816" y="1334"/>
                  </a:lnTo>
                  <a:cubicBezTo>
                    <a:pt x="22183" y="1101"/>
                    <a:pt x="22417" y="701"/>
                    <a:pt x="22417" y="267"/>
                  </a:cubicBezTo>
                  <a:lnTo>
                    <a:pt x="224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1"/>
            <p:cNvSpPr/>
            <p:nvPr/>
          </p:nvSpPr>
          <p:spPr>
            <a:xfrm>
              <a:off x="1824800" y="3819850"/>
              <a:ext cx="879825" cy="507050"/>
            </a:xfrm>
            <a:custGeom>
              <a:avLst/>
              <a:gdLst/>
              <a:ahLst/>
              <a:cxnLst/>
              <a:rect l="l" t="t" r="r" b="b"/>
              <a:pathLst>
                <a:path w="35193" h="20282" extrusionOk="0">
                  <a:moveTo>
                    <a:pt x="22267" y="0"/>
                  </a:moveTo>
                  <a:cubicBezTo>
                    <a:pt x="22142" y="0"/>
                    <a:pt x="22017" y="34"/>
                    <a:pt x="21916" y="100"/>
                  </a:cubicBezTo>
                  <a:lnTo>
                    <a:pt x="101" y="12676"/>
                  </a:lnTo>
                  <a:cubicBezTo>
                    <a:pt x="1" y="12743"/>
                    <a:pt x="1" y="12876"/>
                    <a:pt x="101" y="12943"/>
                  </a:cubicBezTo>
                  <a:lnTo>
                    <a:pt x="12777" y="20281"/>
                  </a:lnTo>
                  <a:lnTo>
                    <a:pt x="35193" y="7372"/>
                  </a:lnTo>
                  <a:lnTo>
                    <a:pt x="22617" y="100"/>
                  </a:lnTo>
                  <a:cubicBezTo>
                    <a:pt x="22517" y="34"/>
                    <a:pt x="22392" y="0"/>
                    <a:pt x="22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1"/>
            <p:cNvSpPr/>
            <p:nvPr/>
          </p:nvSpPr>
          <p:spPr>
            <a:xfrm>
              <a:off x="1972425" y="3916575"/>
              <a:ext cx="665500" cy="383625"/>
            </a:xfrm>
            <a:custGeom>
              <a:avLst/>
              <a:gdLst/>
              <a:ahLst/>
              <a:cxnLst/>
              <a:rect l="l" t="t" r="r" b="b"/>
              <a:pathLst>
                <a:path w="26620" h="15345" extrusionOk="0">
                  <a:moveTo>
                    <a:pt x="19814" y="1"/>
                  </a:moveTo>
                  <a:lnTo>
                    <a:pt x="0" y="11442"/>
                  </a:lnTo>
                  <a:lnTo>
                    <a:pt x="6772" y="15345"/>
                  </a:lnTo>
                  <a:lnTo>
                    <a:pt x="26619" y="3903"/>
                  </a:lnTo>
                  <a:lnTo>
                    <a:pt x="198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1"/>
            <p:cNvSpPr/>
            <p:nvPr/>
          </p:nvSpPr>
          <p:spPr>
            <a:xfrm>
              <a:off x="1972425" y="3916575"/>
              <a:ext cx="665500" cy="290225"/>
            </a:xfrm>
            <a:custGeom>
              <a:avLst/>
              <a:gdLst/>
              <a:ahLst/>
              <a:cxnLst/>
              <a:rect l="l" t="t" r="r" b="b"/>
              <a:pathLst>
                <a:path w="26620" h="11609" extrusionOk="0">
                  <a:moveTo>
                    <a:pt x="19814" y="1"/>
                  </a:moveTo>
                  <a:lnTo>
                    <a:pt x="0" y="11442"/>
                  </a:lnTo>
                  <a:lnTo>
                    <a:pt x="267" y="11609"/>
                  </a:lnTo>
                  <a:lnTo>
                    <a:pt x="19814" y="301"/>
                  </a:lnTo>
                  <a:lnTo>
                    <a:pt x="26352" y="4037"/>
                  </a:lnTo>
                  <a:lnTo>
                    <a:pt x="26619" y="3903"/>
                  </a:lnTo>
                  <a:lnTo>
                    <a:pt x="19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1"/>
            <p:cNvSpPr/>
            <p:nvPr/>
          </p:nvSpPr>
          <p:spPr>
            <a:xfrm>
              <a:off x="2058300" y="3941600"/>
              <a:ext cx="236875" cy="136775"/>
            </a:xfrm>
            <a:custGeom>
              <a:avLst/>
              <a:gdLst/>
              <a:ahLst/>
              <a:cxnLst/>
              <a:rect l="l" t="t" r="r" b="b"/>
              <a:pathLst>
                <a:path w="9475" h="5471" extrusionOk="0">
                  <a:moveTo>
                    <a:pt x="6038" y="0"/>
                  </a:moveTo>
                  <a:lnTo>
                    <a:pt x="1" y="3470"/>
                  </a:lnTo>
                  <a:lnTo>
                    <a:pt x="134" y="3570"/>
                  </a:lnTo>
                  <a:lnTo>
                    <a:pt x="3437" y="5471"/>
                  </a:lnTo>
                  <a:lnTo>
                    <a:pt x="9374" y="2069"/>
                  </a:lnTo>
                  <a:lnTo>
                    <a:pt x="9474" y="2002"/>
                  </a:lnTo>
                  <a:lnTo>
                    <a:pt x="60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1"/>
            <p:cNvSpPr/>
            <p:nvPr/>
          </p:nvSpPr>
          <p:spPr>
            <a:xfrm>
              <a:off x="2061650" y="3944925"/>
              <a:ext cx="231025" cy="133450"/>
            </a:xfrm>
            <a:custGeom>
              <a:avLst/>
              <a:gdLst/>
              <a:ahLst/>
              <a:cxnLst/>
              <a:rect l="l" t="t" r="r" b="b"/>
              <a:pathLst>
                <a:path w="9241" h="5338" extrusionOk="0">
                  <a:moveTo>
                    <a:pt x="5904" y="1"/>
                  </a:moveTo>
                  <a:lnTo>
                    <a:pt x="0" y="3437"/>
                  </a:lnTo>
                  <a:lnTo>
                    <a:pt x="3303" y="5338"/>
                  </a:lnTo>
                  <a:lnTo>
                    <a:pt x="9240" y="1936"/>
                  </a:lnTo>
                  <a:lnTo>
                    <a:pt x="59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1"/>
            <p:cNvSpPr/>
            <p:nvPr/>
          </p:nvSpPr>
          <p:spPr>
            <a:xfrm>
              <a:off x="1651350" y="3783150"/>
              <a:ext cx="596400" cy="343875"/>
            </a:xfrm>
            <a:custGeom>
              <a:avLst/>
              <a:gdLst/>
              <a:ahLst/>
              <a:cxnLst/>
              <a:rect l="l" t="t" r="r" b="b"/>
              <a:pathLst>
                <a:path w="23856" h="13755" extrusionOk="0">
                  <a:moveTo>
                    <a:pt x="1" y="1"/>
                  </a:moveTo>
                  <a:lnTo>
                    <a:pt x="1702" y="9407"/>
                  </a:lnTo>
                  <a:lnTo>
                    <a:pt x="8040" y="11842"/>
                  </a:lnTo>
                  <a:lnTo>
                    <a:pt x="8106" y="11876"/>
                  </a:lnTo>
                  <a:cubicBezTo>
                    <a:pt x="8773" y="12243"/>
                    <a:pt x="9507" y="12576"/>
                    <a:pt x="10275" y="12843"/>
                  </a:cubicBezTo>
                  <a:cubicBezTo>
                    <a:pt x="10682" y="12966"/>
                    <a:pt x="11121" y="13011"/>
                    <a:pt x="11570" y="13011"/>
                  </a:cubicBezTo>
                  <a:cubicBezTo>
                    <a:pt x="12702" y="13011"/>
                    <a:pt x="13894" y="12724"/>
                    <a:pt x="14778" y="12676"/>
                  </a:cubicBezTo>
                  <a:cubicBezTo>
                    <a:pt x="14843" y="12673"/>
                    <a:pt x="14911" y="12671"/>
                    <a:pt x="14980" y="12671"/>
                  </a:cubicBezTo>
                  <a:cubicBezTo>
                    <a:pt x="16260" y="12671"/>
                    <a:pt x="18207" y="13234"/>
                    <a:pt x="19314" y="13677"/>
                  </a:cubicBezTo>
                  <a:cubicBezTo>
                    <a:pt x="19449" y="13731"/>
                    <a:pt x="19587" y="13755"/>
                    <a:pt x="19726" y="13755"/>
                  </a:cubicBezTo>
                  <a:cubicBezTo>
                    <a:pt x="20714" y="13755"/>
                    <a:pt x="21762" y="12555"/>
                    <a:pt x="22331" y="12555"/>
                  </a:cubicBezTo>
                  <a:cubicBezTo>
                    <a:pt x="22373" y="12555"/>
                    <a:pt x="22413" y="12562"/>
                    <a:pt x="22450" y="12576"/>
                  </a:cubicBezTo>
                  <a:cubicBezTo>
                    <a:pt x="22536" y="12607"/>
                    <a:pt x="22632" y="12622"/>
                    <a:pt x="22729" y="12622"/>
                  </a:cubicBezTo>
                  <a:cubicBezTo>
                    <a:pt x="23273" y="12622"/>
                    <a:pt x="23856" y="12152"/>
                    <a:pt x="22950" y="11275"/>
                  </a:cubicBezTo>
                  <a:cubicBezTo>
                    <a:pt x="21883" y="10208"/>
                    <a:pt x="20348" y="8773"/>
                    <a:pt x="19047" y="8306"/>
                  </a:cubicBezTo>
                  <a:cubicBezTo>
                    <a:pt x="18747" y="8206"/>
                    <a:pt x="18447" y="8106"/>
                    <a:pt x="18147" y="8040"/>
                  </a:cubicBezTo>
                  <a:cubicBezTo>
                    <a:pt x="18580" y="7973"/>
                    <a:pt x="19047" y="7873"/>
                    <a:pt x="19481" y="7773"/>
                  </a:cubicBezTo>
                  <a:cubicBezTo>
                    <a:pt x="19915" y="7639"/>
                    <a:pt x="20315" y="7372"/>
                    <a:pt x="20615" y="7006"/>
                  </a:cubicBezTo>
                  <a:cubicBezTo>
                    <a:pt x="20715" y="6872"/>
                    <a:pt x="20782" y="6639"/>
                    <a:pt x="20649" y="6539"/>
                  </a:cubicBezTo>
                  <a:cubicBezTo>
                    <a:pt x="20582" y="6472"/>
                    <a:pt x="20549" y="6472"/>
                    <a:pt x="20482" y="6472"/>
                  </a:cubicBezTo>
                  <a:cubicBezTo>
                    <a:pt x="19481" y="6438"/>
                    <a:pt x="18747" y="6272"/>
                    <a:pt x="17847" y="6205"/>
                  </a:cubicBezTo>
                  <a:cubicBezTo>
                    <a:pt x="17681" y="6191"/>
                    <a:pt x="17515" y="6183"/>
                    <a:pt x="17349" y="6183"/>
                  </a:cubicBezTo>
                  <a:cubicBezTo>
                    <a:pt x="17115" y="6183"/>
                    <a:pt x="16880" y="6199"/>
                    <a:pt x="16646" y="6238"/>
                  </a:cubicBezTo>
                  <a:cubicBezTo>
                    <a:pt x="16312" y="6338"/>
                    <a:pt x="15945" y="6438"/>
                    <a:pt x="15578" y="6572"/>
                  </a:cubicBezTo>
                  <a:cubicBezTo>
                    <a:pt x="14977" y="6772"/>
                    <a:pt x="14386" y="6879"/>
                    <a:pt x="13765" y="6879"/>
                  </a:cubicBezTo>
                  <a:cubicBezTo>
                    <a:pt x="12731" y="6879"/>
                    <a:pt x="11616" y="6584"/>
                    <a:pt x="10241" y="5938"/>
                  </a:cubicBezTo>
                  <a:cubicBezTo>
                    <a:pt x="8006" y="4937"/>
                    <a:pt x="1" y="1"/>
                    <a:pt x="1"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1"/>
            <p:cNvSpPr/>
            <p:nvPr/>
          </p:nvSpPr>
          <p:spPr>
            <a:xfrm>
              <a:off x="2047475" y="3962450"/>
              <a:ext cx="115925" cy="21700"/>
            </a:xfrm>
            <a:custGeom>
              <a:avLst/>
              <a:gdLst/>
              <a:ahLst/>
              <a:cxnLst/>
              <a:rect l="l" t="t" r="r" b="b"/>
              <a:pathLst>
                <a:path w="4637" h="868" extrusionOk="0">
                  <a:moveTo>
                    <a:pt x="4637" y="0"/>
                  </a:moveTo>
                  <a:cubicBezTo>
                    <a:pt x="4303" y="217"/>
                    <a:pt x="3795" y="284"/>
                    <a:pt x="3265" y="284"/>
                  </a:cubicBezTo>
                  <a:cubicBezTo>
                    <a:pt x="2735" y="284"/>
                    <a:pt x="2185" y="217"/>
                    <a:pt x="1768" y="167"/>
                  </a:cubicBezTo>
                  <a:cubicBezTo>
                    <a:pt x="1693" y="163"/>
                    <a:pt x="1618" y="161"/>
                    <a:pt x="1543" y="161"/>
                  </a:cubicBezTo>
                  <a:cubicBezTo>
                    <a:pt x="1018" y="161"/>
                    <a:pt x="496" y="263"/>
                    <a:pt x="0" y="467"/>
                  </a:cubicBezTo>
                  <a:cubicBezTo>
                    <a:pt x="767" y="501"/>
                    <a:pt x="1535" y="634"/>
                    <a:pt x="2302" y="868"/>
                  </a:cubicBezTo>
                  <a:cubicBezTo>
                    <a:pt x="2735" y="801"/>
                    <a:pt x="3202" y="734"/>
                    <a:pt x="3636" y="601"/>
                  </a:cubicBezTo>
                  <a:cubicBezTo>
                    <a:pt x="4003" y="501"/>
                    <a:pt x="4370" y="267"/>
                    <a:pt x="4637" y="0"/>
                  </a:cubicBez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1"/>
            <p:cNvSpPr/>
            <p:nvPr/>
          </p:nvSpPr>
          <p:spPr>
            <a:xfrm>
              <a:off x="2153375" y="3623875"/>
              <a:ext cx="633800" cy="710025"/>
            </a:xfrm>
            <a:custGeom>
              <a:avLst/>
              <a:gdLst/>
              <a:ahLst/>
              <a:cxnLst/>
              <a:rect l="l" t="t" r="r" b="b"/>
              <a:pathLst>
                <a:path w="25352" h="28401" extrusionOk="0">
                  <a:moveTo>
                    <a:pt x="24918" y="0"/>
                  </a:moveTo>
                  <a:lnTo>
                    <a:pt x="3003" y="12676"/>
                  </a:lnTo>
                  <a:cubicBezTo>
                    <a:pt x="2736" y="12809"/>
                    <a:pt x="2536" y="13076"/>
                    <a:pt x="2502" y="13410"/>
                  </a:cubicBezTo>
                  <a:lnTo>
                    <a:pt x="1" y="28321"/>
                  </a:lnTo>
                  <a:cubicBezTo>
                    <a:pt x="161" y="28374"/>
                    <a:pt x="331" y="28401"/>
                    <a:pt x="502" y="28401"/>
                  </a:cubicBezTo>
                  <a:cubicBezTo>
                    <a:pt x="758" y="28401"/>
                    <a:pt x="1015" y="28341"/>
                    <a:pt x="1235" y="28220"/>
                  </a:cubicBezTo>
                  <a:lnTo>
                    <a:pt x="22350" y="16045"/>
                  </a:lnTo>
                  <a:cubicBezTo>
                    <a:pt x="22717" y="15812"/>
                    <a:pt x="22950" y="15445"/>
                    <a:pt x="23050" y="15044"/>
                  </a:cubicBezTo>
                  <a:lnTo>
                    <a:pt x="25352" y="1268"/>
                  </a:lnTo>
                  <a:cubicBezTo>
                    <a:pt x="25352" y="1201"/>
                    <a:pt x="25352" y="1101"/>
                    <a:pt x="25352" y="1034"/>
                  </a:cubicBezTo>
                  <a:cubicBezTo>
                    <a:pt x="25352" y="634"/>
                    <a:pt x="25185" y="267"/>
                    <a:pt x="249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1"/>
            <p:cNvSpPr/>
            <p:nvPr/>
          </p:nvSpPr>
          <p:spPr>
            <a:xfrm>
              <a:off x="2144200" y="3618025"/>
              <a:ext cx="632150" cy="713875"/>
            </a:xfrm>
            <a:custGeom>
              <a:avLst/>
              <a:gdLst/>
              <a:ahLst/>
              <a:cxnLst/>
              <a:rect l="l" t="t" r="r" b="b"/>
              <a:pathLst>
                <a:path w="25286" h="28555" extrusionOk="0">
                  <a:moveTo>
                    <a:pt x="25018" y="1"/>
                  </a:moveTo>
                  <a:lnTo>
                    <a:pt x="3036" y="12710"/>
                  </a:lnTo>
                  <a:cubicBezTo>
                    <a:pt x="2769" y="12843"/>
                    <a:pt x="2569" y="13110"/>
                    <a:pt x="2502" y="13444"/>
                  </a:cubicBezTo>
                  <a:lnTo>
                    <a:pt x="1" y="28354"/>
                  </a:lnTo>
                  <a:lnTo>
                    <a:pt x="167" y="28454"/>
                  </a:lnTo>
                  <a:cubicBezTo>
                    <a:pt x="234" y="28488"/>
                    <a:pt x="301" y="28521"/>
                    <a:pt x="368" y="28555"/>
                  </a:cubicBezTo>
                  <a:lnTo>
                    <a:pt x="2869" y="13644"/>
                  </a:lnTo>
                  <a:cubicBezTo>
                    <a:pt x="2903" y="13310"/>
                    <a:pt x="3103" y="13043"/>
                    <a:pt x="3370" y="12910"/>
                  </a:cubicBezTo>
                  <a:lnTo>
                    <a:pt x="25285" y="234"/>
                  </a:lnTo>
                  <a:cubicBezTo>
                    <a:pt x="25219" y="134"/>
                    <a:pt x="25119" y="67"/>
                    <a:pt x="250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1"/>
            <p:cNvSpPr/>
            <p:nvPr/>
          </p:nvSpPr>
          <p:spPr>
            <a:xfrm>
              <a:off x="2144200" y="3942425"/>
              <a:ext cx="76750" cy="389475"/>
            </a:xfrm>
            <a:custGeom>
              <a:avLst/>
              <a:gdLst/>
              <a:ahLst/>
              <a:cxnLst/>
              <a:rect l="l" t="t" r="r" b="b"/>
              <a:pathLst>
                <a:path w="3070" h="15579" extrusionOk="0">
                  <a:moveTo>
                    <a:pt x="2703" y="1"/>
                  </a:moveTo>
                  <a:cubicBezTo>
                    <a:pt x="2602" y="134"/>
                    <a:pt x="2536" y="301"/>
                    <a:pt x="2502" y="468"/>
                  </a:cubicBezTo>
                  <a:lnTo>
                    <a:pt x="1" y="15378"/>
                  </a:lnTo>
                  <a:lnTo>
                    <a:pt x="167" y="15478"/>
                  </a:lnTo>
                  <a:cubicBezTo>
                    <a:pt x="234" y="15512"/>
                    <a:pt x="301" y="15545"/>
                    <a:pt x="368" y="15579"/>
                  </a:cubicBezTo>
                  <a:lnTo>
                    <a:pt x="2869" y="668"/>
                  </a:lnTo>
                  <a:cubicBezTo>
                    <a:pt x="2869" y="501"/>
                    <a:pt x="2936" y="334"/>
                    <a:pt x="3069" y="201"/>
                  </a:cubicBez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1"/>
            <p:cNvSpPr/>
            <p:nvPr/>
          </p:nvSpPr>
          <p:spPr>
            <a:xfrm>
              <a:off x="2447550" y="3937525"/>
              <a:ext cx="97450" cy="99050"/>
            </a:xfrm>
            <a:custGeom>
              <a:avLst/>
              <a:gdLst/>
              <a:ahLst/>
              <a:cxnLst/>
              <a:rect l="l" t="t" r="r" b="b"/>
              <a:pathLst>
                <a:path w="3898" h="3962" extrusionOk="0">
                  <a:moveTo>
                    <a:pt x="3166" y="1"/>
                  </a:moveTo>
                  <a:cubicBezTo>
                    <a:pt x="2912" y="1"/>
                    <a:pt x="2596" y="97"/>
                    <a:pt x="2244" y="297"/>
                  </a:cubicBezTo>
                  <a:cubicBezTo>
                    <a:pt x="1209" y="897"/>
                    <a:pt x="275" y="2131"/>
                    <a:pt x="109" y="3032"/>
                  </a:cubicBezTo>
                  <a:cubicBezTo>
                    <a:pt x="1" y="3637"/>
                    <a:pt x="256" y="3962"/>
                    <a:pt x="731" y="3962"/>
                  </a:cubicBezTo>
                  <a:cubicBezTo>
                    <a:pt x="989" y="3962"/>
                    <a:pt x="1312" y="3866"/>
                    <a:pt x="1676" y="3666"/>
                  </a:cubicBezTo>
                  <a:cubicBezTo>
                    <a:pt x="2677" y="3065"/>
                    <a:pt x="3645" y="1831"/>
                    <a:pt x="3811" y="931"/>
                  </a:cubicBezTo>
                  <a:cubicBezTo>
                    <a:pt x="3898" y="326"/>
                    <a:pt x="3634" y="1"/>
                    <a:pt x="31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1"/>
            <p:cNvSpPr/>
            <p:nvPr/>
          </p:nvSpPr>
          <p:spPr>
            <a:xfrm>
              <a:off x="1442875" y="3236925"/>
              <a:ext cx="362775" cy="812275"/>
            </a:xfrm>
            <a:custGeom>
              <a:avLst/>
              <a:gdLst/>
              <a:ahLst/>
              <a:cxnLst/>
              <a:rect l="l" t="t" r="r" b="b"/>
              <a:pathLst>
                <a:path w="14511" h="32491" extrusionOk="0">
                  <a:moveTo>
                    <a:pt x="6505" y="1"/>
                  </a:moveTo>
                  <a:cubicBezTo>
                    <a:pt x="5304" y="401"/>
                    <a:pt x="4203" y="1035"/>
                    <a:pt x="3236" y="1802"/>
                  </a:cubicBezTo>
                  <a:cubicBezTo>
                    <a:pt x="1902" y="2969"/>
                    <a:pt x="1301" y="5605"/>
                    <a:pt x="968" y="9374"/>
                  </a:cubicBezTo>
                  <a:cubicBezTo>
                    <a:pt x="701" y="12676"/>
                    <a:pt x="167" y="20916"/>
                    <a:pt x="100" y="22850"/>
                  </a:cubicBezTo>
                  <a:cubicBezTo>
                    <a:pt x="0" y="25319"/>
                    <a:pt x="100" y="27287"/>
                    <a:pt x="2702" y="28454"/>
                  </a:cubicBezTo>
                  <a:cubicBezTo>
                    <a:pt x="5437" y="29688"/>
                    <a:pt x="13610" y="32490"/>
                    <a:pt x="13610" y="32490"/>
                  </a:cubicBezTo>
                  <a:lnTo>
                    <a:pt x="14511" y="26253"/>
                  </a:lnTo>
                  <a:cubicBezTo>
                    <a:pt x="11108" y="23784"/>
                    <a:pt x="8340" y="21850"/>
                    <a:pt x="8340" y="21850"/>
                  </a:cubicBezTo>
                  <a:lnTo>
                    <a:pt x="9307" y="11475"/>
                  </a:lnTo>
                  <a:cubicBezTo>
                    <a:pt x="9307" y="11475"/>
                    <a:pt x="10041" y="6338"/>
                    <a:pt x="8873" y="3436"/>
                  </a:cubicBezTo>
                  <a:cubicBezTo>
                    <a:pt x="7672" y="401"/>
                    <a:pt x="6505" y="1"/>
                    <a:pt x="6505" y="1"/>
                  </a:cubicBezTo>
                  <a:close/>
                </a:path>
              </a:pathLst>
            </a:custGeom>
            <a:solidFill>
              <a:srgbClr val="C8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1"/>
            <p:cNvSpPr/>
            <p:nvPr/>
          </p:nvSpPr>
          <p:spPr>
            <a:xfrm>
              <a:off x="1433700" y="3230250"/>
              <a:ext cx="319425" cy="782250"/>
            </a:xfrm>
            <a:custGeom>
              <a:avLst/>
              <a:gdLst/>
              <a:ahLst/>
              <a:cxnLst/>
              <a:rect l="l" t="t" r="r" b="b"/>
              <a:pathLst>
                <a:path w="12777" h="31290" extrusionOk="0">
                  <a:moveTo>
                    <a:pt x="7139" y="1"/>
                  </a:moveTo>
                  <a:cubicBezTo>
                    <a:pt x="4504" y="835"/>
                    <a:pt x="3136" y="1368"/>
                    <a:pt x="2002" y="4471"/>
                  </a:cubicBezTo>
                  <a:cubicBezTo>
                    <a:pt x="901" y="7573"/>
                    <a:pt x="934" y="13310"/>
                    <a:pt x="601" y="17880"/>
                  </a:cubicBezTo>
                  <a:cubicBezTo>
                    <a:pt x="234" y="22450"/>
                    <a:pt x="0" y="25452"/>
                    <a:pt x="734" y="26887"/>
                  </a:cubicBezTo>
                  <a:cubicBezTo>
                    <a:pt x="1134" y="27687"/>
                    <a:pt x="1868" y="28421"/>
                    <a:pt x="4470" y="29388"/>
                  </a:cubicBezTo>
                  <a:cubicBezTo>
                    <a:pt x="7105" y="30356"/>
                    <a:pt x="9641" y="31290"/>
                    <a:pt x="9641" y="31290"/>
                  </a:cubicBezTo>
                  <a:cubicBezTo>
                    <a:pt x="9641" y="31290"/>
                    <a:pt x="9907" y="27220"/>
                    <a:pt x="12776" y="24518"/>
                  </a:cubicBezTo>
                  <a:lnTo>
                    <a:pt x="8807" y="22117"/>
                  </a:lnTo>
                  <a:cubicBezTo>
                    <a:pt x="8807" y="22117"/>
                    <a:pt x="9741" y="12743"/>
                    <a:pt x="9941" y="10175"/>
                  </a:cubicBezTo>
                  <a:cubicBezTo>
                    <a:pt x="10174" y="7639"/>
                    <a:pt x="10441" y="2236"/>
                    <a:pt x="7139" y="1"/>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1"/>
            <p:cNvSpPr/>
            <p:nvPr/>
          </p:nvSpPr>
          <p:spPr>
            <a:xfrm>
              <a:off x="1522100" y="3754800"/>
              <a:ext cx="135125" cy="40050"/>
            </a:xfrm>
            <a:custGeom>
              <a:avLst/>
              <a:gdLst/>
              <a:ahLst/>
              <a:cxnLst/>
              <a:rect l="l" t="t" r="r" b="b"/>
              <a:pathLst>
                <a:path w="5405" h="1602" extrusionOk="0">
                  <a:moveTo>
                    <a:pt x="3945" y="0"/>
                  </a:moveTo>
                  <a:cubicBezTo>
                    <a:pt x="2092" y="0"/>
                    <a:pt x="641" y="534"/>
                    <a:pt x="0" y="1602"/>
                  </a:cubicBezTo>
                  <a:cubicBezTo>
                    <a:pt x="456" y="1237"/>
                    <a:pt x="2032" y="810"/>
                    <a:pt x="3485" y="810"/>
                  </a:cubicBezTo>
                  <a:cubicBezTo>
                    <a:pt x="4160" y="810"/>
                    <a:pt x="4807" y="902"/>
                    <a:pt x="5304" y="1135"/>
                  </a:cubicBezTo>
                  <a:lnTo>
                    <a:pt x="5404" y="100"/>
                  </a:lnTo>
                  <a:cubicBezTo>
                    <a:pt x="4897" y="34"/>
                    <a:pt x="4409" y="0"/>
                    <a:pt x="394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1"/>
            <p:cNvSpPr/>
            <p:nvPr/>
          </p:nvSpPr>
          <p:spPr>
            <a:xfrm>
              <a:off x="1628000" y="3853875"/>
              <a:ext cx="52575" cy="144450"/>
            </a:xfrm>
            <a:custGeom>
              <a:avLst/>
              <a:gdLst/>
              <a:ahLst/>
              <a:cxnLst/>
              <a:rect l="l" t="t" r="r" b="b"/>
              <a:pathLst>
                <a:path w="2103" h="5778" extrusionOk="0">
                  <a:moveTo>
                    <a:pt x="2081" y="0"/>
                  </a:moveTo>
                  <a:cubicBezTo>
                    <a:pt x="2078" y="0"/>
                    <a:pt x="2073" y="2"/>
                    <a:pt x="2069" y="7"/>
                  </a:cubicBezTo>
                  <a:cubicBezTo>
                    <a:pt x="1568" y="340"/>
                    <a:pt x="1201" y="774"/>
                    <a:pt x="935" y="1308"/>
                  </a:cubicBezTo>
                  <a:cubicBezTo>
                    <a:pt x="634" y="1808"/>
                    <a:pt x="434" y="2342"/>
                    <a:pt x="301" y="2909"/>
                  </a:cubicBezTo>
                  <a:cubicBezTo>
                    <a:pt x="134" y="3543"/>
                    <a:pt x="34" y="4177"/>
                    <a:pt x="34" y="4844"/>
                  </a:cubicBezTo>
                  <a:cubicBezTo>
                    <a:pt x="1" y="5111"/>
                    <a:pt x="1" y="5377"/>
                    <a:pt x="34" y="5678"/>
                  </a:cubicBezTo>
                  <a:lnTo>
                    <a:pt x="301" y="5778"/>
                  </a:lnTo>
                  <a:cubicBezTo>
                    <a:pt x="234" y="4844"/>
                    <a:pt x="301" y="3910"/>
                    <a:pt x="534" y="3009"/>
                  </a:cubicBezTo>
                  <a:cubicBezTo>
                    <a:pt x="668" y="2442"/>
                    <a:pt x="901" y="1942"/>
                    <a:pt x="1168" y="1441"/>
                  </a:cubicBezTo>
                  <a:cubicBezTo>
                    <a:pt x="1435" y="974"/>
                    <a:pt x="1735" y="507"/>
                    <a:pt x="2102" y="74"/>
                  </a:cubicBezTo>
                  <a:cubicBezTo>
                    <a:pt x="2102" y="74"/>
                    <a:pt x="2102" y="0"/>
                    <a:pt x="2081"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1"/>
            <p:cNvSpPr/>
            <p:nvPr/>
          </p:nvSpPr>
          <p:spPr>
            <a:xfrm>
              <a:off x="2849700" y="1985000"/>
              <a:ext cx="1483600" cy="780375"/>
            </a:xfrm>
            <a:custGeom>
              <a:avLst/>
              <a:gdLst/>
              <a:ahLst/>
              <a:cxnLst/>
              <a:rect l="l" t="t" r="r" b="b"/>
              <a:pathLst>
                <a:path w="59344" h="31215" extrusionOk="0">
                  <a:moveTo>
                    <a:pt x="29672" y="0"/>
                  </a:moveTo>
                  <a:cubicBezTo>
                    <a:pt x="22750" y="0"/>
                    <a:pt x="15829" y="1526"/>
                    <a:pt x="10542" y="4578"/>
                  </a:cubicBezTo>
                  <a:cubicBezTo>
                    <a:pt x="1" y="10683"/>
                    <a:pt x="1" y="20556"/>
                    <a:pt x="10542" y="26661"/>
                  </a:cubicBezTo>
                  <a:cubicBezTo>
                    <a:pt x="15829" y="29696"/>
                    <a:pt x="22750" y="31214"/>
                    <a:pt x="29672" y="31214"/>
                  </a:cubicBezTo>
                  <a:cubicBezTo>
                    <a:pt x="36594" y="31214"/>
                    <a:pt x="43515" y="29696"/>
                    <a:pt x="48802" y="26661"/>
                  </a:cubicBezTo>
                  <a:cubicBezTo>
                    <a:pt x="59343" y="20556"/>
                    <a:pt x="59343" y="10683"/>
                    <a:pt x="48802" y="4578"/>
                  </a:cubicBezTo>
                  <a:cubicBezTo>
                    <a:pt x="43515" y="1526"/>
                    <a:pt x="36594" y="0"/>
                    <a:pt x="29672"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1"/>
            <p:cNvSpPr/>
            <p:nvPr/>
          </p:nvSpPr>
          <p:spPr>
            <a:xfrm>
              <a:off x="3737850" y="2365475"/>
              <a:ext cx="292725" cy="286900"/>
            </a:xfrm>
            <a:custGeom>
              <a:avLst/>
              <a:gdLst/>
              <a:ahLst/>
              <a:cxnLst/>
              <a:rect l="l" t="t" r="r" b="b"/>
              <a:pathLst>
                <a:path w="11709" h="11476" extrusionOk="0">
                  <a:moveTo>
                    <a:pt x="6205" y="0"/>
                  </a:moveTo>
                  <a:lnTo>
                    <a:pt x="3169" y="5437"/>
                  </a:lnTo>
                  <a:cubicBezTo>
                    <a:pt x="2202" y="6005"/>
                    <a:pt x="0" y="7372"/>
                    <a:pt x="500" y="9207"/>
                  </a:cubicBezTo>
                  <a:cubicBezTo>
                    <a:pt x="967" y="11008"/>
                    <a:pt x="4403" y="11475"/>
                    <a:pt x="4403" y="11475"/>
                  </a:cubicBezTo>
                  <a:lnTo>
                    <a:pt x="11708" y="3569"/>
                  </a:lnTo>
                  <a:lnTo>
                    <a:pt x="6205"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1"/>
            <p:cNvSpPr/>
            <p:nvPr/>
          </p:nvSpPr>
          <p:spPr>
            <a:xfrm>
              <a:off x="3630275" y="2551425"/>
              <a:ext cx="167625" cy="383650"/>
            </a:xfrm>
            <a:custGeom>
              <a:avLst/>
              <a:gdLst/>
              <a:ahLst/>
              <a:cxnLst/>
              <a:rect l="l" t="t" r="r" b="b"/>
              <a:pathLst>
                <a:path w="6705" h="15346" extrusionOk="0">
                  <a:moveTo>
                    <a:pt x="3402" y="1"/>
                  </a:moveTo>
                  <a:cubicBezTo>
                    <a:pt x="3069" y="201"/>
                    <a:pt x="2802" y="501"/>
                    <a:pt x="2569" y="835"/>
                  </a:cubicBezTo>
                  <a:cubicBezTo>
                    <a:pt x="2335" y="1135"/>
                    <a:pt x="2335" y="2803"/>
                    <a:pt x="2068" y="3537"/>
                  </a:cubicBezTo>
                  <a:cubicBezTo>
                    <a:pt x="1835" y="4304"/>
                    <a:pt x="1668" y="4471"/>
                    <a:pt x="1234" y="5438"/>
                  </a:cubicBezTo>
                  <a:cubicBezTo>
                    <a:pt x="801" y="6439"/>
                    <a:pt x="0" y="7406"/>
                    <a:pt x="734" y="10141"/>
                  </a:cubicBezTo>
                  <a:cubicBezTo>
                    <a:pt x="1468" y="12877"/>
                    <a:pt x="2735" y="14244"/>
                    <a:pt x="3836" y="14945"/>
                  </a:cubicBezTo>
                  <a:cubicBezTo>
                    <a:pt x="4270" y="15178"/>
                    <a:pt x="4737" y="15312"/>
                    <a:pt x="5204" y="15345"/>
                  </a:cubicBezTo>
                  <a:cubicBezTo>
                    <a:pt x="5204" y="15345"/>
                    <a:pt x="6705" y="14845"/>
                    <a:pt x="6538" y="13944"/>
                  </a:cubicBezTo>
                  <a:cubicBezTo>
                    <a:pt x="6338" y="13044"/>
                    <a:pt x="3402" y="1"/>
                    <a:pt x="3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1"/>
            <p:cNvSpPr/>
            <p:nvPr/>
          </p:nvSpPr>
          <p:spPr>
            <a:xfrm>
              <a:off x="3647775" y="2497475"/>
              <a:ext cx="228525" cy="429025"/>
            </a:xfrm>
            <a:custGeom>
              <a:avLst/>
              <a:gdLst/>
              <a:ahLst/>
              <a:cxnLst/>
              <a:rect l="l" t="t" r="r" b="b"/>
              <a:pathLst>
                <a:path w="9141" h="17161" extrusionOk="0">
                  <a:moveTo>
                    <a:pt x="6519" y="1"/>
                  </a:moveTo>
                  <a:cubicBezTo>
                    <a:pt x="6339" y="1"/>
                    <a:pt x="6125" y="170"/>
                    <a:pt x="5838" y="324"/>
                  </a:cubicBezTo>
                  <a:cubicBezTo>
                    <a:pt x="5438" y="524"/>
                    <a:pt x="4504" y="825"/>
                    <a:pt x="4103" y="1058"/>
                  </a:cubicBezTo>
                  <a:cubicBezTo>
                    <a:pt x="3536" y="1325"/>
                    <a:pt x="3069" y="1692"/>
                    <a:pt x="2702" y="2159"/>
                  </a:cubicBezTo>
                  <a:cubicBezTo>
                    <a:pt x="2135" y="2959"/>
                    <a:pt x="2202" y="4827"/>
                    <a:pt x="1869" y="5795"/>
                  </a:cubicBezTo>
                  <a:cubicBezTo>
                    <a:pt x="1568" y="6762"/>
                    <a:pt x="935" y="7596"/>
                    <a:pt x="468" y="8864"/>
                  </a:cubicBezTo>
                  <a:cubicBezTo>
                    <a:pt x="1" y="10131"/>
                    <a:pt x="468" y="13000"/>
                    <a:pt x="1502" y="14434"/>
                  </a:cubicBezTo>
                  <a:cubicBezTo>
                    <a:pt x="2999" y="16540"/>
                    <a:pt x="4167" y="17160"/>
                    <a:pt x="4949" y="17160"/>
                  </a:cubicBezTo>
                  <a:cubicBezTo>
                    <a:pt x="5196" y="17160"/>
                    <a:pt x="5403" y="17099"/>
                    <a:pt x="5571" y="17003"/>
                  </a:cubicBezTo>
                  <a:cubicBezTo>
                    <a:pt x="7940" y="15502"/>
                    <a:pt x="6338" y="13234"/>
                    <a:pt x="7406" y="8997"/>
                  </a:cubicBezTo>
                  <a:cubicBezTo>
                    <a:pt x="7573" y="8030"/>
                    <a:pt x="7940" y="7129"/>
                    <a:pt x="8473" y="6329"/>
                  </a:cubicBezTo>
                  <a:cubicBezTo>
                    <a:pt x="8740" y="6062"/>
                    <a:pt x="8940" y="5761"/>
                    <a:pt x="9107" y="5428"/>
                  </a:cubicBezTo>
                  <a:cubicBezTo>
                    <a:pt x="9140" y="5161"/>
                    <a:pt x="8974" y="4861"/>
                    <a:pt x="8140" y="4027"/>
                  </a:cubicBezTo>
                  <a:cubicBezTo>
                    <a:pt x="7339" y="3193"/>
                    <a:pt x="7272" y="3260"/>
                    <a:pt x="6705" y="3093"/>
                  </a:cubicBezTo>
                  <a:cubicBezTo>
                    <a:pt x="6648" y="3080"/>
                    <a:pt x="6594" y="3074"/>
                    <a:pt x="6543" y="3074"/>
                  </a:cubicBezTo>
                  <a:cubicBezTo>
                    <a:pt x="6057" y="3074"/>
                    <a:pt x="5817" y="3620"/>
                    <a:pt x="5304" y="4194"/>
                  </a:cubicBezTo>
                  <a:cubicBezTo>
                    <a:pt x="5471" y="3627"/>
                    <a:pt x="5605" y="3060"/>
                    <a:pt x="5671" y="2459"/>
                  </a:cubicBezTo>
                  <a:cubicBezTo>
                    <a:pt x="5671" y="1892"/>
                    <a:pt x="5471" y="1725"/>
                    <a:pt x="6272" y="725"/>
                  </a:cubicBezTo>
                  <a:lnTo>
                    <a:pt x="6772" y="157"/>
                  </a:lnTo>
                  <a:cubicBezTo>
                    <a:pt x="6693" y="45"/>
                    <a:pt x="6610" y="1"/>
                    <a:pt x="65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1"/>
            <p:cNvSpPr/>
            <p:nvPr/>
          </p:nvSpPr>
          <p:spPr>
            <a:xfrm>
              <a:off x="3647775" y="2688200"/>
              <a:ext cx="173475" cy="238300"/>
            </a:xfrm>
            <a:custGeom>
              <a:avLst/>
              <a:gdLst/>
              <a:ahLst/>
              <a:cxnLst/>
              <a:rect l="l" t="t" r="r" b="b"/>
              <a:pathLst>
                <a:path w="6939" h="9532" extrusionOk="0">
                  <a:moveTo>
                    <a:pt x="1001" y="0"/>
                  </a:moveTo>
                  <a:cubicBezTo>
                    <a:pt x="801" y="401"/>
                    <a:pt x="634" y="801"/>
                    <a:pt x="468" y="1235"/>
                  </a:cubicBezTo>
                  <a:cubicBezTo>
                    <a:pt x="1" y="2502"/>
                    <a:pt x="468" y="5371"/>
                    <a:pt x="1502" y="6805"/>
                  </a:cubicBezTo>
                  <a:cubicBezTo>
                    <a:pt x="2999" y="8911"/>
                    <a:pt x="4167" y="9531"/>
                    <a:pt x="4949" y="9531"/>
                  </a:cubicBezTo>
                  <a:cubicBezTo>
                    <a:pt x="5196" y="9531"/>
                    <a:pt x="5403" y="9470"/>
                    <a:pt x="5571" y="9374"/>
                  </a:cubicBezTo>
                  <a:cubicBezTo>
                    <a:pt x="6405" y="8874"/>
                    <a:pt x="6939" y="7940"/>
                    <a:pt x="6939" y="6972"/>
                  </a:cubicBezTo>
                  <a:cubicBezTo>
                    <a:pt x="6839" y="6905"/>
                    <a:pt x="6739" y="6839"/>
                    <a:pt x="6672" y="6739"/>
                  </a:cubicBezTo>
                  <a:cubicBezTo>
                    <a:pt x="6505" y="6472"/>
                    <a:pt x="6372" y="6138"/>
                    <a:pt x="6338" y="5805"/>
                  </a:cubicBezTo>
                  <a:cubicBezTo>
                    <a:pt x="6305" y="5504"/>
                    <a:pt x="6338" y="5204"/>
                    <a:pt x="6405" y="4904"/>
                  </a:cubicBezTo>
                  <a:cubicBezTo>
                    <a:pt x="6405" y="4904"/>
                    <a:pt x="6438" y="4737"/>
                    <a:pt x="5438" y="4003"/>
                  </a:cubicBezTo>
                  <a:cubicBezTo>
                    <a:pt x="4871" y="3636"/>
                    <a:pt x="4237" y="3336"/>
                    <a:pt x="3603" y="3169"/>
                  </a:cubicBezTo>
                  <a:cubicBezTo>
                    <a:pt x="3603" y="3169"/>
                    <a:pt x="3470" y="3703"/>
                    <a:pt x="3370" y="3870"/>
                  </a:cubicBezTo>
                  <a:cubicBezTo>
                    <a:pt x="3210" y="4317"/>
                    <a:pt x="2867" y="4673"/>
                    <a:pt x="2486" y="4673"/>
                  </a:cubicBezTo>
                  <a:cubicBezTo>
                    <a:pt x="2469" y="4673"/>
                    <a:pt x="2453" y="4672"/>
                    <a:pt x="2436" y="4670"/>
                  </a:cubicBezTo>
                  <a:cubicBezTo>
                    <a:pt x="1702" y="4604"/>
                    <a:pt x="1201" y="3269"/>
                    <a:pt x="1001" y="2702"/>
                  </a:cubicBezTo>
                  <a:cubicBezTo>
                    <a:pt x="768" y="2069"/>
                    <a:pt x="734" y="1401"/>
                    <a:pt x="868" y="768"/>
                  </a:cubicBezTo>
                  <a:cubicBezTo>
                    <a:pt x="868" y="601"/>
                    <a:pt x="901" y="434"/>
                    <a:pt x="935" y="267"/>
                  </a:cubicBezTo>
                  <a:cubicBezTo>
                    <a:pt x="968" y="167"/>
                    <a:pt x="1001" y="101"/>
                    <a:pt x="1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1"/>
            <p:cNvSpPr/>
            <p:nvPr/>
          </p:nvSpPr>
          <p:spPr>
            <a:xfrm>
              <a:off x="3801225" y="2698200"/>
              <a:ext cx="38375" cy="130975"/>
            </a:xfrm>
            <a:custGeom>
              <a:avLst/>
              <a:gdLst/>
              <a:ahLst/>
              <a:cxnLst/>
              <a:rect l="l" t="t" r="r" b="b"/>
              <a:pathLst>
                <a:path w="1535" h="5239" extrusionOk="0">
                  <a:moveTo>
                    <a:pt x="1535" y="1"/>
                  </a:moveTo>
                  <a:lnTo>
                    <a:pt x="1535" y="1"/>
                  </a:lnTo>
                  <a:cubicBezTo>
                    <a:pt x="868" y="1935"/>
                    <a:pt x="0" y="4270"/>
                    <a:pt x="34" y="4838"/>
                  </a:cubicBezTo>
                  <a:cubicBezTo>
                    <a:pt x="48" y="5086"/>
                    <a:pt x="121" y="5239"/>
                    <a:pt x="234" y="5239"/>
                  </a:cubicBezTo>
                  <a:cubicBezTo>
                    <a:pt x="379" y="5239"/>
                    <a:pt x="591" y="4989"/>
                    <a:pt x="834" y="4371"/>
                  </a:cubicBezTo>
                  <a:cubicBezTo>
                    <a:pt x="834" y="3236"/>
                    <a:pt x="968" y="2069"/>
                    <a:pt x="1268" y="968"/>
                  </a:cubicBezTo>
                  <a:cubicBezTo>
                    <a:pt x="1335" y="668"/>
                    <a:pt x="1435" y="334"/>
                    <a:pt x="15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1"/>
            <p:cNvSpPr/>
            <p:nvPr/>
          </p:nvSpPr>
          <p:spPr>
            <a:xfrm>
              <a:off x="3724500" y="2507745"/>
              <a:ext cx="93425" cy="286325"/>
            </a:xfrm>
            <a:custGeom>
              <a:avLst/>
              <a:gdLst/>
              <a:ahLst/>
              <a:cxnLst/>
              <a:rect l="l" t="t" r="r" b="b"/>
              <a:pathLst>
                <a:path w="3737" h="11453" extrusionOk="0">
                  <a:moveTo>
                    <a:pt x="3476" y="1"/>
                  </a:moveTo>
                  <a:cubicBezTo>
                    <a:pt x="3304" y="1"/>
                    <a:pt x="3112" y="170"/>
                    <a:pt x="2802" y="324"/>
                  </a:cubicBezTo>
                  <a:cubicBezTo>
                    <a:pt x="2736" y="358"/>
                    <a:pt x="2636" y="391"/>
                    <a:pt x="2536" y="458"/>
                  </a:cubicBezTo>
                  <a:cubicBezTo>
                    <a:pt x="2169" y="891"/>
                    <a:pt x="2002" y="1425"/>
                    <a:pt x="2035" y="1992"/>
                  </a:cubicBezTo>
                  <a:cubicBezTo>
                    <a:pt x="2069" y="2759"/>
                    <a:pt x="1702" y="3927"/>
                    <a:pt x="1201" y="5028"/>
                  </a:cubicBezTo>
                  <a:cubicBezTo>
                    <a:pt x="734" y="6128"/>
                    <a:pt x="0" y="8463"/>
                    <a:pt x="34" y="9898"/>
                  </a:cubicBezTo>
                  <a:cubicBezTo>
                    <a:pt x="63" y="11118"/>
                    <a:pt x="446" y="11452"/>
                    <a:pt x="699" y="11452"/>
                  </a:cubicBezTo>
                  <a:cubicBezTo>
                    <a:pt x="736" y="11452"/>
                    <a:pt x="771" y="11445"/>
                    <a:pt x="801" y="11432"/>
                  </a:cubicBezTo>
                  <a:cubicBezTo>
                    <a:pt x="1034" y="11365"/>
                    <a:pt x="768" y="10165"/>
                    <a:pt x="1034" y="8397"/>
                  </a:cubicBezTo>
                  <a:cubicBezTo>
                    <a:pt x="1301" y="6662"/>
                    <a:pt x="1735" y="6062"/>
                    <a:pt x="2269" y="4194"/>
                  </a:cubicBezTo>
                  <a:cubicBezTo>
                    <a:pt x="2435" y="3627"/>
                    <a:pt x="2569" y="3060"/>
                    <a:pt x="2636" y="2459"/>
                  </a:cubicBezTo>
                  <a:cubicBezTo>
                    <a:pt x="2636" y="1892"/>
                    <a:pt x="2435" y="1725"/>
                    <a:pt x="3236" y="725"/>
                  </a:cubicBezTo>
                  <a:lnTo>
                    <a:pt x="3736" y="157"/>
                  </a:lnTo>
                  <a:cubicBezTo>
                    <a:pt x="3646" y="45"/>
                    <a:pt x="3564" y="1"/>
                    <a:pt x="3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1"/>
            <p:cNvSpPr/>
            <p:nvPr/>
          </p:nvSpPr>
          <p:spPr>
            <a:xfrm>
              <a:off x="3732825" y="2763025"/>
              <a:ext cx="80850" cy="54725"/>
            </a:xfrm>
            <a:custGeom>
              <a:avLst/>
              <a:gdLst/>
              <a:ahLst/>
              <a:cxnLst/>
              <a:rect l="l" t="t" r="r" b="b"/>
              <a:pathLst>
                <a:path w="3234" h="2189" extrusionOk="0">
                  <a:moveTo>
                    <a:pt x="182" y="1"/>
                  </a:moveTo>
                  <a:cubicBezTo>
                    <a:pt x="101" y="1"/>
                    <a:pt x="28" y="61"/>
                    <a:pt x="1" y="143"/>
                  </a:cubicBezTo>
                  <a:cubicBezTo>
                    <a:pt x="1" y="176"/>
                    <a:pt x="1" y="243"/>
                    <a:pt x="34" y="310"/>
                  </a:cubicBezTo>
                  <a:cubicBezTo>
                    <a:pt x="68" y="310"/>
                    <a:pt x="101" y="343"/>
                    <a:pt x="134" y="343"/>
                  </a:cubicBezTo>
                  <a:cubicBezTo>
                    <a:pt x="1235" y="543"/>
                    <a:pt x="2236" y="1177"/>
                    <a:pt x="2870" y="2111"/>
                  </a:cubicBezTo>
                  <a:cubicBezTo>
                    <a:pt x="2906" y="2166"/>
                    <a:pt x="2953" y="2188"/>
                    <a:pt x="2998" y="2188"/>
                  </a:cubicBezTo>
                  <a:cubicBezTo>
                    <a:pt x="3119" y="2188"/>
                    <a:pt x="3233" y="2032"/>
                    <a:pt x="3137" y="1911"/>
                  </a:cubicBezTo>
                  <a:cubicBezTo>
                    <a:pt x="2469" y="910"/>
                    <a:pt x="1402" y="243"/>
                    <a:pt x="234" y="10"/>
                  </a:cubicBezTo>
                  <a:cubicBezTo>
                    <a:pt x="217" y="4"/>
                    <a:pt x="199"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1"/>
            <p:cNvSpPr/>
            <p:nvPr/>
          </p:nvSpPr>
          <p:spPr>
            <a:xfrm>
              <a:off x="3740350" y="2726350"/>
              <a:ext cx="84250" cy="58950"/>
            </a:xfrm>
            <a:custGeom>
              <a:avLst/>
              <a:gdLst/>
              <a:ahLst/>
              <a:cxnLst/>
              <a:rect l="l" t="t" r="r" b="b"/>
              <a:pathLst>
                <a:path w="3370" h="2358" extrusionOk="0">
                  <a:moveTo>
                    <a:pt x="181" y="0"/>
                  </a:moveTo>
                  <a:cubicBezTo>
                    <a:pt x="100" y="0"/>
                    <a:pt x="28" y="60"/>
                    <a:pt x="0" y="142"/>
                  </a:cubicBezTo>
                  <a:cubicBezTo>
                    <a:pt x="0" y="209"/>
                    <a:pt x="0" y="276"/>
                    <a:pt x="34" y="309"/>
                  </a:cubicBezTo>
                  <a:cubicBezTo>
                    <a:pt x="67" y="342"/>
                    <a:pt x="100" y="342"/>
                    <a:pt x="134" y="376"/>
                  </a:cubicBezTo>
                  <a:cubicBezTo>
                    <a:pt x="1301" y="609"/>
                    <a:pt x="2335" y="1310"/>
                    <a:pt x="3002" y="2277"/>
                  </a:cubicBezTo>
                  <a:cubicBezTo>
                    <a:pt x="3039" y="2332"/>
                    <a:pt x="3096" y="2357"/>
                    <a:pt x="3151" y="2357"/>
                  </a:cubicBezTo>
                  <a:cubicBezTo>
                    <a:pt x="3196" y="2357"/>
                    <a:pt x="3239" y="2341"/>
                    <a:pt x="3269" y="2311"/>
                  </a:cubicBezTo>
                  <a:cubicBezTo>
                    <a:pt x="3336" y="2244"/>
                    <a:pt x="3369" y="2144"/>
                    <a:pt x="3303" y="2077"/>
                  </a:cubicBezTo>
                  <a:cubicBezTo>
                    <a:pt x="2569" y="1010"/>
                    <a:pt x="1468" y="276"/>
                    <a:pt x="234" y="9"/>
                  </a:cubicBezTo>
                  <a:cubicBezTo>
                    <a:pt x="216" y="3"/>
                    <a:pt x="198" y="0"/>
                    <a:pt x="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1"/>
            <p:cNvSpPr/>
            <p:nvPr/>
          </p:nvSpPr>
          <p:spPr>
            <a:xfrm>
              <a:off x="3739800" y="2685400"/>
              <a:ext cx="96725" cy="66325"/>
            </a:xfrm>
            <a:custGeom>
              <a:avLst/>
              <a:gdLst/>
              <a:ahLst/>
              <a:cxnLst/>
              <a:rect l="l" t="t" r="r" b="b"/>
              <a:pathLst>
                <a:path w="3869" h="2653" extrusionOk="0">
                  <a:moveTo>
                    <a:pt x="231" y="1"/>
                  </a:moveTo>
                  <a:cubicBezTo>
                    <a:pt x="94" y="1"/>
                    <a:pt x="1" y="199"/>
                    <a:pt x="89" y="346"/>
                  </a:cubicBezTo>
                  <a:cubicBezTo>
                    <a:pt x="122" y="346"/>
                    <a:pt x="156" y="379"/>
                    <a:pt x="189" y="379"/>
                  </a:cubicBezTo>
                  <a:cubicBezTo>
                    <a:pt x="1490" y="680"/>
                    <a:pt x="2657" y="1447"/>
                    <a:pt x="3425" y="2548"/>
                  </a:cubicBezTo>
                  <a:cubicBezTo>
                    <a:pt x="3462" y="2623"/>
                    <a:pt x="3518" y="2653"/>
                    <a:pt x="3575" y="2653"/>
                  </a:cubicBezTo>
                  <a:cubicBezTo>
                    <a:pt x="3720" y="2653"/>
                    <a:pt x="3869" y="2458"/>
                    <a:pt x="3725" y="2314"/>
                  </a:cubicBezTo>
                  <a:cubicBezTo>
                    <a:pt x="2924" y="1147"/>
                    <a:pt x="1690" y="313"/>
                    <a:pt x="289" y="12"/>
                  </a:cubicBezTo>
                  <a:cubicBezTo>
                    <a:pt x="269" y="4"/>
                    <a:pt x="250"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1"/>
            <p:cNvSpPr/>
            <p:nvPr/>
          </p:nvSpPr>
          <p:spPr>
            <a:xfrm>
              <a:off x="3747425" y="2651225"/>
              <a:ext cx="93025" cy="64225"/>
            </a:xfrm>
            <a:custGeom>
              <a:avLst/>
              <a:gdLst/>
              <a:ahLst/>
              <a:cxnLst/>
              <a:rect l="l" t="t" r="r" b="b"/>
              <a:pathLst>
                <a:path w="3721" h="2569" extrusionOk="0">
                  <a:moveTo>
                    <a:pt x="248" y="0"/>
                  </a:moveTo>
                  <a:cubicBezTo>
                    <a:pt x="89" y="0"/>
                    <a:pt x="0" y="195"/>
                    <a:pt x="117" y="312"/>
                  </a:cubicBezTo>
                  <a:lnTo>
                    <a:pt x="84" y="312"/>
                  </a:lnTo>
                  <a:cubicBezTo>
                    <a:pt x="117" y="345"/>
                    <a:pt x="151" y="379"/>
                    <a:pt x="184" y="379"/>
                  </a:cubicBezTo>
                  <a:cubicBezTo>
                    <a:pt x="1452" y="679"/>
                    <a:pt x="2586" y="1413"/>
                    <a:pt x="3353" y="2514"/>
                  </a:cubicBezTo>
                  <a:cubicBezTo>
                    <a:pt x="3373" y="2553"/>
                    <a:pt x="3427" y="2569"/>
                    <a:pt x="3488" y="2569"/>
                  </a:cubicBezTo>
                  <a:cubicBezTo>
                    <a:pt x="3531" y="2569"/>
                    <a:pt x="3579" y="2561"/>
                    <a:pt x="3620" y="2547"/>
                  </a:cubicBezTo>
                  <a:cubicBezTo>
                    <a:pt x="3687" y="2480"/>
                    <a:pt x="3720" y="2347"/>
                    <a:pt x="3653" y="2247"/>
                  </a:cubicBezTo>
                  <a:cubicBezTo>
                    <a:pt x="2853" y="1113"/>
                    <a:pt x="1652" y="312"/>
                    <a:pt x="318" y="12"/>
                  </a:cubicBezTo>
                  <a:cubicBezTo>
                    <a:pt x="293" y="4"/>
                    <a:pt x="270" y="0"/>
                    <a:pt x="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1"/>
            <p:cNvSpPr/>
            <p:nvPr/>
          </p:nvSpPr>
          <p:spPr>
            <a:xfrm>
              <a:off x="3762850" y="2617925"/>
              <a:ext cx="91775" cy="64525"/>
            </a:xfrm>
            <a:custGeom>
              <a:avLst/>
              <a:gdLst/>
              <a:ahLst/>
              <a:cxnLst/>
              <a:rect l="l" t="t" r="r" b="b"/>
              <a:pathLst>
                <a:path w="3671" h="2581" extrusionOk="0">
                  <a:moveTo>
                    <a:pt x="212" y="1"/>
                  </a:moveTo>
                  <a:cubicBezTo>
                    <a:pt x="123" y="1"/>
                    <a:pt x="28" y="61"/>
                    <a:pt x="1" y="143"/>
                  </a:cubicBezTo>
                  <a:cubicBezTo>
                    <a:pt x="1" y="210"/>
                    <a:pt x="1" y="276"/>
                    <a:pt x="34" y="343"/>
                  </a:cubicBezTo>
                  <a:cubicBezTo>
                    <a:pt x="68" y="376"/>
                    <a:pt x="101" y="376"/>
                    <a:pt x="134" y="376"/>
                  </a:cubicBezTo>
                  <a:cubicBezTo>
                    <a:pt x="1402" y="677"/>
                    <a:pt x="2536" y="1444"/>
                    <a:pt x="3270" y="2511"/>
                  </a:cubicBezTo>
                  <a:cubicBezTo>
                    <a:pt x="3311" y="2553"/>
                    <a:pt x="3378" y="2581"/>
                    <a:pt x="3446" y="2581"/>
                  </a:cubicBezTo>
                  <a:cubicBezTo>
                    <a:pt x="3489" y="2581"/>
                    <a:pt x="3532" y="2570"/>
                    <a:pt x="3570" y="2545"/>
                  </a:cubicBezTo>
                  <a:cubicBezTo>
                    <a:pt x="3637" y="2478"/>
                    <a:pt x="3670" y="2344"/>
                    <a:pt x="3603" y="2278"/>
                  </a:cubicBezTo>
                  <a:cubicBezTo>
                    <a:pt x="2803" y="1144"/>
                    <a:pt x="1602" y="343"/>
                    <a:pt x="268" y="9"/>
                  </a:cubicBezTo>
                  <a:cubicBezTo>
                    <a:pt x="250" y="4"/>
                    <a:pt x="231" y="1"/>
                    <a:pt x="21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1"/>
            <p:cNvSpPr/>
            <p:nvPr/>
          </p:nvSpPr>
          <p:spPr>
            <a:xfrm>
              <a:off x="3766200" y="2513900"/>
              <a:ext cx="226850" cy="222700"/>
            </a:xfrm>
            <a:custGeom>
              <a:avLst/>
              <a:gdLst/>
              <a:ahLst/>
              <a:cxnLst/>
              <a:rect l="l" t="t" r="r" b="b"/>
              <a:pathLst>
                <a:path w="9074" h="8908" extrusionOk="0">
                  <a:moveTo>
                    <a:pt x="3536" y="1"/>
                  </a:moveTo>
                  <a:lnTo>
                    <a:pt x="0" y="5438"/>
                  </a:lnTo>
                  <a:lnTo>
                    <a:pt x="6538" y="8907"/>
                  </a:lnTo>
                  <a:lnTo>
                    <a:pt x="9073" y="4537"/>
                  </a:lnTo>
                  <a:lnTo>
                    <a:pt x="7072" y="3170"/>
                  </a:lnTo>
                  <a:lnTo>
                    <a:pt x="3536"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1"/>
            <p:cNvSpPr/>
            <p:nvPr/>
          </p:nvSpPr>
          <p:spPr>
            <a:xfrm>
              <a:off x="3690300" y="1972600"/>
              <a:ext cx="626300" cy="568850"/>
            </a:xfrm>
            <a:custGeom>
              <a:avLst/>
              <a:gdLst/>
              <a:ahLst/>
              <a:cxnLst/>
              <a:rect l="l" t="t" r="r" b="b"/>
              <a:pathLst>
                <a:path w="25052" h="22754" extrusionOk="0">
                  <a:moveTo>
                    <a:pt x="17524" y="1"/>
                  </a:moveTo>
                  <a:cubicBezTo>
                    <a:pt x="11249" y="1"/>
                    <a:pt x="1" y="1372"/>
                    <a:pt x="1" y="1372"/>
                  </a:cubicBezTo>
                  <a:lnTo>
                    <a:pt x="968" y="14181"/>
                  </a:lnTo>
                  <a:lnTo>
                    <a:pt x="1735" y="15215"/>
                  </a:lnTo>
                  <a:lnTo>
                    <a:pt x="8907" y="13280"/>
                  </a:lnTo>
                  <a:lnTo>
                    <a:pt x="6472" y="18250"/>
                  </a:lnTo>
                  <a:cubicBezTo>
                    <a:pt x="7339" y="21119"/>
                    <a:pt x="10542" y="22754"/>
                    <a:pt x="10542" y="22754"/>
                  </a:cubicBezTo>
                  <a:cubicBezTo>
                    <a:pt x="10542" y="22754"/>
                    <a:pt x="20282" y="14314"/>
                    <a:pt x="23684" y="7309"/>
                  </a:cubicBezTo>
                  <a:cubicBezTo>
                    <a:pt x="25052" y="4574"/>
                    <a:pt x="24919" y="338"/>
                    <a:pt x="19114" y="37"/>
                  </a:cubicBezTo>
                  <a:cubicBezTo>
                    <a:pt x="18635" y="12"/>
                    <a:pt x="18100" y="1"/>
                    <a:pt x="17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1"/>
            <p:cNvSpPr/>
            <p:nvPr/>
          </p:nvSpPr>
          <p:spPr>
            <a:xfrm>
              <a:off x="3867925" y="2101125"/>
              <a:ext cx="194350" cy="215175"/>
            </a:xfrm>
            <a:custGeom>
              <a:avLst/>
              <a:gdLst/>
              <a:ahLst/>
              <a:cxnLst/>
              <a:rect l="l" t="t" r="r" b="b"/>
              <a:pathLst>
                <a:path w="7774" h="8607" extrusionOk="0">
                  <a:moveTo>
                    <a:pt x="7773" y="0"/>
                  </a:moveTo>
                  <a:cubicBezTo>
                    <a:pt x="7773" y="0"/>
                    <a:pt x="5438" y="767"/>
                    <a:pt x="3136" y="3869"/>
                  </a:cubicBezTo>
                  <a:cubicBezTo>
                    <a:pt x="2002" y="5404"/>
                    <a:pt x="968" y="6972"/>
                    <a:pt x="1" y="8606"/>
                  </a:cubicBezTo>
                  <a:lnTo>
                    <a:pt x="1802" y="8139"/>
                  </a:lnTo>
                  <a:cubicBezTo>
                    <a:pt x="4004" y="3469"/>
                    <a:pt x="4471" y="2068"/>
                    <a:pt x="777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1"/>
            <p:cNvSpPr/>
            <p:nvPr/>
          </p:nvSpPr>
          <p:spPr>
            <a:xfrm>
              <a:off x="3114050" y="2006875"/>
              <a:ext cx="803950" cy="700525"/>
            </a:xfrm>
            <a:custGeom>
              <a:avLst/>
              <a:gdLst/>
              <a:ahLst/>
              <a:cxnLst/>
              <a:rect l="l" t="t" r="r" b="b"/>
              <a:pathLst>
                <a:path w="32158" h="28021" extrusionOk="0">
                  <a:moveTo>
                    <a:pt x="23051" y="1"/>
                  </a:moveTo>
                  <a:lnTo>
                    <a:pt x="2369" y="2836"/>
                  </a:lnTo>
                  <a:cubicBezTo>
                    <a:pt x="2369" y="2836"/>
                    <a:pt x="1" y="10441"/>
                    <a:pt x="1535" y="15078"/>
                  </a:cubicBezTo>
                  <a:cubicBezTo>
                    <a:pt x="3070" y="19715"/>
                    <a:pt x="7606" y="21316"/>
                    <a:pt x="9808" y="21616"/>
                  </a:cubicBezTo>
                  <a:cubicBezTo>
                    <a:pt x="10407" y="21687"/>
                    <a:pt x="11028" y="21716"/>
                    <a:pt x="11640" y="21716"/>
                  </a:cubicBezTo>
                  <a:cubicBezTo>
                    <a:pt x="14201" y="21716"/>
                    <a:pt x="16613" y="21216"/>
                    <a:pt x="16613" y="21216"/>
                  </a:cubicBezTo>
                  <a:cubicBezTo>
                    <a:pt x="17680" y="22116"/>
                    <a:pt x="18881" y="22884"/>
                    <a:pt x="20149" y="23484"/>
                  </a:cubicBezTo>
                  <a:cubicBezTo>
                    <a:pt x="21950" y="24285"/>
                    <a:pt x="29822" y="28021"/>
                    <a:pt x="29822" y="28021"/>
                  </a:cubicBezTo>
                  <a:cubicBezTo>
                    <a:pt x="29822" y="28021"/>
                    <a:pt x="32157" y="26186"/>
                    <a:pt x="32124" y="22217"/>
                  </a:cubicBezTo>
                  <a:lnTo>
                    <a:pt x="24018" y="12810"/>
                  </a:lnTo>
                  <a:lnTo>
                    <a:pt x="23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1"/>
            <p:cNvSpPr/>
            <p:nvPr/>
          </p:nvSpPr>
          <p:spPr>
            <a:xfrm>
              <a:off x="3487675" y="2468050"/>
              <a:ext cx="400300" cy="239350"/>
            </a:xfrm>
            <a:custGeom>
              <a:avLst/>
              <a:gdLst/>
              <a:ahLst/>
              <a:cxnLst/>
              <a:rect l="l" t="t" r="r" b="b"/>
              <a:pathLst>
                <a:path w="16012" h="9574" extrusionOk="0">
                  <a:moveTo>
                    <a:pt x="67" y="0"/>
                  </a:moveTo>
                  <a:cubicBezTo>
                    <a:pt x="67" y="0"/>
                    <a:pt x="0" y="1168"/>
                    <a:pt x="1668" y="2735"/>
                  </a:cubicBezTo>
                  <a:cubicBezTo>
                    <a:pt x="2735" y="3636"/>
                    <a:pt x="3936" y="4437"/>
                    <a:pt x="5204" y="5037"/>
                  </a:cubicBezTo>
                  <a:cubicBezTo>
                    <a:pt x="7005" y="5871"/>
                    <a:pt x="14877" y="9574"/>
                    <a:pt x="14877" y="9574"/>
                  </a:cubicBezTo>
                  <a:cubicBezTo>
                    <a:pt x="14877" y="9574"/>
                    <a:pt x="15344" y="9374"/>
                    <a:pt x="16011" y="8239"/>
                  </a:cubicBezTo>
                  <a:cubicBezTo>
                    <a:pt x="13943" y="7639"/>
                    <a:pt x="7238" y="4670"/>
                    <a:pt x="5070" y="3636"/>
                  </a:cubicBezTo>
                  <a:cubicBezTo>
                    <a:pt x="1234" y="1802"/>
                    <a:pt x="67" y="0"/>
                    <a:pt x="67"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1"/>
            <p:cNvSpPr/>
            <p:nvPr/>
          </p:nvSpPr>
          <p:spPr>
            <a:xfrm>
              <a:off x="3123225" y="2099450"/>
              <a:ext cx="406150" cy="450325"/>
            </a:xfrm>
            <a:custGeom>
              <a:avLst/>
              <a:gdLst/>
              <a:ahLst/>
              <a:cxnLst/>
              <a:rect l="l" t="t" r="r" b="b"/>
              <a:pathLst>
                <a:path w="16246" h="18013" extrusionOk="0">
                  <a:moveTo>
                    <a:pt x="3103" y="0"/>
                  </a:moveTo>
                  <a:lnTo>
                    <a:pt x="2469" y="100"/>
                  </a:lnTo>
                  <a:lnTo>
                    <a:pt x="668" y="267"/>
                  </a:lnTo>
                  <a:cubicBezTo>
                    <a:pt x="468" y="2435"/>
                    <a:pt x="1" y="7839"/>
                    <a:pt x="1202" y="11375"/>
                  </a:cubicBezTo>
                  <a:cubicBezTo>
                    <a:pt x="2736" y="16012"/>
                    <a:pt x="7273" y="17613"/>
                    <a:pt x="9441" y="17913"/>
                  </a:cubicBezTo>
                  <a:cubicBezTo>
                    <a:pt x="10046" y="17984"/>
                    <a:pt x="10671" y="18013"/>
                    <a:pt x="11286" y="18013"/>
                  </a:cubicBezTo>
                  <a:cubicBezTo>
                    <a:pt x="13856" y="18013"/>
                    <a:pt x="16246" y="17513"/>
                    <a:pt x="16246" y="17513"/>
                  </a:cubicBezTo>
                  <a:lnTo>
                    <a:pt x="15278" y="15845"/>
                  </a:lnTo>
                  <a:cubicBezTo>
                    <a:pt x="14244" y="16212"/>
                    <a:pt x="13177" y="16445"/>
                    <a:pt x="12076" y="16545"/>
                  </a:cubicBezTo>
                  <a:cubicBezTo>
                    <a:pt x="11921" y="16564"/>
                    <a:pt x="11745" y="16573"/>
                    <a:pt x="11553" y="16573"/>
                  </a:cubicBezTo>
                  <a:cubicBezTo>
                    <a:pt x="9305" y="16573"/>
                    <a:pt x="4750" y="15278"/>
                    <a:pt x="3337" y="11775"/>
                  </a:cubicBezTo>
                  <a:cubicBezTo>
                    <a:pt x="1802" y="8039"/>
                    <a:pt x="2569" y="3736"/>
                    <a:pt x="310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1"/>
            <p:cNvSpPr/>
            <p:nvPr/>
          </p:nvSpPr>
          <p:spPr>
            <a:xfrm>
              <a:off x="3345050" y="2226100"/>
              <a:ext cx="419500" cy="126875"/>
            </a:xfrm>
            <a:custGeom>
              <a:avLst/>
              <a:gdLst/>
              <a:ahLst/>
              <a:cxnLst/>
              <a:rect l="l" t="t" r="r" b="b"/>
              <a:pathLst>
                <a:path w="16780" h="5075" extrusionOk="0">
                  <a:moveTo>
                    <a:pt x="10156" y="1"/>
                  </a:moveTo>
                  <a:cubicBezTo>
                    <a:pt x="9719" y="1"/>
                    <a:pt x="9249" y="36"/>
                    <a:pt x="8740" y="105"/>
                  </a:cubicBezTo>
                  <a:lnTo>
                    <a:pt x="1" y="1172"/>
                  </a:lnTo>
                  <a:cubicBezTo>
                    <a:pt x="1" y="1172"/>
                    <a:pt x="6205" y="905"/>
                    <a:pt x="9441" y="905"/>
                  </a:cubicBezTo>
                  <a:cubicBezTo>
                    <a:pt x="12677" y="939"/>
                    <a:pt x="13844" y="2707"/>
                    <a:pt x="14578" y="3674"/>
                  </a:cubicBezTo>
                  <a:lnTo>
                    <a:pt x="15679" y="5075"/>
                  </a:lnTo>
                  <a:lnTo>
                    <a:pt x="16780" y="4775"/>
                  </a:lnTo>
                  <a:cubicBezTo>
                    <a:pt x="16780" y="4775"/>
                    <a:pt x="14912" y="2540"/>
                    <a:pt x="13677" y="1339"/>
                  </a:cubicBezTo>
                  <a:cubicBezTo>
                    <a:pt x="12749" y="411"/>
                    <a:pt x="11642" y="1"/>
                    <a:pt x="10156"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1"/>
            <p:cNvSpPr/>
            <p:nvPr/>
          </p:nvSpPr>
          <p:spPr>
            <a:xfrm>
              <a:off x="3633600" y="2134475"/>
              <a:ext cx="58400" cy="125950"/>
            </a:xfrm>
            <a:custGeom>
              <a:avLst/>
              <a:gdLst/>
              <a:ahLst/>
              <a:cxnLst/>
              <a:rect l="l" t="t" r="r" b="b"/>
              <a:pathLst>
                <a:path w="2336" h="5038" extrusionOk="0">
                  <a:moveTo>
                    <a:pt x="1702" y="0"/>
                  </a:moveTo>
                  <a:cubicBezTo>
                    <a:pt x="1702" y="1635"/>
                    <a:pt x="1101" y="3203"/>
                    <a:pt x="0" y="4403"/>
                  </a:cubicBezTo>
                  <a:lnTo>
                    <a:pt x="1001" y="5037"/>
                  </a:lnTo>
                  <a:cubicBezTo>
                    <a:pt x="2335" y="2969"/>
                    <a:pt x="1702" y="1"/>
                    <a:pt x="170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1"/>
            <p:cNvSpPr/>
            <p:nvPr/>
          </p:nvSpPr>
          <p:spPr>
            <a:xfrm>
              <a:off x="4099775" y="2694875"/>
              <a:ext cx="201000" cy="191225"/>
            </a:xfrm>
            <a:custGeom>
              <a:avLst/>
              <a:gdLst/>
              <a:ahLst/>
              <a:cxnLst/>
              <a:rect l="l" t="t" r="r" b="b"/>
              <a:pathLst>
                <a:path w="8040" h="7649" extrusionOk="0">
                  <a:moveTo>
                    <a:pt x="4036" y="0"/>
                  </a:moveTo>
                  <a:lnTo>
                    <a:pt x="0" y="6238"/>
                  </a:lnTo>
                  <a:cubicBezTo>
                    <a:pt x="1368" y="7072"/>
                    <a:pt x="2268" y="7472"/>
                    <a:pt x="3736" y="7639"/>
                  </a:cubicBezTo>
                  <a:cubicBezTo>
                    <a:pt x="3810" y="7646"/>
                    <a:pt x="3883" y="7649"/>
                    <a:pt x="3955" y="7649"/>
                  </a:cubicBezTo>
                  <a:cubicBezTo>
                    <a:pt x="5366" y="7649"/>
                    <a:pt x="6607" y="6450"/>
                    <a:pt x="7305" y="5371"/>
                  </a:cubicBezTo>
                  <a:cubicBezTo>
                    <a:pt x="8039" y="4270"/>
                    <a:pt x="7872" y="3303"/>
                    <a:pt x="7172" y="2335"/>
                  </a:cubicBezTo>
                  <a:cubicBezTo>
                    <a:pt x="6505" y="1335"/>
                    <a:pt x="5571" y="701"/>
                    <a:pt x="4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1"/>
            <p:cNvSpPr/>
            <p:nvPr/>
          </p:nvSpPr>
          <p:spPr>
            <a:xfrm>
              <a:off x="3885450" y="2591375"/>
              <a:ext cx="411150" cy="282600"/>
            </a:xfrm>
            <a:custGeom>
              <a:avLst/>
              <a:gdLst/>
              <a:ahLst/>
              <a:cxnLst/>
              <a:rect l="l" t="t" r="r" b="b"/>
              <a:pathLst>
                <a:path w="16446" h="11304" extrusionOk="0">
                  <a:moveTo>
                    <a:pt x="2480" y="1"/>
                  </a:moveTo>
                  <a:cubicBezTo>
                    <a:pt x="2405" y="1"/>
                    <a:pt x="2346" y="23"/>
                    <a:pt x="2302" y="71"/>
                  </a:cubicBezTo>
                  <a:cubicBezTo>
                    <a:pt x="2535" y="171"/>
                    <a:pt x="4137" y="1272"/>
                    <a:pt x="3803" y="1538"/>
                  </a:cubicBezTo>
                  <a:cubicBezTo>
                    <a:pt x="3776" y="1592"/>
                    <a:pt x="3723" y="1619"/>
                    <a:pt x="3643" y="1619"/>
                  </a:cubicBezTo>
                  <a:cubicBezTo>
                    <a:pt x="3523" y="1619"/>
                    <a:pt x="3343" y="1558"/>
                    <a:pt x="3103" y="1438"/>
                  </a:cubicBezTo>
                  <a:cubicBezTo>
                    <a:pt x="3011" y="1383"/>
                    <a:pt x="2899" y="1359"/>
                    <a:pt x="2789" y="1359"/>
                  </a:cubicBezTo>
                  <a:cubicBezTo>
                    <a:pt x="2699" y="1359"/>
                    <a:pt x="2610" y="1375"/>
                    <a:pt x="2535" y="1405"/>
                  </a:cubicBezTo>
                  <a:cubicBezTo>
                    <a:pt x="2335" y="1505"/>
                    <a:pt x="2202" y="1672"/>
                    <a:pt x="2102" y="1872"/>
                  </a:cubicBezTo>
                  <a:cubicBezTo>
                    <a:pt x="1902" y="2272"/>
                    <a:pt x="1735" y="2706"/>
                    <a:pt x="1568" y="3106"/>
                  </a:cubicBezTo>
                  <a:cubicBezTo>
                    <a:pt x="1435" y="3406"/>
                    <a:pt x="1468" y="3240"/>
                    <a:pt x="1368" y="3540"/>
                  </a:cubicBezTo>
                  <a:cubicBezTo>
                    <a:pt x="1168" y="3873"/>
                    <a:pt x="1034" y="4240"/>
                    <a:pt x="968" y="4641"/>
                  </a:cubicBezTo>
                  <a:cubicBezTo>
                    <a:pt x="968" y="4807"/>
                    <a:pt x="1101" y="4874"/>
                    <a:pt x="1235" y="4974"/>
                  </a:cubicBezTo>
                  <a:cubicBezTo>
                    <a:pt x="1368" y="5074"/>
                    <a:pt x="1568" y="5208"/>
                    <a:pt x="1702" y="5308"/>
                  </a:cubicBezTo>
                  <a:cubicBezTo>
                    <a:pt x="1735" y="5341"/>
                    <a:pt x="1835" y="5475"/>
                    <a:pt x="1802" y="5541"/>
                  </a:cubicBezTo>
                  <a:cubicBezTo>
                    <a:pt x="1785" y="5575"/>
                    <a:pt x="1702" y="5591"/>
                    <a:pt x="1606" y="5591"/>
                  </a:cubicBezTo>
                  <a:cubicBezTo>
                    <a:pt x="1510" y="5591"/>
                    <a:pt x="1401" y="5575"/>
                    <a:pt x="1335" y="5541"/>
                  </a:cubicBezTo>
                  <a:cubicBezTo>
                    <a:pt x="1235" y="5508"/>
                    <a:pt x="1034" y="5441"/>
                    <a:pt x="901" y="5375"/>
                  </a:cubicBezTo>
                  <a:cubicBezTo>
                    <a:pt x="734" y="5308"/>
                    <a:pt x="401" y="5108"/>
                    <a:pt x="34" y="4908"/>
                  </a:cubicBezTo>
                  <a:lnTo>
                    <a:pt x="34" y="4908"/>
                  </a:lnTo>
                  <a:cubicBezTo>
                    <a:pt x="0" y="5375"/>
                    <a:pt x="1935" y="6409"/>
                    <a:pt x="3936" y="7476"/>
                  </a:cubicBezTo>
                  <a:cubicBezTo>
                    <a:pt x="6105" y="8610"/>
                    <a:pt x="6605" y="9311"/>
                    <a:pt x="8373" y="10278"/>
                  </a:cubicBezTo>
                  <a:cubicBezTo>
                    <a:pt x="9713" y="11015"/>
                    <a:pt x="10500" y="11304"/>
                    <a:pt x="11364" y="11304"/>
                  </a:cubicBezTo>
                  <a:cubicBezTo>
                    <a:pt x="11791" y="11304"/>
                    <a:pt x="12236" y="11233"/>
                    <a:pt x="12776" y="11112"/>
                  </a:cubicBezTo>
                  <a:cubicBezTo>
                    <a:pt x="14377" y="10745"/>
                    <a:pt x="16445" y="8543"/>
                    <a:pt x="15178" y="6409"/>
                  </a:cubicBezTo>
                  <a:cubicBezTo>
                    <a:pt x="14110" y="4641"/>
                    <a:pt x="12709" y="4107"/>
                    <a:pt x="10541" y="3440"/>
                  </a:cubicBezTo>
                  <a:cubicBezTo>
                    <a:pt x="8807" y="2906"/>
                    <a:pt x="7105" y="2272"/>
                    <a:pt x="5471" y="1538"/>
                  </a:cubicBezTo>
                  <a:cubicBezTo>
                    <a:pt x="4108" y="959"/>
                    <a:pt x="2973" y="1"/>
                    <a:pt x="24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1"/>
            <p:cNvSpPr/>
            <p:nvPr/>
          </p:nvSpPr>
          <p:spPr>
            <a:xfrm>
              <a:off x="4078075" y="2678200"/>
              <a:ext cx="218525" cy="195950"/>
            </a:xfrm>
            <a:custGeom>
              <a:avLst/>
              <a:gdLst/>
              <a:ahLst/>
              <a:cxnLst/>
              <a:rect l="l" t="t" r="r" b="b"/>
              <a:pathLst>
                <a:path w="8741" h="7838" extrusionOk="0">
                  <a:moveTo>
                    <a:pt x="3036" y="0"/>
                  </a:moveTo>
                  <a:cubicBezTo>
                    <a:pt x="3070" y="34"/>
                    <a:pt x="5071" y="1001"/>
                    <a:pt x="5038" y="1701"/>
                  </a:cubicBezTo>
                  <a:cubicBezTo>
                    <a:pt x="5038" y="2157"/>
                    <a:pt x="4562" y="2317"/>
                    <a:pt x="4138" y="2317"/>
                  </a:cubicBezTo>
                  <a:cubicBezTo>
                    <a:pt x="3878" y="2317"/>
                    <a:pt x="3638" y="2257"/>
                    <a:pt x="3537" y="2168"/>
                  </a:cubicBezTo>
                  <a:cubicBezTo>
                    <a:pt x="1735" y="4136"/>
                    <a:pt x="1902" y="5571"/>
                    <a:pt x="1902" y="5571"/>
                  </a:cubicBezTo>
                  <a:cubicBezTo>
                    <a:pt x="1902" y="5571"/>
                    <a:pt x="3303" y="6572"/>
                    <a:pt x="2703" y="7072"/>
                  </a:cubicBezTo>
                  <a:cubicBezTo>
                    <a:pt x="2581" y="7173"/>
                    <a:pt x="2410" y="7214"/>
                    <a:pt x="2211" y="7214"/>
                  </a:cubicBezTo>
                  <a:cubicBezTo>
                    <a:pt x="1425" y="7214"/>
                    <a:pt x="214" y="6571"/>
                    <a:pt x="1" y="6438"/>
                  </a:cubicBezTo>
                  <a:lnTo>
                    <a:pt x="1" y="6438"/>
                  </a:lnTo>
                  <a:cubicBezTo>
                    <a:pt x="134" y="6572"/>
                    <a:pt x="468" y="6705"/>
                    <a:pt x="668" y="6805"/>
                  </a:cubicBezTo>
                  <a:cubicBezTo>
                    <a:pt x="1991" y="7555"/>
                    <a:pt x="2789" y="7838"/>
                    <a:pt x="3641" y="7838"/>
                  </a:cubicBezTo>
                  <a:cubicBezTo>
                    <a:pt x="4077" y="7838"/>
                    <a:pt x="4528" y="7763"/>
                    <a:pt x="5071" y="7639"/>
                  </a:cubicBezTo>
                  <a:cubicBezTo>
                    <a:pt x="6672" y="7272"/>
                    <a:pt x="8740" y="5070"/>
                    <a:pt x="7473" y="2936"/>
                  </a:cubicBezTo>
                  <a:cubicBezTo>
                    <a:pt x="6472" y="1201"/>
                    <a:pt x="5104" y="667"/>
                    <a:pt x="3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1"/>
            <p:cNvSpPr/>
            <p:nvPr/>
          </p:nvSpPr>
          <p:spPr>
            <a:xfrm>
              <a:off x="3882100" y="2723495"/>
              <a:ext cx="264650" cy="119975"/>
            </a:xfrm>
            <a:custGeom>
              <a:avLst/>
              <a:gdLst/>
              <a:ahLst/>
              <a:cxnLst/>
              <a:rect l="l" t="t" r="r" b="b"/>
              <a:pathLst>
                <a:path w="10586" h="4799" extrusionOk="0">
                  <a:moveTo>
                    <a:pt x="168" y="0"/>
                  </a:moveTo>
                  <a:lnTo>
                    <a:pt x="168" y="0"/>
                  </a:lnTo>
                  <a:cubicBezTo>
                    <a:pt x="1" y="501"/>
                    <a:pt x="2069" y="1535"/>
                    <a:pt x="4070" y="2602"/>
                  </a:cubicBezTo>
                  <a:cubicBezTo>
                    <a:pt x="5938" y="3269"/>
                    <a:pt x="7306" y="4303"/>
                    <a:pt x="9007" y="4737"/>
                  </a:cubicBezTo>
                  <a:cubicBezTo>
                    <a:pt x="9190" y="4780"/>
                    <a:pt x="9358" y="4799"/>
                    <a:pt x="9507" y="4799"/>
                  </a:cubicBezTo>
                  <a:cubicBezTo>
                    <a:pt x="10289" y="4799"/>
                    <a:pt x="10585" y="4288"/>
                    <a:pt x="9941" y="4036"/>
                  </a:cubicBezTo>
                  <a:cubicBezTo>
                    <a:pt x="9174" y="3736"/>
                    <a:pt x="8173" y="3669"/>
                    <a:pt x="6706" y="3202"/>
                  </a:cubicBezTo>
                  <a:cubicBezTo>
                    <a:pt x="5038" y="2669"/>
                    <a:pt x="3370" y="1501"/>
                    <a:pt x="1836" y="767"/>
                  </a:cubicBezTo>
                  <a:cubicBezTo>
                    <a:pt x="1836" y="767"/>
                    <a:pt x="1435" y="601"/>
                    <a:pt x="1302" y="534"/>
                  </a:cubicBezTo>
                  <a:cubicBezTo>
                    <a:pt x="1302" y="534"/>
                    <a:pt x="535" y="167"/>
                    <a:pt x="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1"/>
            <p:cNvSpPr/>
            <p:nvPr/>
          </p:nvSpPr>
          <p:spPr>
            <a:xfrm>
              <a:off x="3942975" y="2600120"/>
              <a:ext cx="239500" cy="151950"/>
            </a:xfrm>
            <a:custGeom>
              <a:avLst/>
              <a:gdLst/>
              <a:ahLst/>
              <a:cxnLst/>
              <a:rect l="l" t="t" r="r" b="b"/>
              <a:pathLst>
                <a:path w="9580" h="6078" extrusionOk="0">
                  <a:moveTo>
                    <a:pt x="304" y="0"/>
                  </a:moveTo>
                  <a:cubicBezTo>
                    <a:pt x="172" y="0"/>
                    <a:pt x="68" y="32"/>
                    <a:pt x="1" y="98"/>
                  </a:cubicBezTo>
                  <a:cubicBezTo>
                    <a:pt x="501" y="565"/>
                    <a:pt x="1002" y="966"/>
                    <a:pt x="1535" y="1366"/>
                  </a:cubicBezTo>
                  <a:cubicBezTo>
                    <a:pt x="2970" y="2267"/>
                    <a:pt x="5238" y="3734"/>
                    <a:pt x="6606" y="4435"/>
                  </a:cubicBezTo>
                  <a:cubicBezTo>
                    <a:pt x="7973" y="5169"/>
                    <a:pt x="8107" y="5502"/>
                    <a:pt x="8807" y="5969"/>
                  </a:cubicBezTo>
                  <a:cubicBezTo>
                    <a:pt x="8923" y="6044"/>
                    <a:pt x="9026" y="6077"/>
                    <a:pt x="9113" y="6077"/>
                  </a:cubicBezTo>
                  <a:cubicBezTo>
                    <a:pt x="9531" y="6077"/>
                    <a:pt x="9580" y="5320"/>
                    <a:pt x="8807" y="4768"/>
                  </a:cubicBezTo>
                  <a:cubicBezTo>
                    <a:pt x="7840" y="4101"/>
                    <a:pt x="5905" y="3334"/>
                    <a:pt x="4237" y="2233"/>
                  </a:cubicBezTo>
                  <a:cubicBezTo>
                    <a:pt x="3403" y="1700"/>
                    <a:pt x="2870" y="1333"/>
                    <a:pt x="2002" y="732"/>
                  </a:cubicBezTo>
                  <a:cubicBezTo>
                    <a:pt x="1352" y="282"/>
                    <a:pt x="70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1"/>
            <p:cNvSpPr/>
            <p:nvPr/>
          </p:nvSpPr>
          <p:spPr>
            <a:xfrm>
              <a:off x="4118100" y="2726975"/>
              <a:ext cx="48400" cy="98025"/>
            </a:xfrm>
            <a:custGeom>
              <a:avLst/>
              <a:gdLst/>
              <a:ahLst/>
              <a:cxnLst/>
              <a:rect l="l" t="t" r="r" b="b"/>
              <a:pathLst>
                <a:path w="1936" h="3921" extrusionOk="0">
                  <a:moveTo>
                    <a:pt x="1752" y="1"/>
                  </a:moveTo>
                  <a:cubicBezTo>
                    <a:pt x="1711" y="1"/>
                    <a:pt x="1669" y="17"/>
                    <a:pt x="1635" y="51"/>
                  </a:cubicBezTo>
                  <a:cubicBezTo>
                    <a:pt x="735" y="1085"/>
                    <a:pt x="168" y="2352"/>
                    <a:pt x="1" y="3720"/>
                  </a:cubicBezTo>
                  <a:cubicBezTo>
                    <a:pt x="1" y="3820"/>
                    <a:pt x="68" y="3887"/>
                    <a:pt x="168" y="3920"/>
                  </a:cubicBezTo>
                  <a:cubicBezTo>
                    <a:pt x="268" y="3920"/>
                    <a:pt x="368" y="3820"/>
                    <a:pt x="368" y="3720"/>
                  </a:cubicBezTo>
                  <a:cubicBezTo>
                    <a:pt x="501" y="2486"/>
                    <a:pt x="1035" y="1285"/>
                    <a:pt x="1869" y="351"/>
                  </a:cubicBezTo>
                  <a:cubicBezTo>
                    <a:pt x="1869" y="317"/>
                    <a:pt x="1902" y="317"/>
                    <a:pt x="1902" y="284"/>
                  </a:cubicBezTo>
                  <a:cubicBezTo>
                    <a:pt x="1936" y="217"/>
                    <a:pt x="1936" y="117"/>
                    <a:pt x="1869" y="51"/>
                  </a:cubicBezTo>
                  <a:cubicBezTo>
                    <a:pt x="1836" y="17"/>
                    <a:pt x="1794" y="1"/>
                    <a:pt x="17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71"/>
            <p:cNvSpPr/>
            <p:nvPr/>
          </p:nvSpPr>
          <p:spPr>
            <a:xfrm>
              <a:off x="4076425" y="2700500"/>
              <a:ext cx="56725" cy="112825"/>
            </a:xfrm>
            <a:custGeom>
              <a:avLst/>
              <a:gdLst/>
              <a:ahLst/>
              <a:cxnLst/>
              <a:rect l="l" t="t" r="r" b="b"/>
              <a:pathLst>
                <a:path w="2269" h="4513" extrusionOk="0">
                  <a:moveTo>
                    <a:pt x="2085" y="1"/>
                  </a:moveTo>
                  <a:cubicBezTo>
                    <a:pt x="2043" y="1"/>
                    <a:pt x="2002" y="26"/>
                    <a:pt x="1968" y="76"/>
                  </a:cubicBezTo>
                  <a:cubicBezTo>
                    <a:pt x="934" y="1276"/>
                    <a:pt x="267" y="2744"/>
                    <a:pt x="0" y="4279"/>
                  </a:cubicBezTo>
                  <a:cubicBezTo>
                    <a:pt x="0" y="4379"/>
                    <a:pt x="67" y="4479"/>
                    <a:pt x="167" y="4512"/>
                  </a:cubicBezTo>
                  <a:cubicBezTo>
                    <a:pt x="267" y="4512"/>
                    <a:pt x="334" y="4412"/>
                    <a:pt x="367" y="4312"/>
                  </a:cubicBezTo>
                  <a:cubicBezTo>
                    <a:pt x="601" y="2844"/>
                    <a:pt x="1234" y="1477"/>
                    <a:pt x="2202" y="342"/>
                  </a:cubicBezTo>
                  <a:cubicBezTo>
                    <a:pt x="2202" y="309"/>
                    <a:pt x="2235" y="309"/>
                    <a:pt x="2235" y="276"/>
                  </a:cubicBezTo>
                  <a:cubicBezTo>
                    <a:pt x="2268" y="209"/>
                    <a:pt x="2268" y="109"/>
                    <a:pt x="2202" y="76"/>
                  </a:cubicBezTo>
                  <a:cubicBezTo>
                    <a:pt x="2168" y="26"/>
                    <a:pt x="2127" y="1"/>
                    <a:pt x="2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71"/>
            <p:cNvSpPr/>
            <p:nvPr/>
          </p:nvSpPr>
          <p:spPr>
            <a:xfrm>
              <a:off x="4043050" y="2679450"/>
              <a:ext cx="57575" cy="127200"/>
            </a:xfrm>
            <a:custGeom>
              <a:avLst/>
              <a:gdLst/>
              <a:ahLst/>
              <a:cxnLst/>
              <a:rect l="l" t="t" r="r" b="b"/>
              <a:pathLst>
                <a:path w="2303" h="5088" extrusionOk="0">
                  <a:moveTo>
                    <a:pt x="2119" y="0"/>
                  </a:moveTo>
                  <a:cubicBezTo>
                    <a:pt x="2077" y="0"/>
                    <a:pt x="2036" y="17"/>
                    <a:pt x="2002" y="50"/>
                  </a:cubicBezTo>
                  <a:cubicBezTo>
                    <a:pt x="1902" y="117"/>
                    <a:pt x="201" y="2385"/>
                    <a:pt x="1" y="4887"/>
                  </a:cubicBezTo>
                  <a:cubicBezTo>
                    <a:pt x="1" y="4987"/>
                    <a:pt x="68" y="5087"/>
                    <a:pt x="168" y="5087"/>
                  </a:cubicBezTo>
                  <a:cubicBezTo>
                    <a:pt x="268" y="5087"/>
                    <a:pt x="334" y="5020"/>
                    <a:pt x="334" y="4954"/>
                  </a:cubicBezTo>
                  <a:cubicBezTo>
                    <a:pt x="368" y="4920"/>
                    <a:pt x="368" y="4887"/>
                    <a:pt x="368" y="4887"/>
                  </a:cubicBezTo>
                  <a:cubicBezTo>
                    <a:pt x="568" y="2552"/>
                    <a:pt x="2236" y="317"/>
                    <a:pt x="2236" y="317"/>
                  </a:cubicBezTo>
                  <a:cubicBezTo>
                    <a:pt x="2302" y="250"/>
                    <a:pt x="2302" y="117"/>
                    <a:pt x="2236" y="50"/>
                  </a:cubicBezTo>
                  <a:cubicBezTo>
                    <a:pt x="2202" y="17"/>
                    <a:pt x="2161" y="0"/>
                    <a:pt x="2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71"/>
            <p:cNvSpPr/>
            <p:nvPr/>
          </p:nvSpPr>
          <p:spPr>
            <a:xfrm>
              <a:off x="4012200" y="2663600"/>
              <a:ext cx="59225" cy="121350"/>
            </a:xfrm>
            <a:custGeom>
              <a:avLst/>
              <a:gdLst/>
              <a:ahLst/>
              <a:cxnLst/>
              <a:rect l="l" t="t" r="r" b="b"/>
              <a:pathLst>
                <a:path w="2369" h="4854" extrusionOk="0">
                  <a:moveTo>
                    <a:pt x="2202" y="0"/>
                  </a:moveTo>
                  <a:cubicBezTo>
                    <a:pt x="2152" y="0"/>
                    <a:pt x="2102" y="17"/>
                    <a:pt x="2069" y="50"/>
                  </a:cubicBezTo>
                  <a:cubicBezTo>
                    <a:pt x="868" y="1318"/>
                    <a:pt x="134" y="2919"/>
                    <a:pt x="1" y="4654"/>
                  </a:cubicBezTo>
                  <a:cubicBezTo>
                    <a:pt x="1" y="4754"/>
                    <a:pt x="67" y="4854"/>
                    <a:pt x="167" y="4854"/>
                  </a:cubicBezTo>
                  <a:cubicBezTo>
                    <a:pt x="234" y="4821"/>
                    <a:pt x="301" y="4787"/>
                    <a:pt x="334" y="4720"/>
                  </a:cubicBezTo>
                  <a:cubicBezTo>
                    <a:pt x="368" y="4687"/>
                    <a:pt x="368" y="4654"/>
                    <a:pt x="368" y="4620"/>
                  </a:cubicBezTo>
                  <a:cubicBezTo>
                    <a:pt x="501" y="3019"/>
                    <a:pt x="1168" y="1518"/>
                    <a:pt x="2269" y="351"/>
                  </a:cubicBezTo>
                  <a:cubicBezTo>
                    <a:pt x="2369" y="284"/>
                    <a:pt x="2369" y="151"/>
                    <a:pt x="2336" y="50"/>
                  </a:cubicBezTo>
                  <a:cubicBezTo>
                    <a:pt x="2302" y="17"/>
                    <a:pt x="2252" y="0"/>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71"/>
            <p:cNvSpPr/>
            <p:nvPr/>
          </p:nvSpPr>
          <p:spPr>
            <a:xfrm>
              <a:off x="3971350" y="2644425"/>
              <a:ext cx="60900" cy="120525"/>
            </a:xfrm>
            <a:custGeom>
              <a:avLst/>
              <a:gdLst/>
              <a:ahLst/>
              <a:cxnLst/>
              <a:rect l="l" t="t" r="r" b="b"/>
              <a:pathLst>
                <a:path w="2436" h="4821" extrusionOk="0">
                  <a:moveTo>
                    <a:pt x="2268" y="0"/>
                  </a:moveTo>
                  <a:cubicBezTo>
                    <a:pt x="2218" y="0"/>
                    <a:pt x="2168" y="17"/>
                    <a:pt x="2135" y="50"/>
                  </a:cubicBezTo>
                  <a:cubicBezTo>
                    <a:pt x="2068" y="117"/>
                    <a:pt x="134" y="2052"/>
                    <a:pt x="0" y="4654"/>
                  </a:cubicBezTo>
                  <a:cubicBezTo>
                    <a:pt x="0" y="4754"/>
                    <a:pt x="100" y="4820"/>
                    <a:pt x="200" y="4820"/>
                  </a:cubicBezTo>
                  <a:cubicBezTo>
                    <a:pt x="267" y="4820"/>
                    <a:pt x="334" y="4787"/>
                    <a:pt x="367" y="4720"/>
                  </a:cubicBezTo>
                  <a:cubicBezTo>
                    <a:pt x="367" y="4687"/>
                    <a:pt x="367" y="4654"/>
                    <a:pt x="367" y="4620"/>
                  </a:cubicBezTo>
                  <a:cubicBezTo>
                    <a:pt x="500" y="2218"/>
                    <a:pt x="2368" y="350"/>
                    <a:pt x="2368" y="350"/>
                  </a:cubicBezTo>
                  <a:cubicBezTo>
                    <a:pt x="2435" y="250"/>
                    <a:pt x="2435" y="150"/>
                    <a:pt x="2402" y="50"/>
                  </a:cubicBezTo>
                  <a:cubicBezTo>
                    <a:pt x="2368" y="17"/>
                    <a:pt x="2318" y="0"/>
                    <a:pt x="2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71"/>
            <p:cNvSpPr/>
            <p:nvPr/>
          </p:nvSpPr>
          <p:spPr>
            <a:xfrm>
              <a:off x="3061525" y="973675"/>
              <a:ext cx="265225" cy="570425"/>
            </a:xfrm>
            <a:custGeom>
              <a:avLst/>
              <a:gdLst/>
              <a:ahLst/>
              <a:cxnLst/>
              <a:rect l="l" t="t" r="r" b="b"/>
              <a:pathLst>
                <a:path w="10609" h="22817" extrusionOk="0">
                  <a:moveTo>
                    <a:pt x="6445" y="1"/>
                  </a:moveTo>
                  <a:cubicBezTo>
                    <a:pt x="5312" y="1"/>
                    <a:pt x="4127" y="529"/>
                    <a:pt x="3036" y="1600"/>
                  </a:cubicBezTo>
                  <a:cubicBezTo>
                    <a:pt x="2269" y="2334"/>
                    <a:pt x="1902" y="3435"/>
                    <a:pt x="2069" y="4502"/>
                  </a:cubicBezTo>
                  <a:cubicBezTo>
                    <a:pt x="2102" y="5069"/>
                    <a:pt x="2436" y="5670"/>
                    <a:pt x="2269" y="6237"/>
                  </a:cubicBezTo>
                  <a:cubicBezTo>
                    <a:pt x="2069" y="6804"/>
                    <a:pt x="1735" y="7338"/>
                    <a:pt x="1335" y="7771"/>
                  </a:cubicBezTo>
                  <a:cubicBezTo>
                    <a:pt x="434" y="8772"/>
                    <a:pt x="0" y="10073"/>
                    <a:pt x="67" y="11374"/>
                  </a:cubicBezTo>
                  <a:cubicBezTo>
                    <a:pt x="134" y="12508"/>
                    <a:pt x="1001" y="13042"/>
                    <a:pt x="1335" y="13976"/>
                  </a:cubicBezTo>
                  <a:cubicBezTo>
                    <a:pt x="1602" y="14943"/>
                    <a:pt x="1502" y="15944"/>
                    <a:pt x="1001" y="16811"/>
                  </a:cubicBezTo>
                  <a:cubicBezTo>
                    <a:pt x="601" y="17378"/>
                    <a:pt x="367" y="18012"/>
                    <a:pt x="267" y="18679"/>
                  </a:cubicBezTo>
                  <a:cubicBezTo>
                    <a:pt x="134" y="19613"/>
                    <a:pt x="367" y="20547"/>
                    <a:pt x="968" y="21281"/>
                  </a:cubicBezTo>
                  <a:cubicBezTo>
                    <a:pt x="1735" y="22115"/>
                    <a:pt x="2969" y="22415"/>
                    <a:pt x="4037" y="22649"/>
                  </a:cubicBezTo>
                  <a:lnTo>
                    <a:pt x="4137" y="22682"/>
                  </a:lnTo>
                  <a:cubicBezTo>
                    <a:pt x="4475" y="22776"/>
                    <a:pt x="4824" y="22817"/>
                    <a:pt x="5172" y="22817"/>
                  </a:cubicBezTo>
                  <a:cubicBezTo>
                    <a:pt x="5441" y="22817"/>
                    <a:pt x="5709" y="22792"/>
                    <a:pt x="5971" y="22749"/>
                  </a:cubicBezTo>
                  <a:cubicBezTo>
                    <a:pt x="6105" y="22749"/>
                    <a:pt x="6238" y="22715"/>
                    <a:pt x="6372" y="22649"/>
                  </a:cubicBezTo>
                  <a:cubicBezTo>
                    <a:pt x="6438" y="22582"/>
                    <a:pt x="6538" y="22549"/>
                    <a:pt x="6605" y="22515"/>
                  </a:cubicBezTo>
                  <a:cubicBezTo>
                    <a:pt x="6872" y="22448"/>
                    <a:pt x="7106" y="22382"/>
                    <a:pt x="7339" y="22282"/>
                  </a:cubicBezTo>
                  <a:cubicBezTo>
                    <a:pt x="8306" y="21915"/>
                    <a:pt x="9107" y="21281"/>
                    <a:pt x="9741" y="20447"/>
                  </a:cubicBezTo>
                  <a:cubicBezTo>
                    <a:pt x="10041" y="20080"/>
                    <a:pt x="10208" y="19646"/>
                    <a:pt x="10241" y="19146"/>
                  </a:cubicBezTo>
                  <a:cubicBezTo>
                    <a:pt x="10241" y="18412"/>
                    <a:pt x="9607" y="17778"/>
                    <a:pt x="9607" y="17078"/>
                  </a:cubicBezTo>
                  <a:cubicBezTo>
                    <a:pt x="9574" y="16344"/>
                    <a:pt x="10108" y="15744"/>
                    <a:pt x="10308" y="15043"/>
                  </a:cubicBezTo>
                  <a:cubicBezTo>
                    <a:pt x="10608" y="13976"/>
                    <a:pt x="10108" y="12842"/>
                    <a:pt x="9507" y="11908"/>
                  </a:cubicBezTo>
                  <a:cubicBezTo>
                    <a:pt x="8907" y="10974"/>
                    <a:pt x="8173" y="10073"/>
                    <a:pt x="7973" y="9006"/>
                  </a:cubicBezTo>
                  <a:cubicBezTo>
                    <a:pt x="7873" y="8472"/>
                    <a:pt x="7906" y="7905"/>
                    <a:pt x="8040" y="7371"/>
                  </a:cubicBezTo>
                  <a:cubicBezTo>
                    <a:pt x="8106" y="7104"/>
                    <a:pt x="8173" y="6837"/>
                    <a:pt x="8306" y="6570"/>
                  </a:cubicBezTo>
                  <a:cubicBezTo>
                    <a:pt x="8507" y="6170"/>
                    <a:pt x="8673" y="5737"/>
                    <a:pt x="8807" y="5336"/>
                  </a:cubicBezTo>
                  <a:cubicBezTo>
                    <a:pt x="8907" y="4602"/>
                    <a:pt x="8907" y="3902"/>
                    <a:pt x="8807" y="3201"/>
                  </a:cubicBezTo>
                  <a:cubicBezTo>
                    <a:pt x="8773" y="2634"/>
                    <a:pt x="8907" y="1533"/>
                    <a:pt x="8640" y="733"/>
                  </a:cubicBezTo>
                  <a:cubicBezTo>
                    <a:pt x="7964" y="246"/>
                    <a:pt x="7217" y="1"/>
                    <a:pt x="64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71"/>
            <p:cNvSpPr/>
            <p:nvPr/>
          </p:nvSpPr>
          <p:spPr>
            <a:xfrm>
              <a:off x="3175125" y="995775"/>
              <a:ext cx="84900" cy="82975"/>
            </a:xfrm>
            <a:custGeom>
              <a:avLst/>
              <a:gdLst/>
              <a:ahLst/>
              <a:cxnLst/>
              <a:rect l="l" t="t" r="r" b="b"/>
              <a:pathLst>
                <a:path w="3396" h="3319" extrusionOk="0">
                  <a:moveTo>
                    <a:pt x="2869" y="1"/>
                  </a:moveTo>
                  <a:cubicBezTo>
                    <a:pt x="1600" y="1"/>
                    <a:pt x="1" y="2154"/>
                    <a:pt x="1194" y="3318"/>
                  </a:cubicBezTo>
                  <a:lnTo>
                    <a:pt x="3395" y="149"/>
                  </a:lnTo>
                  <a:cubicBezTo>
                    <a:pt x="3234" y="47"/>
                    <a:pt x="3055" y="1"/>
                    <a:pt x="28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71"/>
            <p:cNvSpPr/>
            <p:nvPr/>
          </p:nvSpPr>
          <p:spPr>
            <a:xfrm>
              <a:off x="3450975" y="1433125"/>
              <a:ext cx="334425" cy="560425"/>
            </a:xfrm>
            <a:custGeom>
              <a:avLst/>
              <a:gdLst/>
              <a:ahLst/>
              <a:cxnLst/>
              <a:rect l="l" t="t" r="r" b="b"/>
              <a:pathLst>
                <a:path w="13377" h="22417" extrusionOk="0">
                  <a:moveTo>
                    <a:pt x="1935" y="1"/>
                  </a:moveTo>
                  <a:cubicBezTo>
                    <a:pt x="1935" y="1"/>
                    <a:pt x="667" y="9408"/>
                    <a:pt x="501" y="13077"/>
                  </a:cubicBezTo>
                  <a:cubicBezTo>
                    <a:pt x="367" y="16713"/>
                    <a:pt x="0" y="17280"/>
                    <a:pt x="2902" y="18781"/>
                  </a:cubicBezTo>
                  <a:cubicBezTo>
                    <a:pt x="4804" y="19782"/>
                    <a:pt x="10274" y="22417"/>
                    <a:pt x="10274" y="22417"/>
                  </a:cubicBezTo>
                  <a:lnTo>
                    <a:pt x="13376" y="18547"/>
                  </a:lnTo>
                  <a:lnTo>
                    <a:pt x="8573" y="14711"/>
                  </a:lnTo>
                  <a:cubicBezTo>
                    <a:pt x="8573" y="14711"/>
                    <a:pt x="7672" y="6506"/>
                    <a:pt x="7105" y="3904"/>
                  </a:cubicBezTo>
                  <a:cubicBezTo>
                    <a:pt x="6505" y="1202"/>
                    <a:pt x="4503" y="1"/>
                    <a:pt x="1935"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71"/>
            <p:cNvSpPr/>
            <p:nvPr/>
          </p:nvSpPr>
          <p:spPr>
            <a:xfrm>
              <a:off x="3130750" y="1433125"/>
              <a:ext cx="579600" cy="805325"/>
            </a:xfrm>
            <a:custGeom>
              <a:avLst/>
              <a:gdLst/>
              <a:ahLst/>
              <a:cxnLst/>
              <a:rect l="l" t="t" r="r" b="b"/>
              <a:pathLst>
                <a:path w="23184" h="32213" extrusionOk="0">
                  <a:moveTo>
                    <a:pt x="14744" y="1"/>
                  </a:moveTo>
                  <a:lnTo>
                    <a:pt x="12509" y="68"/>
                  </a:lnTo>
                  <a:cubicBezTo>
                    <a:pt x="10141" y="201"/>
                    <a:pt x="7772" y="535"/>
                    <a:pt x="5437" y="1035"/>
                  </a:cubicBezTo>
                  <a:cubicBezTo>
                    <a:pt x="5437" y="1035"/>
                    <a:pt x="3136" y="1702"/>
                    <a:pt x="2035" y="2002"/>
                  </a:cubicBezTo>
                  <a:cubicBezTo>
                    <a:pt x="1334" y="4337"/>
                    <a:pt x="1368" y="7406"/>
                    <a:pt x="867" y="14511"/>
                  </a:cubicBezTo>
                  <a:cubicBezTo>
                    <a:pt x="400" y="21516"/>
                    <a:pt x="0" y="30423"/>
                    <a:pt x="0" y="30423"/>
                  </a:cubicBezTo>
                  <a:cubicBezTo>
                    <a:pt x="2351" y="31598"/>
                    <a:pt x="4935" y="32212"/>
                    <a:pt x="7532" y="32212"/>
                  </a:cubicBezTo>
                  <a:cubicBezTo>
                    <a:pt x="8988" y="32212"/>
                    <a:pt x="10449" y="32019"/>
                    <a:pt x="11875" y="31624"/>
                  </a:cubicBezTo>
                  <a:cubicBezTo>
                    <a:pt x="18113" y="29956"/>
                    <a:pt x="22083" y="26420"/>
                    <a:pt x="22416" y="22917"/>
                  </a:cubicBezTo>
                  <a:cubicBezTo>
                    <a:pt x="21249" y="21183"/>
                    <a:pt x="20415" y="19682"/>
                    <a:pt x="20415" y="19682"/>
                  </a:cubicBezTo>
                  <a:cubicBezTo>
                    <a:pt x="20415" y="19682"/>
                    <a:pt x="20448" y="16780"/>
                    <a:pt x="20415" y="14678"/>
                  </a:cubicBezTo>
                  <a:cubicBezTo>
                    <a:pt x="22449" y="12977"/>
                    <a:pt x="23183" y="10141"/>
                    <a:pt x="22183" y="7706"/>
                  </a:cubicBezTo>
                  <a:cubicBezTo>
                    <a:pt x="20882" y="4738"/>
                    <a:pt x="16278" y="1469"/>
                    <a:pt x="14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71"/>
            <p:cNvSpPr/>
            <p:nvPr/>
          </p:nvSpPr>
          <p:spPr>
            <a:xfrm>
              <a:off x="3276675" y="1790050"/>
              <a:ext cx="242700" cy="106850"/>
            </a:xfrm>
            <a:custGeom>
              <a:avLst/>
              <a:gdLst/>
              <a:ahLst/>
              <a:cxnLst/>
              <a:rect l="l" t="t" r="r" b="b"/>
              <a:pathLst>
                <a:path w="9708" h="4274" extrusionOk="0">
                  <a:moveTo>
                    <a:pt x="1" y="1"/>
                  </a:moveTo>
                  <a:cubicBezTo>
                    <a:pt x="1" y="1"/>
                    <a:pt x="1" y="3937"/>
                    <a:pt x="4370" y="4237"/>
                  </a:cubicBezTo>
                  <a:cubicBezTo>
                    <a:pt x="4573" y="4261"/>
                    <a:pt x="4775" y="4273"/>
                    <a:pt x="4975" y="4273"/>
                  </a:cubicBezTo>
                  <a:cubicBezTo>
                    <a:pt x="6983" y="4273"/>
                    <a:pt x="8828" y="3082"/>
                    <a:pt x="9708" y="1202"/>
                  </a:cubicBezTo>
                  <a:lnTo>
                    <a:pt x="9708" y="1202"/>
                  </a:lnTo>
                  <a:cubicBezTo>
                    <a:pt x="9707" y="1202"/>
                    <a:pt x="8199" y="3253"/>
                    <a:pt x="4981" y="3253"/>
                  </a:cubicBezTo>
                  <a:cubicBezTo>
                    <a:pt x="4815" y="3253"/>
                    <a:pt x="4645" y="3248"/>
                    <a:pt x="4470" y="3236"/>
                  </a:cubicBezTo>
                  <a:cubicBezTo>
                    <a:pt x="835" y="2970"/>
                    <a:pt x="1" y="1"/>
                    <a:pt x="1"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71"/>
            <p:cNvSpPr/>
            <p:nvPr/>
          </p:nvSpPr>
          <p:spPr>
            <a:xfrm>
              <a:off x="3431800" y="2163650"/>
              <a:ext cx="803925" cy="314225"/>
            </a:xfrm>
            <a:custGeom>
              <a:avLst/>
              <a:gdLst/>
              <a:ahLst/>
              <a:cxnLst/>
              <a:rect l="l" t="t" r="r" b="b"/>
              <a:pathLst>
                <a:path w="32157" h="12569" extrusionOk="0">
                  <a:moveTo>
                    <a:pt x="32156" y="1"/>
                  </a:moveTo>
                  <a:lnTo>
                    <a:pt x="11675" y="11843"/>
                  </a:lnTo>
                  <a:lnTo>
                    <a:pt x="0" y="5004"/>
                  </a:lnTo>
                  <a:lnTo>
                    <a:pt x="0" y="5371"/>
                  </a:lnTo>
                  <a:cubicBezTo>
                    <a:pt x="0" y="5772"/>
                    <a:pt x="200" y="6139"/>
                    <a:pt x="534" y="6339"/>
                  </a:cubicBezTo>
                  <a:lnTo>
                    <a:pt x="11108" y="12443"/>
                  </a:lnTo>
                  <a:cubicBezTo>
                    <a:pt x="11275" y="12526"/>
                    <a:pt x="11467" y="12568"/>
                    <a:pt x="11658" y="12568"/>
                  </a:cubicBezTo>
                  <a:cubicBezTo>
                    <a:pt x="11850" y="12568"/>
                    <a:pt x="12042" y="12526"/>
                    <a:pt x="12209" y="12443"/>
                  </a:cubicBezTo>
                  <a:lnTo>
                    <a:pt x="31589" y="1235"/>
                  </a:lnTo>
                  <a:cubicBezTo>
                    <a:pt x="31923" y="1035"/>
                    <a:pt x="32156" y="668"/>
                    <a:pt x="32156" y="268"/>
                  </a:cubicBezTo>
                  <a:lnTo>
                    <a:pt x="321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71"/>
            <p:cNvSpPr/>
            <p:nvPr/>
          </p:nvSpPr>
          <p:spPr>
            <a:xfrm>
              <a:off x="3430950" y="1995825"/>
              <a:ext cx="804775" cy="463900"/>
            </a:xfrm>
            <a:custGeom>
              <a:avLst/>
              <a:gdLst/>
              <a:ahLst/>
              <a:cxnLst/>
              <a:rect l="l" t="t" r="r" b="b"/>
              <a:pathLst>
                <a:path w="32191" h="18556" extrusionOk="0">
                  <a:moveTo>
                    <a:pt x="20349" y="1"/>
                  </a:moveTo>
                  <a:cubicBezTo>
                    <a:pt x="20232" y="1"/>
                    <a:pt x="20115" y="26"/>
                    <a:pt x="20015" y="76"/>
                  </a:cubicBezTo>
                  <a:lnTo>
                    <a:pt x="101" y="11584"/>
                  </a:lnTo>
                  <a:cubicBezTo>
                    <a:pt x="1" y="11651"/>
                    <a:pt x="1" y="11784"/>
                    <a:pt x="101" y="11851"/>
                  </a:cubicBezTo>
                  <a:lnTo>
                    <a:pt x="11709" y="18556"/>
                  </a:lnTo>
                  <a:lnTo>
                    <a:pt x="32190" y="6714"/>
                  </a:lnTo>
                  <a:lnTo>
                    <a:pt x="20682" y="76"/>
                  </a:lnTo>
                  <a:cubicBezTo>
                    <a:pt x="20582" y="26"/>
                    <a:pt x="20465" y="1"/>
                    <a:pt x="203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71"/>
            <p:cNvSpPr/>
            <p:nvPr/>
          </p:nvSpPr>
          <p:spPr>
            <a:xfrm>
              <a:off x="3566050" y="2084425"/>
              <a:ext cx="607950" cy="351125"/>
            </a:xfrm>
            <a:custGeom>
              <a:avLst/>
              <a:gdLst/>
              <a:ahLst/>
              <a:cxnLst/>
              <a:rect l="l" t="t" r="r" b="b"/>
              <a:pathLst>
                <a:path w="24318" h="14045" extrusionOk="0">
                  <a:moveTo>
                    <a:pt x="18113" y="1"/>
                  </a:moveTo>
                  <a:lnTo>
                    <a:pt x="1" y="10442"/>
                  </a:lnTo>
                  <a:lnTo>
                    <a:pt x="6172" y="14044"/>
                  </a:lnTo>
                  <a:lnTo>
                    <a:pt x="24318" y="3537"/>
                  </a:lnTo>
                  <a:lnTo>
                    <a:pt x="181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71"/>
            <p:cNvSpPr/>
            <p:nvPr/>
          </p:nvSpPr>
          <p:spPr>
            <a:xfrm>
              <a:off x="3644450" y="2106950"/>
              <a:ext cx="216825" cy="125125"/>
            </a:xfrm>
            <a:custGeom>
              <a:avLst/>
              <a:gdLst/>
              <a:ahLst/>
              <a:cxnLst/>
              <a:rect l="l" t="t" r="r" b="b"/>
              <a:pathLst>
                <a:path w="8673" h="5005" extrusionOk="0">
                  <a:moveTo>
                    <a:pt x="5504" y="1"/>
                  </a:moveTo>
                  <a:lnTo>
                    <a:pt x="0" y="3169"/>
                  </a:lnTo>
                  <a:lnTo>
                    <a:pt x="100" y="3236"/>
                  </a:lnTo>
                  <a:lnTo>
                    <a:pt x="3136" y="5004"/>
                  </a:lnTo>
                  <a:lnTo>
                    <a:pt x="8540" y="1902"/>
                  </a:lnTo>
                  <a:lnTo>
                    <a:pt x="8673" y="1835"/>
                  </a:lnTo>
                  <a:lnTo>
                    <a:pt x="55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a:off x="3646950" y="2110275"/>
              <a:ext cx="211000" cy="121800"/>
            </a:xfrm>
            <a:custGeom>
              <a:avLst/>
              <a:gdLst/>
              <a:ahLst/>
              <a:cxnLst/>
              <a:rect l="l" t="t" r="r" b="b"/>
              <a:pathLst>
                <a:path w="8440" h="4872" extrusionOk="0">
                  <a:moveTo>
                    <a:pt x="5404" y="1"/>
                  </a:moveTo>
                  <a:lnTo>
                    <a:pt x="0" y="3103"/>
                  </a:lnTo>
                  <a:lnTo>
                    <a:pt x="3036" y="4871"/>
                  </a:lnTo>
                  <a:lnTo>
                    <a:pt x="8440" y="1769"/>
                  </a:lnTo>
                  <a:lnTo>
                    <a:pt x="54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71"/>
            <p:cNvSpPr/>
            <p:nvPr/>
          </p:nvSpPr>
          <p:spPr>
            <a:xfrm>
              <a:off x="3723675" y="2163650"/>
              <a:ext cx="512050" cy="314425"/>
            </a:xfrm>
            <a:custGeom>
              <a:avLst/>
              <a:gdLst/>
              <a:ahLst/>
              <a:cxnLst/>
              <a:rect l="l" t="t" r="r" b="b"/>
              <a:pathLst>
                <a:path w="20482" h="12577" extrusionOk="0">
                  <a:moveTo>
                    <a:pt x="20481" y="1"/>
                  </a:moveTo>
                  <a:lnTo>
                    <a:pt x="0" y="11843"/>
                  </a:lnTo>
                  <a:lnTo>
                    <a:pt x="0" y="12576"/>
                  </a:lnTo>
                  <a:cubicBezTo>
                    <a:pt x="167" y="12576"/>
                    <a:pt x="367" y="12510"/>
                    <a:pt x="534" y="12443"/>
                  </a:cubicBezTo>
                  <a:lnTo>
                    <a:pt x="19914" y="1235"/>
                  </a:lnTo>
                  <a:cubicBezTo>
                    <a:pt x="20248" y="1035"/>
                    <a:pt x="20481" y="668"/>
                    <a:pt x="20481" y="268"/>
                  </a:cubicBezTo>
                  <a:lnTo>
                    <a:pt x="2048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71"/>
            <p:cNvSpPr/>
            <p:nvPr/>
          </p:nvSpPr>
          <p:spPr>
            <a:xfrm>
              <a:off x="3707825" y="1896800"/>
              <a:ext cx="386500" cy="252875"/>
            </a:xfrm>
            <a:custGeom>
              <a:avLst/>
              <a:gdLst/>
              <a:ahLst/>
              <a:cxnLst/>
              <a:rect l="l" t="t" r="r" b="b"/>
              <a:pathLst>
                <a:path w="15460" h="10115" extrusionOk="0">
                  <a:moveTo>
                    <a:pt x="3102" y="0"/>
                  </a:moveTo>
                  <a:lnTo>
                    <a:pt x="0" y="3870"/>
                  </a:lnTo>
                  <a:cubicBezTo>
                    <a:pt x="334" y="4070"/>
                    <a:pt x="701" y="4270"/>
                    <a:pt x="1001" y="4504"/>
                  </a:cubicBezTo>
                  <a:cubicBezTo>
                    <a:pt x="1535" y="4837"/>
                    <a:pt x="2035" y="6005"/>
                    <a:pt x="3269" y="6472"/>
                  </a:cubicBezTo>
                  <a:cubicBezTo>
                    <a:pt x="4870" y="7139"/>
                    <a:pt x="6838" y="7139"/>
                    <a:pt x="7005" y="7606"/>
                  </a:cubicBezTo>
                  <a:cubicBezTo>
                    <a:pt x="7005" y="7906"/>
                    <a:pt x="7039" y="8206"/>
                    <a:pt x="7105" y="8507"/>
                  </a:cubicBezTo>
                  <a:cubicBezTo>
                    <a:pt x="6805" y="8340"/>
                    <a:pt x="6505" y="8273"/>
                    <a:pt x="6171" y="8240"/>
                  </a:cubicBezTo>
                  <a:cubicBezTo>
                    <a:pt x="6158" y="8238"/>
                    <a:pt x="6145" y="8238"/>
                    <a:pt x="6132" y="8238"/>
                  </a:cubicBezTo>
                  <a:cubicBezTo>
                    <a:pt x="5835" y="8238"/>
                    <a:pt x="5440" y="8582"/>
                    <a:pt x="5504" y="8773"/>
                  </a:cubicBezTo>
                  <a:cubicBezTo>
                    <a:pt x="5571" y="8940"/>
                    <a:pt x="5838" y="9107"/>
                    <a:pt x="5971" y="9240"/>
                  </a:cubicBezTo>
                  <a:cubicBezTo>
                    <a:pt x="6138" y="9341"/>
                    <a:pt x="6638" y="9774"/>
                    <a:pt x="6705" y="9841"/>
                  </a:cubicBezTo>
                  <a:cubicBezTo>
                    <a:pt x="7113" y="10016"/>
                    <a:pt x="7546" y="10114"/>
                    <a:pt x="8004" y="10114"/>
                  </a:cubicBezTo>
                  <a:cubicBezTo>
                    <a:pt x="8071" y="10114"/>
                    <a:pt x="8138" y="10112"/>
                    <a:pt x="8206" y="10108"/>
                  </a:cubicBezTo>
                  <a:cubicBezTo>
                    <a:pt x="8440" y="10074"/>
                    <a:pt x="8640" y="9908"/>
                    <a:pt x="8706" y="9707"/>
                  </a:cubicBezTo>
                  <a:cubicBezTo>
                    <a:pt x="8807" y="9741"/>
                    <a:pt x="8940" y="9774"/>
                    <a:pt x="9073" y="9841"/>
                  </a:cubicBezTo>
                  <a:cubicBezTo>
                    <a:pt x="9163" y="9871"/>
                    <a:pt x="9260" y="9887"/>
                    <a:pt x="9357" y="9887"/>
                  </a:cubicBezTo>
                  <a:cubicBezTo>
                    <a:pt x="9477" y="9887"/>
                    <a:pt x="9597" y="9863"/>
                    <a:pt x="9707" y="9808"/>
                  </a:cubicBezTo>
                  <a:cubicBezTo>
                    <a:pt x="9841" y="9741"/>
                    <a:pt x="9907" y="9607"/>
                    <a:pt x="9941" y="9507"/>
                  </a:cubicBezTo>
                  <a:cubicBezTo>
                    <a:pt x="10208" y="9474"/>
                    <a:pt x="10474" y="9441"/>
                    <a:pt x="10741" y="9341"/>
                  </a:cubicBezTo>
                  <a:cubicBezTo>
                    <a:pt x="11108" y="9174"/>
                    <a:pt x="11142" y="8707"/>
                    <a:pt x="11208" y="8373"/>
                  </a:cubicBezTo>
                  <a:cubicBezTo>
                    <a:pt x="11308" y="7940"/>
                    <a:pt x="11342" y="7473"/>
                    <a:pt x="11275" y="7039"/>
                  </a:cubicBezTo>
                  <a:lnTo>
                    <a:pt x="11275" y="7039"/>
                  </a:lnTo>
                  <a:cubicBezTo>
                    <a:pt x="12342" y="7706"/>
                    <a:pt x="13176" y="8974"/>
                    <a:pt x="14477" y="9240"/>
                  </a:cubicBezTo>
                  <a:cubicBezTo>
                    <a:pt x="14562" y="9259"/>
                    <a:pt x="14651" y="9268"/>
                    <a:pt x="14737" y="9268"/>
                  </a:cubicBezTo>
                  <a:cubicBezTo>
                    <a:pt x="15127" y="9268"/>
                    <a:pt x="15460" y="9077"/>
                    <a:pt x="15078" y="8640"/>
                  </a:cubicBezTo>
                  <a:cubicBezTo>
                    <a:pt x="14444" y="7706"/>
                    <a:pt x="13677" y="6905"/>
                    <a:pt x="13143" y="5938"/>
                  </a:cubicBezTo>
                  <a:cubicBezTo>
                    <a:pt x="12576" y="5338"/>
                    <a:pt x="11975" y="4771"/>
                    <a:pt x="11308" y="4237"/>
                  </a:cubicBezTo>
                  <a:cubicBezTo>
                    <a:pt x="9440" y="2836"/>
                    <a:pt x="8973" y="2836"/>
                    <a:pt x="6572" y="2002"/>
                  </a:cubicBezTo>
                  <a:cubicBezTo>
                    <a:pt x="5304" y="1568"/>
                    <a:pt x="4103" y="901"/>
                    <a:pt x="3102"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71"/>
            <p:cNvSpPr/>
            <p:nvPr/>
          </p:nvSpPr>
          <p:spPr>
            <a:xfrm>
              <a:off x="3731175" y="1815900"/>
              <a:ext cx="579600" cy="650000"/>
            </a:xfrm>
            <a:custGeom>
              <a:avLst/>
              <a:gdLst/>
              <a:ahLst/>
              <a:cxnLst/>
              <a:rect l="l" t="t" r="r" b="b"/>
              <a:pathLst>
                <a:path w="23184" h="26000" extrusionOk="0">
                  <a:moveTo>
                    <a:pt x="22783" y="1"/>
                  </a:moveTo>
                  <a:lnTo>
                    <a:pt x="2736" y="11609"/>
                  </a:lnTo>
                  <a:cubicBezTo>
                    <a:pt x="2469" y="11743"/>
                    <a:pt x="2302" y="11976"/>
                    <a:pt x="2269" y="12276"/>
                  </a:cubicBezTo>
                  <a:lnTo>
                    <a:pt x="0" y="25919"/>
                  </a:lnTo>
                  <a:cubicBezTo>
                    <a:pt x="147" y="25973"/>
                    <a:pt x="299" y="25999"/>
                    <a:pt x="452" y="25999"/>
                  </a:cubicBezTo>
                  <a:cubicBezTo>
                    <a:pt x="682" y="25999"/>
                    <a:pt x="914" y="25939"/>
                    <a:pt x="1134" y="25819"/>
                  </a:cubicBezTo>
                  <a:lnTo>
                    <a:pt x="20415" y="14678"/>
                  </a:lnTo>
                  <a:cubicBezTo>
                    <a:pt x="20748" y="14478"/>
                    <a:pt x="20982" y="14144"/>
                    <a:pt x="21049" y="13777"/>
                  </a:cubicBezTo>
                  <a:lnTo>
                    <a:pt x="23183" y="1168"/>
                  </a:lnTo>
                  <a:cubicBezTo>
                    <a:pt x="23183" y="1102"/>
                    <a:pt x="23183" y="1035"/>
                    <a:pt x="23183" y="935"/>
                  </a:cubicBezTo>
                  <a:cubicBezTo>
                    <a:pt x="23183" y="601"/>
                    <a:pt x="23017" y="268"/>
                    <a:pt x="22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71"/>
            <p:cNvSpPr/>
            <p:nvPr/>
          </p:nvSpPr>
          <p:spPr>
            <a:xfrm>
              <a:off x="3723675" y="1810900"/>
              <a:ext cx="577925" cy="653000"/>
            </a:xfrm>
            <a:custGeom>
              <a:avLst/>
              <a:gdLst/>
              <a:ahLst/>
              <a:cxnLst/>
              <a:rect l="l" t="t" r="r" b="b"/>
              <a:pathLst>
                <a:path w="23117" h="26120" extrusionOk="0">
                  <a:moveTo>
                    <a:pt x="22850" y="1"/>
                  </a:moveTo>
                  <a:lnTo>
                    <a:pt x="2735" y="11609"/>
                  </a:lnTo>
                  <a:cubicBezTo>
                    <a:pt x="2502" y="11776"/>
                    <a:pt x="2335" y="12009"/>
                    <a:pt x="2268" y="12310"/>
                  </a:cubicBezTo>
                  <a:lnTo>
                    <a:pt x="0" y="25953"/>
                  </a:lnTo>
                  <a:lnTo>
                    <a:pt x="133" y="26019"/>
                  </a:lnTo>
                  <a:cubicBezTo>
                    <a:pt x="167" y="26053"/>
                    <a:pt x="234" y="26086"/>
                    <a:pt x="300" y="26119"/>
                  </a:cubicBezTo>
                  <a:lnTo>
                    <a:pt x="2569" y="12476"/>
                  </a:lnTo>
                  <a:cubicBezTo>
                    <a:pt x="2635" y="12176"/>
                    <a:pt x="2802" y="11943"/>
                    <a:pt x="3069" y="11809"/>
                  </a:cubicBezTo>
                  <a:lnTo>
                    <a:pt x="23117" y="234"/>
                  </a:lnTo>
                  <a:cubicBezTo>
                    <a:pt x="23016" y="134"/>
                    <a:pt x="22916" y="67"/>
                    <a:pt x="228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71"/>
            <p:cNvSpPr/>
            <p:nvPr/>
          </p:nvSpPr>
          <p:spPr>
            <a:xfrm>
              <a:off x="4000325" y="2103375"/>
              <a:ext cx="89125" cy="90575"/>
            </a:xfrm>
            <a:custGeom>
              <a:avLst/>
              <a:gdLst/>
              <a:ahLst/>
              <a:cxnLst/>
              <a:rect l="l" t="t" r="r" b="b"/>
              <a:pathLst>
                <a:path w="3565" h="3623" extrusionOk="0">
                  <a:moveTo>
                    <a:pt x="2896" y="1"/>
                  </a:moveTo>
                  <a:cubicBezTo>
                    <a:pt x="2663" y="1"/>
                    <a:pt x="2372" y="89"/>
                    <a:pt x="2043" y="277"/>
                  </a:cubicBezTo>
                  <a:cubicBezTo>
                    <a:pt x="1109" y="811"/>
                    <a:pt x="242" y="1945"/>
                    <a:pt x="109" y="2779"/>
                  </a:cubicBezTo>
                  <a:cubicBezTo>
                    <a:pt x="1" y="3320"/>
                    <a:pt x="243" y="3622"/>
                    <a:pt x="682" y="3622"/>
                  </a:cubicBezTo>
                  <a:cubicBezTo>
                    <a:pt x="920" y="3622"/>
                    <a:pt x="1215" y="3533"/>
                    <a:pt x="1543" y="3346"/>
                  </a:cubicBezTo>
                  <a:cubicBezTo>
                    <a:pt x="2477" y="2812"/>
                    <a:pt x="3344" y="1678"/>
                    <a:pt x="3478" y="844"/>
                  </a:cubicBezTo>
                  <a:cubicBezTo>
                    <a:pt x="3564" y="303"/>
                    <a:pt x="3328" y="1"/>
                    <a:pt x="28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71"/>
            <p:cNvSpPr/>
            <p:nvPr/>
          </p:nvSpPr>
          <p:spPr>
            <a:xfrm>
              <a:off x="3005650" y="1484000"/>
              <a:ext cx="756075" cy="805400"/>
            </a:xfrm>
            <a:custGeom>
              <a:avLst/>
              <a:gdLst/>
              <a:ahLst/>
              <a:cxnLst/>
              <a:rect l="l" t="t" r="r" b="b"/>
              <a:pathLst>
                <a:path w="30243" h="32216" extrusionOk="0">
                  <a:moveTo>
                    <a:pt x="7072" y="1"/>
                  </a:moveTo>
                  <a:cubicBezTo>
                    <a:pt x="4137" y="1035"/>
                    <a:pt x="3603" y="2002"/>
                    <a:pt x="3069" y="3970"/>
                  </a:cubicBezTo>
                  <a:cubicBezTo>
                    <a:pt x="2069" y="7706"/>
                    <a:pt x="1135" y="13677"/>
                    <a:pt x="668" y="18848"/>
                  </a:cubicBezTo>
                  <a:cubicBezTo>
                    <a:pt x="401" y="21516"/>
                    <a:pt x="1" y="22483"/>
                    <a:pt x="3603" y="24251"/>
                  </a:cubicBezTo>
                  <a:cubicBezTo>
                    <a:pt x="7539" y="26219"/>
                    <a:pt x="10441" y="27153"/>
                    <a:pt x="14311" y="28521"/>
                  </a:cubicBezTo>
                  <a:cubicBezTo>
                    <a:pt x="14878" y="28755"/>
                    <a:pt x="15912" y="29889"/>
                    <a:pt x="17213" y="29989"/>
                  </a:cubicBezTo>
                  <a:cubicBezTo>
                    <a:pt x="17434" y="30010"/>
                    <a:pt x="17657" y="30019"/>
                    <a:pt x="17879" y="30019"/>
                  </a:cubicBezTo>
                  <a:cubicBezTo>
                    <a:pt x="18946" y="30019"/>
                    <a:pt x="19982" y="29815"/>
                    <a:pt x="20595" y="29815"/>
                  </a:cubicBezTo>
                  <a:cubicBezTo>
                    <a:pt x="20854" y="29815"/>
                    <a:pt x="21038" y="29852"/>
                    <a:pt x="21116" y="29955"/>
                  </a:cubicBezTo>
                  <a:cubicBezTo>
                    <a:pt x="21216" y="30256"/>
                    <a:pt x="21316" y="30523"/>
                    <a:pt x="21483" y="30789"/>
                  </a:cubicBezTo>
                  <a:cubicBezTo>
                    <a:pt x="21316" y="30773"/>
                    <a:pt x="21149" y="30764"/>
                    <a:pt x="20986" y="30764"/>
                  </a:cubicBezTo>
                  <a:cubicBezTo>
                    <a:pt x="20824" y="30764"/>
                    <a:pt x="20665" y="30773"/>
                    <a:pt x="20515" y="30789"/>
                  </a:cubicBezTo>
                  <a:cubicBezTo>
                    <a:pt x="20215" y="30856"/>
                    <a:pt x="19881" y="31323"/>
                    <a:pt x="20048" y="31523"/>
                  </a:cubicBezTo>
                  <a:cubicBezTo>
                    <a:pt x="20215" y="31657"/>
                    <a:pt x="20415" y="31757"/>
                    <a:pt x="20615" y="31823"/>
                  </a:cubicBezTo>
                  <a:cubicBezTo>
                    <a:pt x="20782" y="31890"/>
                    <a:pt x="21382" y="32157"/>
                    <a:pt x="21449" y="32190"/>
                  </a:cubicBezTo>
                  <a:cubicBezTo>
                    <a:pt x="21583" y="32207"/>
                    <a:pt x="21716" y="32215"/>
                    <a:pt x="21848" y="32215"/>
                  </a:cubicBezTo>
                  <a:cubicBezTo>
                    <a:pt x="22246" y="32215"/>
                    <a:pt x="22633" y="32140"/>
                    <a:pt x="22984" y="31990"/>
                  </a:cubicBezTo>
                  <a:cubicBezTo>
                    <a:pt x="23217" y="31890"/>
                    <a:pt x="23351" y="31690"/>
                    <a:pt x="23351" y="31457"/>
                  </a:cubicBezTo>
                  <a:cubicBezTo>
                    <a:pt x="23484" y="31457"/>
                    <a:pt x="23584" y="31457"/>
                    <a:pt x="23717" y="31490"/>
                  </a:cubicBezTo>
                  <a:cubicBezTo>
                    <a:pt x="23951" y="31490"/>
                    <a:pt x="24184" y="31390"/>
                    <a:pt x="24351" y="31256"/>
                  </a:cubicBezTo>
                  <a:cubicBezTo>
                    <a:pt x="24418" y="31156"/>
                    <a:pt x="24485" y="31023"/>
                    <a:pt x="24485" y="30889"/>
                  </a:cubicBezTo>
                  <a:cubicBezTo>
                    <a:pt x="24718" y="30823"/>
                    <a:pt x="24985" y="30689"/>
                    <a:pt x="25185" y="30523"/>
                  </a:cubicBezTo>
                  <a:cubicBezTo>
                    <a:pt x="25485" y="30222"/>
                    <a:pt x="25385" y="29822"/>
                    <a:pt x="25352" y="29455"/>
                  </a:cubicBezTo>
                  <a:cubicBezTo>
                    <a:pt x="25219" y="28788"/>
                    <a:pt x="25052" y="28121"/>
                    <a:pt x="24818" y="27520"/>
                  </a:cubicBezTo>
                  <a:lnTo>
                    <a:pt x="24818" y="27520"/>
                  </a:lnTo>
                  <a:cubicBezTo>
                    <a:pt x="25419" y="27620"/>
                    <a:pt x="25986" y="27787"/>
                    <a:pt x="26553" y="28021"/>
                  </a:cubicBezTo>
                  <a:cubicBezTo>
                    <a:pt x="27220" y="28354"/>
                    <a:pt x="27887" y="28621"/>
                    <a:pt x="28621" y="28821"/>
                  </a:cubicBezTo>
                  <a:cubicBezTo>
                    <a:pt x="28699" y="28837"/>
                    <a:pt x="28782" y="28844"/>
                    <a:pt x="28866" y="28844"/>
                  </a:cubicBezTo>
                  <a:cubicBezTo>
                    <a:pt x="29509" y="28844"/>
                    <a:pt x="30243" y="28418"/>
                    <a:pt x="29388" y="27887"/>
                  </a:cubicBezTo>
                  <a:cubicBezTo>
                    <a:pt x="28454" y="27320"/>
                    <a:pt x="27420" y="26386"/>
                    <a:pt x="26853" y="26186"/>
                  </a:cubicBezTo>
                  <a:cubicBezTo>
                    <a:pt x="26286" y="25953"/>
                    <a:pt x="24651" y="25386"/>
                    <a:pt x="23918" y="25119"/>
                  </a:cubicBezTo>
                  <a:cubicBezTo>
                    <a:pt x="22583" y="24685"/>
                    <a:pt x="21583" y="24818"/>
                    <a:pt x="19047" y="24752"/>
                  </a:cubicBezTo>
                  <a:cubicBezTo>
                    <a:pt x="16679" y="24718"/>
                    <a:pt x="14411" y="24018"/>
                    <a:pt x="12443" y="22717"/>
                  </a:cubicBezTo>
                  <a:cubicBezTo>
                    <a:pt x="10641" y="21583"/>
                    <a:pt x="8907" y="20349"/>
                    <a:pt x="7272" y="19014"/>
                  </a:cubicBezTo>
                  <a:lnTo>
                    <a:pt x="9074" y="9641"/>
                  </a:lnTo>
                  <a:cubicBezTo>
                    <a:pt x="9341" y="8173"/>
                    <a:pt x="9974" y="1735"/>
                    <a:pt x="707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71"/>
            <p:cNvSpPr/>
            <p:nvPr/>
          </p:nvSpPr>
          <p:spPr>
            <a:xfrm>
              <a:off x="3610250" y="2146150"/>
              <a:ext cx="24200" cy="27550"/>
            </a:xfrm>
            <a:custGeom>
              <a:avLst/>
              <a:gdLst/>
              <a:ahLst/>
              <a:cxnLst/>
              <a:rect l="l" t="t" r="r" b="b"/>
              <a:pathLst>
                <a:path w="968" h="1102" extrusionOk="0">
                  <a:moveTo>
                    <a:pt x="0" y="0"/>
                  </a:moveTo>
                  <a:lnTo>
                    <a:pt x="0" y="0"/>
                  </a:lnTo>
                  <a:cubicBezTo>
                    <a:pt x="267" y="301"/>
                    <a:pt x="467" y="667"/>
                    <a:pt x="634" y="1034"/>
                  </a:cubicBezTo>
                  <a:lnTo>
                    <a:pt x="968" y="1101"/>
                  </a:lnTo>
                  <a:cubicBezTo>
                    <a:pt x="734" y="634"/>
                    <a:pt x="401" y="100"/>
                    <a:pt x="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71"/>
            <p:cNvSpPr/>
            <p:nvPr/>
          </p:nvSpPr>
          <p:spPr>
            <a:xfrm>
              <a:off x="3583575" y="2158650"/>
              <a:ext cx="34200" cy="97600"/>
            </a:xfrm>
            <a:custGeom>
              <a:avLst/>
              <a:gdLst/>
              <a:ahLst/>
              <a:cxnLst/>
              <a:rect l="l" t="t" r="r" b="b"/>
              <a:pathLst>
                <a:path w="1368" h="3904" extrusionOk="0">
                  <a:moveTo>
                    <a:pt x="0" y="1"/>
                  </a:moveTo>
                  <a:lnTo>
                    <a:pt x="0" y="1"/>
                  </a:lnTo>
                  <a:cubicBezTo>
                    <a:pt x="133" y="134"/>
                    <a:pt x="234" y="268"/>
                    <a:pt x="334" y="434"/>
                  </a:cubicBezTo>
                  <a:cubicBezTo>
                    <a:pt x="400" y="568"/>
                    <a:pt x="500" y="735"/>
                    <a:pt x="567" y="901"/>
                  </a:cubicBezTo>
                  <a:cubicBezTo>
                    <a:pt x="701" y="1202"/>
                    <a:pt x="801" y="1535"/>
                    <a:pt x="867" y="1869"/>
                  </a:cubicBezTo>
                  <a:cubicBezTo>
                    <a:pt x="967" y="2202"/>
                    <a:pt x="1067" y="2569"/>
                    <a:pt x="1134" y="2903"/>
                  </a:cubicBezTo>
                  <a:cubicBezTo>
                    <a:pt x="1234" y="3236"/>
                    <a:pt x="1301" y="3570"/>
                    <a:pt x="1334" y="3903"/>
                  </a:cubicBezTo>
                  <a:cubicBezTo>
                    <a:pt x="1368" y="3570"/>
                    <a:pt x="1368" y="3203"/>
                    <a:pt x="1301" y="2869"/>
                  </a:cubicBezTo>
                  <a:cubicBezTo>
                    <a:pt x="1234" y="2502"/>
                    <a:pt x="1168" y="2169"/>
                    <a:pt x="1067" y="1802"/>
                  </a:cubicBezTo>
                  <a:cubicBezTo>
                    <a:pt x="1001" y="1468"/>
                    <a:pt x="867" y="1135"/>
                    <a:pt x="701" y="801"/>
                  </a:cubicBezTo>
                  <a:cubicBezTo>
                    <a:pt x="534" y="468"/>
                    <a:pt x="300" y="201"/>
                    <a:pt x="0"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71"/>
            <p:cNvSpPr/>
            <p:nvPr/>
          </p:nvSpPr>
          <p:spPr>
            <a:xfrm>
              <a:off x="3556875" y="2173675"/>
              <a:ext cx="32550" cy="97575"/>
            </a:xfrm>
            <a:custGeom>
              <a:avLst/>
              <a:gdLst/>
              <a:ahLst/>
              <a:cxnLst/>
              <a:rect l="l" t="t" r="r" b="b"/>
              <a:pathLst>
                <a:path w="1302" h="3903" extrusionOk="0">
                  <a:moveTo>
                    <a:pt x="1" y="0"/>
                  </a:moveTo>
                  <a:cubicBezTo>
                    <a:pt x="134" y="134"/>
                    <a:pt x="201" y="267"/>
                    <a:pt x="267" y="434"/>
                  </a:cubicBezTo>
                  <a:cubicBezTo>
                    <a:pt x="334" y="601"/>
                    <a:pt x="401" y="734"/>
                    <a:pt x="468" y="901"/>
                  </a:cubicBezTo>
                  <a:cubicBezTo>
                    <a:pt x="568" y="1234"/>
                    <a:pt x="701" y="1568"/>
                    <a:pt x="768" y="1901"/>
                  </a:cubicBezTo>
                  <a:cubicBezTo>
                    <a:pt x="968" y="2535"/>
                    <a:pt x="1168" y="3169"/>
                    <a:pt x="1302" y="3903"/>
                  </a:cubicBezTo>
                  <a:cubicBezTo>
                    <a:pt x="1302" y="3536"/>
                    <a:pt x="1268" y="3202"/>
                    <a:pt x="1201" y="2835"/>
                  </a:cubicBezTo>
                  <a:cubicBezTo>
                    <a:pt x="1168" y="2502"/>
                    <a:pt x="1068" y="2168"/>
                    <a:pt x="968" y="1835"/>
                  </a:cubicBezTo>
                  <a:cubicBezTo>
                    <a:pt x="868" y="1501"/>
                    <a:pt x="768" y="1168"/>
                    <a:pt x="601" y="834"/>
                  </a:cubicBezTo>
                  <a:cubicBezTo>
                    <a:pt x="468" y="534"/>
                    <a:pt x="267" y="234"/>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71"/>
            <p:cNvSpPr/>
            <p:nvPr/>
          </p:nvSpPr>
          <p:spPr>
            <a:xfrm>
              <a:off x="3517675" y="2251700"/>
              <a:ext cx="30900" cy="17050"/>
            </a:xfrm>
            <a:custGeom>
              <a:avLst/>
              <a:gdLst/>
              <a:ahLst/>
              <a:cxnLst/>
              <a:rect l="l" t="t" r="r" b="b"/>
              <a:pathLst>
                <a:path w="1236" h="682" extrusionOk="0">
                  <a:moveTo>
                    <a:pt x="618" y="1"/>
                  </a:moveTo>
                  <a:cubicBezTo>
                    <a:pt x="579" y="1"/>
                    <a:pt x="540" y="5"/>
                    <a:pt x="501" y="15"/>
                  </a:cubicBezTo>
                  <a:cubicBezTo>
                    <a:pt x="456" y="6"/>
                    <a:pt x="412" y="2"/>
                    <a:pt x="367" y="2"/>
                  </a:cubicBezTo>
                  <a:cubicBezTo>
                    <a:pt x="245" y="2"/>
                    <a:pt x="123" y="33"/>
                    <a:pt x="1" y="81"/>
                  </a:cubicBezTo>
                  <a:cubicBezTo>
                    <a:pt x="134" y="81"/>
                    <a:pt x="301" y="81"/>
                    <a:pt x="434" y="115"/>
                  </a:cubicBezTo>
                  <a:cubicBezTo>
                    <a:pt x="547" y="115"/>
                    <a:pt x="636" y="186"/>
                    <a:pt x="782" y="229"/>
                  </a:cubicBezTo>
                  <a:lnTo>
                    <a:pt x="782" y="229"/>
                  </a:lnTo>
                  <a:cubicBezTo>
                    <a:pt x="795" y="268"/>
                    <a:pt x="815" y="308"/>
                    <a:pt x="835" y="348"/>
                  </a:cubicBezTo>
                  <a:cubicBezTo>
                    <a:pt x="835" y="415"/>
                    <a:pt x="901" y="448"/>
                    <a:pt x="935" y="515"/>
                  </a:cubicBezTo>
                  <a:cubicBezTo>
                    <a:pt x="1002" y="582"/>
                    <a:pt x="1135" y="648"/>
                    <a:pt x="1235" y="682"/>
                  </a:cubicBezTo>
                  <a:cubicBezTo>
                    <a:pt x="1168" y="582"/>
                    <a:pt x="1102" y="515"/>
                    <a:pt x="1035" y="415"/>
                  </a:cubicBezTo>
                  <a:cubicBezTo>
                    <a:pt x="1035" y="382"/>
                    <a:pt x="1002" y="315"/>
                    <a:pt x="1002" y="282"/>
                  </a:cubicBezTo>
                  <a:cubicBezTo>
                    <a:pt x="968" y="248"/>
                    <a:pt x="968" y="215"/>
                    <a:pt x="1002" y="148"/>
                  </a:cubicBezTo>
                  <a:lnTo>
                    <a:pt x="1002" y="81"/>
                  </a:lnTo>
                  <a:lnTo>
                    <a:pt x="901" y="48"/>
                  </a:lnTo>
                  <a:cubicBezTo>
                    <a:pt x="807" y="24"/>
                    <a:pt x="713" y="1"/>
                    <a:pt x="618"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71"/>
            <p:cNvSpPr/>
            <p:nvPr/>
          </p:nvSpPr>
          <p:spPr>
            <a:xfrm>
              <a:off x="3149075" y="948600"/>
              <a:ext cx="474550" cy="427025"/>
            </a:xfrm>
            <a:custGeom>
              <a:avLst/>
              <a:gdLst/>
              <a:ahLst/>
              <a:cxnLst/>
              <a:rect l="l" t="t" r="r" b="b"/>
              <a:pathLst>
                <a:path w="18982" h="17081" extrusionOk="0">
                  <a:moveTo>
                    <a:pt x="10028" y="0"/>
                  </a:moveTo>
                  <a:cubicBezTo>
                    <a:pt x="5954" y="0"/>
                    <a:pt x="1961" y="2684"/>
                    <a:pt x="2236" y="5572"/>
                  </a:cubicBezTo>
                  <a:cubicBezTo>
                    <a:pt x="401" y="6573"/>
                    <a:pt x="1" y="11109"/>
                    <a:pt x="2703" y="14145"/>
                  </a:cubicBezTo>
                  <a:cubicBezTo>
                    <a:pt x="4237" y="15846"/>
                    <a:pt x="5405" y="17080"/>
                    <a:pt x="5405" y="17080"/>
                  </a:cubicBezTo>
                  <a:lnTo>
                    <a:pt x="6706" y="12710"/>
                  </a:lnTo>
                  <a:cubicBezTo>
                    <a:pt x="6706" y="12710"/>
                    <a:pt x="8009" y="13060"/>
                    <a:pt x="9754" y="13060"/>
                  </a:cubicBezTo>
                  <a:cubicBezTo>
                    <a:pt x="12151" y="13060"/>
                    <a:pt x="15380" y="12401"/>
                    <a:pt x="17213" y="9275"/>
                  </a:cubicBezTo>
                  <a:cubicBezTo>
                    <a:pt x="18981" y="6206"/>
                    <a:pt x="18648" y="1936"/>
                    <a:pt x="15245" y="1903"/>
                  </a:cubicBezTo>
                  <a:cubicBezTo>
                    <a:pt x="13753" y="557"/>
                    <a:pt x="11882" y="0"/>
                    <a:pt x="1002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71"/>
            <p:cNvSpPr/>
            <p:nvPr/>
          </p:nvSpPr>
          <p:spPr>
            <a:xfrm>
              <a:off x="3185775" y="1054550"/>
              <a:ext cx="393650" cy="490725"/>
            </a:xfrm>
            <a:custGeom>
              <a:avLst/>
              <a:gdLst/>
              <a:ahLst/>
              <a:cxnLst/>
              <a:rect l="l" t="t" r="r" b="b"/>
              <a:pathLst>
                <a:path w="15746" h="19629" extrusionOk="0">
                  <a:moveTo>
                    <a:pt x="13230" y="1"/>
                  </a:moveTo>
                  <a:cubicBezTo>
                    <a:pt x="12326" y="1"/>
                    <a:pt x="11929" y="1368"/>
                    <a:pt x="10875" y="1568"/>
                  </a:cubicBezTo>
                  <a:cubicBezTo>
                    <a:pt x="10387" y="1657"/>
                    <a:pt x="9962" y="1691"/>
                    <a:pt x="9587" y="1691"/>
                  </a:cubicBezTo>
                  <a:cubicBezTo>
                    <a:pt x="8386" y="1691"/>
                    <a:pt x="7691" y="1342"/>
                    <a:pt x="7029" y="1342"/>
                  </a:cubicBezTo>
                  <a:cubicBezTo>
                    <a:pt x="6739" y="1342"/>
                    <a:pt x="6455" y="1409"/>
                    <a:pt x="6138" y="1601"/>
                  </a:cubicBezTo>
                  <a:cubicBezTo>
                    <a:pt x="6372" y="5283"/>
                    <a:pt x="5326" y="6686"/>
                    <a:pt x="4323" y="6686"/>
                  </a:cubicBezTo>
                  <a:cubicBezTo>
                    <a:pt x="4181" y="6686"/>
                    <a:pt x="4040" y="6658"/>
                    <a:pt x="3903" y="6604"/>
                  </a:cubicBezTo>
                  <a:cubicBezTo>
                    <a:pt x="3533" y="5795"/>
                    <a:pt x="2811" y="5290"/>
                    <a:pt x="2080" y="5290"/>
                  </a:cubicBezTo>
                  <a:cubicBezTo>
                    <a:pt x="1756" y="5290"/>
                    <a:pt x="1431" y="5389"/>
                    <a:pt x="1135" y="5604"/>
                  </a:cubicBezTo>
                  <a:cubicBezTo>
                    <a:pt x="167" y="6271"/>
                    <a:pt x="1" y="8005"/>
                    <a:pt x="1202" y="9406"/>
                  </a:cubicBezTo>
                  <a:cubicBezTo>
                    <a:pt x="1537" y="9866"/>
                    <a:pt x="2051" y="10101"/>
                    <a:pt x="2569" y="10101"/>
                  </a:cubicBezTo>
                  <a:cubicBezTo>
                    <a:pt x="3029" y="10101"/>
                    <a:pt x="3492" y="9916"/>
                    <a:pt x="3837" y="9540"/>
                  </a:cubicBezTo>
                  <a:lnTo>
                    <a:pt x="4204" y="16011"/>
                  </a:lnTo>
                  <a:cubicBezTo>
                    <a:pt x="4204" y="16011"/>
                    <a:pt x="5792" y="19628"/>
                    <a:pt x="9686" y="19628"/>
                  </a:cubicBezTo>
                  <a:cubicBezTo>
                    <a:pt x="9939" y="19628"/>
                    <a:pt x="10202" y="19613"/>
                    <a:pt x="10475" y="19580"/>
                  </a:cubicBezTo>
                  <a:cubicBezTo>
                    <a:pt x="14745" y="19047"/>
                    <a:pt x="10308" y="15444"/>
                    <a:pt x="10308" y="15444"/>
                  </a:cubicBezTo>
                  <a:lnTo>
                    <a:pt x="10275" y="13876"/>
                  </a:lnTo>
                  <a:lnTo>
                    <a:pt x="10275" y="13876"/>
                  </a:lnTo>
                  <a:cubicBezTo>
                    <a:pt x="10485" y="13898"/>
                    <a:pt x="10696" y="13909"/>
                    <a:pt x="10906" y="13909"/>
                  </a:cubicBezTo>
                  <a:cubicBezTo>
                    <a:pt x="11660" y="13909"/>
                    <a:pt x="12405" y="13770"/>
                    <a:pt x="13110" y="13509"/>
                  </a:cubicBezTo>
                  <a:cubicBezTo>
                    <a:pt x="14177" y="13042"/>
                    <a:pt x="15445" y="11641"/>
                    <a:pt x="15578" y="8106"/>
                  </a:cubicBezTo>
                  <a:cubicBezTo>
                    <a:pt x="15745" y="3202"/>
                    <a:pt x="14845" y="700"/>
                    <a:pt x="13744" y="133"/>
                  </a:cubicBezTo>
                  <a:cubicBezTo>
                    <a:pt x="13554" y="41"/>
                    <a:pt x="13385" y="1"/>
                    <a:pt x="1323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71"/>
            <p:cNvSpPr/>
            <p:nvPr/>
          </p:nvSpPr>
          <p:spPr>
            <a:xfrm>
              <a:off x="3229375" y="1262100"/>
              <a:ext cx="33975" cy="29300"/>
            </a:xfrm>
            <a:custGeom>
              <a:avLst/>
              <a:gdLst/>
              <a:ahLst/>
              <a:cxnLst/>
              <a:rect l="l" t="t" r="r" b="b"/>
              <a:pathLst>
                <a:path w="1359" h="1172" extrusionOk="0">
                  <a:moveTo>
                    <a:pt x="595" y="0"/>
                  </a:moveTo>
                  <a:cubicBezTo>
                    <a:pt x="292" y="0"/>
                    <a:pt x="56" y="225"/>
                    <a:pt x="25" y="537"/>
                  </a:cubicBezTo>
                  <a:cubicBezTo>
                    <a:pt x="1" y="898"/>
                    <a:pt x="288" y="1172"/>
                    <a:pt x="601" y="1172"/>
                  </a:cubicBezTo>
                  <a:cubicBezTo>
                    <a:pt x="722" y="1172"/>
                    <a:pt x="847" y="1131"/>
                    <a:pt x="959" y="1038"/>
                  </a:cubicBezTo>
                  <a:cubicBezTo>
                    <a:pt x="1359" y="704"/>
                    <a:pt x="1159" y="70"/>
                    <a:pt x="658" y="4"/>
                  </a:cubicBezTo>
                  <a:cubicBezTo>
                    <a:pt x="637" y="2"/>
                    <a:pt x="616" y="0"/>
                    <a:pt x="5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71"/>
            <p:cNvSpPr/>
            <p:nvPr/>
          </p:nvSpPr>
          <p:spPr>
            <a:xfrm>
              <a:off x="3303375" y="1319725"/>
              <a:ext cx="140125" cy="105100"/>
            </a:xfrm>
            <a:custGeom>
              <a:avLst/>
              <a:gdLst/>
              <a:ahLst/>
              <a:cxnLst/>
              <a:rect l="l" t="t" r="r" b="b"/>
              <a:pathLst>
                <a:path w="5605" h="4204" extrusionOk="0">
                  <a:moveTo>
                    <a:pt x="200" y="0"/>
                  </a:moveTo>
                  <a:cubicBezTo>
                    <a:pt x="200" y="1"/>
                    <a:pt x="0" y="2069"/>
                    <a:pt x="1001" y="2836"/>
                  </a:cubicBezTo>
                  <a:cubicBezTo>
                    <a:pt x="2368" y="3870"/>
                    <a:pt x="5604" y="4203"/>
                    <a:pt x="5604" y="4203"/>
                  </a:cubicBezTo>
                  <a:lnTo>
                    <a:pt x="5571" y="3269"/>
                  </a:lnTo>
                  <a:cubicBezTo>
                    <a:pt x="1668" y="2969"/>
                    <a:pt x="600" y="1335"/>
                    <a:pt x="200"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71"/>
            <p:cNvSpPr/>
            <p:nvPr/>
          </p:nvSpPr>
          <p:spPr>
            <a:xfrm>
              <a:off x="3421775" y="1293025"/>
              <a:ext cx="60075" cy="39550"/>
            </a:xfrm>
            <a:custGeom>
              <a:avLst/>
              <a:gdLst/>
              <a:ahLst/>
              <a:cxnLst/>
              <a:rect l="l" t="t" r="r" b="b"/>
              <a:pathLst>
                <a:path w="2403" h="1582" extrusionOk="0">
                  <a:moveTo>
                    <a:pt x="268" y="1"/>
                  </a:moveTo>
                  <a:lnTo>
                    <a:pt x="268" y="1"/>
                  </a:lnTo>
                  <a:cubicBezTo>
                    <a:pt x="1" y="568"/>
                    <a:pt x="268" y="1268"/>
                    <a:pt x="868" y="1502"/>
                  </a:cubicBezTo>
                  <a:cubicBezTo>
                    <a:pt x="1006" y="1556"/>
                    <a:pt x="1148" y="1581"/>
                    <a:pt x="1288" y="1581"/>
                  </a:cubicBezTo>
                  <a:cubicBezTo>
                    <a:pt x="1755" y="1581"/>
                    <a:pt x="2197" y="1297"/>
                    <a:pt x="2402" y="835"/>
                  </a:cubicBezTo>
                  <a:lnTo>
                    <a:pt x="268" y="1"/>
                  </a:lnTo>
                  <a:close/>
                </a:path>
              </a:pathLst>
            </a:custGeom>
            <a:solidFill>
              <a:srgbClr val="AF61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71"/>
            <p:cNvSpPr/>
            <p:nvPr/>
          </p:nvSpPr>
          <p:spPr>
            <a:xfrm>
              <a:off x="3425950" y="1306375"/>
              <a:ext cx="29225" cy="25875"/>
            </a:xfrm>
            <a:custGeom>
              <a:avLst/>
              <a:gdLst/>
              <a:ahLst/>
              <a:cxnLst/>
              <a:rect l="l" t="t" r="r" b="b"/>
              <a:pathLst>
                <a:path w="1169" h="1035" extrusionOk="0">
                  <a:moveTo>
                    <a:pt x="1" y="1"/>
                  </a:moveTo>
                  <a:lnTo>
                    <a:pt x="1" y="1"/>
                  </a:lnTo>
                  <a:cubicBezTo>
                    <a:pt x="34" y="434"/>
                    <a:pt x="301" y="801"/>
                    <a:pt x="701" y="935"/>
                  </a:cubicBezTo>
                  <a:cubicBezTo>
                    <a:pt x="834" y="1001"/>
                    <a:pt x="1001" y="1035"/>
                    <a:pt x="1168" y="1035"/>
                  </a:cubicBezTo>
                  <a:cubicBezTo>
                    <a:pt x="1035" y="468"/>
                    <a:pt x="568" y="34"/>
                    <a:pt x="1"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71"/>
            <p:cNvSpPr/>
            <p:nvPr/>
          </p:nvSpPr>
          <p:spPr>
            <a:xfrm>
              <a:off x="3395100" y="1194600"/>
              <a:ext cx="38150" cy="32950"/>
            </a:xfrm>
            <a:custGeom>
              <a:avLst/>
              <a:gdLst/>
              <a:ahLst/>
              <a:cxnLst/>
              <a:rect l="l" t="t" r="r" b="b"/>
              <a:pathLst>
                <a:path w="1526" h="1318" extrusionOk="0">
                  <a:moveTo>
                    <a:pt x="673" y="1"/>
                  </a:moveTo>
                  <a:cubicBezTo>
                    <a:pt x="660" y="1"/>
                    <a:pt x="647" y="1"/>
                    <a:pt x="634" y="2"/>
                  </a:cubicBezTo>
                  <a:cubicBezTo>
                    <a:pt x="267" y="35"/>
                    <a:pt x="0" y="335"/>
                    <a:pt x="0" y="702"/>
                  </a:cubicBezTo>
                  <a:cubicBezTo>
                    <a:pt x="22" y="1075"/>
                    <a:pt x="346" y="1318"/>
                    <a:pt x="670" y="1318"/>
                  </a:cubicBezTo>
                  <a:cubicBezTo>
                    <a:pt x="839" y="1318"/>
                    <a:pt x="1009" y="1251"/>
                    <a:pt x="1134" y="1103"/>
                  </a:cubicBezTo>
                  <a:cubicBezTo>
                    <a:pt x="1526" y="679"/>
                    <a:pt x="1216" y="1"/>
                    <a:pt x="6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71"/>
            <p:cNvSpPr/>
            <p:nvPr/>
          </p:nvSpPr>
          <p:spPr>
            <a:xfrm>
              <a:off x="3513075" y="1186675"/>
              <a:ext cx="33825" cy="32225"/>
            </a:xfrm>
            <a:custGeom>
              <a:avLst/>
              <a:gdLst/>
              <a:ahLst/>
              <a:cxnLst/>
              <a:rect l="l" t="t" r="r" b="b"/>
              <a:pathLst>
                <a:path w="1353" h="1289" extrusionOk="0">
                  <a:moveTo>
                    <a:pt x="681" y="1"/>
                  </a:moveTo>
                  <a:cubicBezTo>
                    <a:pt x="343" y="1"/>
                    <a:pt x="1" y="235"/>
                    <a:pt x="18" y="686"/>
                  </a:cubicBezTo>
                  <a:cubicBezTo>
                    <a:pt x="50" y="1032"/>
                    <a:pt x="318" y="1289"/>
                    <a:pt x="657" y="1289"/>
                  </a:cubicBezTo>
                  <a:cubicBezTo>
                    <a:pt x="677" y="1289"/>
                    <a:pt x="698" y="1288"/>
                    <a:pt x="719" y="1286"/>
                  </a:cubicBezTo>
                  <a:cubicBezTo>
                    <a:pt x="1052" y="1286"/>
                    <a:pt x="1352" y="986"/>
                    <a:pt x="1319" y="619"/>
                  </a:cubicBezTo>
                  <a:cubicBezTo>
                    <a:pt x="1303" y="202"/>
                    <a:pt x="994" y="1"/>
                    <a:pt x="6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1"/>
            <p:cNvSpPr/>
            <p:nvPr/>
          </p:nvSpPr>
          <p:spPr>
            <a:xfrm>
              <a:off x="3518525" y="1131200"/>
              <a:ext cx="39200" cy="20925"/>
            </a:xfrm>
            <a:custGeom>
              <a:avLst/>
              <a:gdLst/>
              <a:ahLst/>
              <a:cxnLst/>
              <a:rect l="l" t="t" r="r" b="b"/>
              <a:pathLst>
                <a:path w="1568" h="837" extrusionOk="0">
                  <a:moveTo>
                    <a:pt x="741" y="0"/>
                  </a:moveTo>
                  <a:cubicBezTo>
                    <a:pt x="334" y="0"/>
                    <a:pt x="0" y="323"/>
                    <a:pt x="0" y="736"/>
                  </a:cubicBezTo>
                  <a:lnTo>
                    <a:pt x="1568" y="837"/>
                  </a:lnTo>
                  <a:cubicBezTo>
                    <a:pt x="1568" y="403"/>
                    <a:pt x="1234" y="36"/>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1"/>
            <p:cNvSpPr/>
            <p:nvPr/>
          </p:nvSpPr>
          <p:spPr>
            <a:xfrm>
              <a:off x="3375925" y="1130175"/>
              <a:ext cx="40875" cy="22775"/>
            </a:xfrm>
            <a:custGeom>
              <a:avLst/>
              <a:gdLst/>
              <a:ahLst/>
              <a:cxnLst/>
              <a:rect l="l" t="t" r="r" b="b"/>
              <a:pathLst>
                <a:path w="1635" h="911" extrusionOk="0">
                  <a:moveTo>
                    <a:pt x="879" y="1"/>
                  </a:moveTo>
                  <a:cubicBezTo>
                    <a:pt x="842" y="1"/>
                    <a:pt x="805" y="4"/>
                    <a:pt x="767" y="10"/>
                  </a:cubicBezTo>
                  <a:cubicBezTo>
                    <a:pt x="300" y="77"/>
                    <a:pt x="0" y="477"/>
                    <a:pt x="33" y="911"/>
                  </a:cubicBezTo>
                  <a:lnTo>
                    <a:pt x="1635" y="711"/>
                  </a:lnTo>
                  <a:cubicBezTo>
                    <a:pt x="1574" y="287"/>
                    <a:pt x="1239" y="1"/>
                    <a:pt x="8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71"/>
            <p:cNvSpPr/>
            <p:nvPr/>
          </p:nvSpPr>
          <p:spPr>
            <a:xfrm>
              <a:off x="3464300" y="1182950"/>
              <a:ext cx="60925" cy="99275"/>
            </a:xfrm>
            <a:custGeom>
              <a:avLst/>
              <a:gdLst/>
              <a:ahLst/>
              <a:cxnLst/>
              <a:rect l="l" t="t" r="r" b="b"/>
              <a:pathLst>
                <a:path w="2437" h="3971" extrusionOk="0">
                  <a:moveTo>
                    <a:pt x="1" y="1"/>
                  </a:moveTo>
                  <a:lnTo>
                    <a:pt x="535" y="3970"/>
                  </a:lnTo>
                  <a:lnTo>
                    <a:pt x="2436" y="3136"/>
                  </a:lnTo>
                  <a:lnTo>
                    <a:pt x="1" y="1"/>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71"/>
            <p:cNvSpPr/>
            <p:nvPr/>
          </p:nvSpPr>
          <p:spPr>
            <a:xfrm>
              <a:off x="5072950" y="2461150"/>
              <a:ext cx="552100" cy="319850"/>
            </a:xfrm>
            <a:custGeom>
              <a:avLst/>
              <a:gdLst/>
              <a:ahLst/>
              <a:cxnLst/>
              <a:rect l="l" t="t" r="r" b="b"/>
              <a:pathLst>
                <a:path w="22084" h="12794" extrusionOk="0">
                  <a:moveTo>
                    <a:pt x="11042" y="1"/>
                  </a:moveTo>
                  <a:cubicBezTo>
                    <a:pt x="8215" y="1"/>
                    <a:pt x="5388" y="626"/>
                    <a:pt x="3237" y="1877"/>
                  </a:cubicBezTo>
                  <a:cubicBezTo>
                    <a:pt x="2536" y="2278"/>
                    <a:pt x="1936" y="2745"/>
                    <a:pt x="1369" y="3312"/>
                  </a:cubicBezTo>
                  <a:lnTo>
                    <a:pt x="1" y="3078"/>
                  </a:lnTo>
                  <a:lnTo>
                    <a:pt x="1" y="6414"/>
                  </a:lnTo>
                  <a:cubicBezTo>
                    <a:pt x="1" y="8048"/>
                    <a:pt x="1068" y="9650"/>
                    <a:pt x="3237" y="10917"/>
                  </a:cubicBezTo>
                  <a:cubicBezTo>
                    <a:pt x="5388" y="12168"/>
                    <a:pt x="8215" y="12793"/>
                    <a:pt x="11042" y="12793"/>
                  </a:cubicBezTo>
                  <a:cubicBezTo>
                    <a:pt x="13869" y="12793"/>
                    <a:pt x="16696" y="12168"/>
                    <a:pt x="18848" y="10917"/>
                  </a:cubicBezTo>
                  <a:cubicBezTo>
                    <a:pt x="21016" y="9650"/>
                    <a:pt x="22083" y="8048"/>
                    <a:pt x="22083" y="6414"/>
                  </a:cubicBezTo>
                  <a:lnTo>
                    <a:pt x="22083" y="3078"/>
                  </a:lnTo>
                  <a:lnTo>
                    <a:pt x="20716" y="3312"/>
                  </a:lnTo>
                  <a:cubicBezTo>
                    <a:pt x="20149" y="2745"/>
                    <a:pt x="19548" y="2278"/>
                    <a:pt x="18848" y="1877"/>
                  </a:cubicBezTo>
                  <a:cubicBezTo>
                    <a:pt x="16696" y="626"/>
                    <a:pt x="13869" y="1"/>
                    <a:pt x="110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71"/>
            <p:cNvSpPr/>
            <p:nvPr/>
          </p:nvSpPr>
          <p:spPr>
            <a:xfrm>
              <a:off x="5072950" y="2377975"/>
              <a:ext cx="552100" cy="319425"/>
            </a:xfrm>
            <a:custGeom>
              <a:avLst/>
              <a:gdLst/>
              <a:ahLst/>
              <a:cxnLst/>
              <a:rect l="l" t="t" r="r" b="b"/>
              <a:pathLst>
                <a:path w="22084" h="12777" extrusionOk="0">
                  <a:moveTo>
                    <a:pt x="11042" y="1"/>
                  </a:moveTo>
                  <a:cubicBezTo>
                    <a:pt x="4938" y="1"/>
                    <a:pt x="1" y="2869"/>
                    <a:pt x="1" y="6372"/>
                  </a:cubicBezTo>
                  <a:cubicBezTo>
                    <a:pt x="1" y="9908"/>
                    <a:pt x="4938" y="12776"/>
                    <a:pt x="11042" y="12776"/>
                  </a:cubicBezTo>
                  <a:cubicBezTo>
                    <a:pt x="17146" y="12776"/>
                    <a:pt x="22083" y="9908"/>
                    <a:pt x="22083" y="6372"/>
                  </a:cubicBezTo>
                  <a:cubicBezTo>
                    <a:pt x="22083" y="2869"/>
                    <a:pt x="17146" y="1"/>
                    <a:pt x="110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71"/>
            <p:cNvSpPr/>
            <p:nvPr/>
          </p:nvSpPr>
          <p:spPr>
            <a:xfrm>
              <a:off x="5163850" y="2480250"/>
              <a:ext cx="112625" cy="71200"/>
            </a:xfrm>
            <a:custGeom>
              <a:avLst/>
              <a:gdLst/>
              <a:ahLst/>
              <a:cxnLst/>
              <a:rect l="l" t="t" r="r" b="b"/>
              <a:pathLst>
                <a:path w="4505" h="2848" extrusionOk="0">
                  <a:moveTo>
                    <a:pt x="1827" y="573"/>
                  </a:moveTo>
                  <a:cubicBezTo>
                    <a:pt x="1874" y="573"/>
                    <a:pt x="1922" y="575"/>
                    <a:pt x="1969" y="580"/>
                  </a:cubicBezTo>
                  <a:cubicBezTo>
                    <a:pt x="2469" y="580"/>
                    <a:pt x="2970" y="713"/>
                    <a:pt x="3403" y="947"/>
                  </a:cubicBezTo>
                  <a:cubicBezTo>
                    <a:pt x="3737" y="1147"/>
                    <a:pt x="3937" y="1380"/>
                    <a:pt x="3937" y="1614"/>
                  </a:cubicBezTo>
                  <a:cubicBezTo>
                    <a:pt x="3904" y="1780"/>
                    <a:pt x="3770" y="1947"/>
                    <a:pt x="3603" y="2014"/>
                  </a:cubicBezTo>
                  <a:cubicBezTo>
                    <a:pt x="3240" y="2166"/>
                    <a:pt x="2848" y="2241"/>
                    <a:pt x="2457" y="2241"/>
                  </a:cubicBezTo>
                  <a:cubicBezTo>
                    <a:pt x="1988" y="2241"/>
                    <a:pt x="1520" y="2132"/>
                    <a:pt x="1102" y="1914"/>
                  </a:cubicBezTo>
                  <a:cubicBezTo>
                    <a:pt x="768" y="1714"/>
                    <a:pt x="601" y="1480"/>
                    <a:pt x="601" y="1247"/>
                  </a:cubicBezTo>
                  <a:cubicBezTo>
                    <a:pt x="601" y="1047"/>
                    <a:pt x="735" y="880"/>
                    <a:pt x="901" y="813"/>
                  </a:cubicBezTo>
                  <a:cubicBezTo>
                    <a:pt x="1192" y="668"/>
                    <a:pt x="1508" y="573"/>
                    <a:pt x="1827" y="573"/>
                  </a:cubicBezTo>
                  <a:close/>
                  <a:moveTo>
                    <a:pt x="2003" y="0"/>
                  </a:moveTo>
                  <a:cubicBezTo>
                    <a:pt x="1529" y="0"/>
                    <a:pt x="1052" y="103"/>
                    <a:pt x="601" y="313"/>
                  </a:cubicBezTo>
                  <a:cubicBezTo>
                    <a:pt x="234" y="480"/>
                    <a:pt x="1" y="846"/>
                    <a:pt x="1" y="1280"/>
                  </a:cubicBezTo>
                  <a:cubicBezTo>
                    <a:pt x="34" y="1780"/>
                    <a:pt x="368" y="2214"/>
                    <a:pt x="835" y="2414"/>
                  </a:cubicBezTo>
                  <a:cubicBezTo>
                    <a:pt x="1335" y="2714"/>
                    <a:pt x="1936" y="2848"/>
                    <a:pt x="2536" y="2848"/>
                  </a:cubicBezTo>
                  <a:cubicBezTo>
                    <a:pt x="3003" y="2848"/>
                    <a:pt x="3470" y="2748"/>
                    <a:pt x="3904" y="2548"/>
                  </a:cubicBezTo>
                  <a:cubicBezTo>
                    <a:pt x="4271" y="2381"/>
                    <a:pt x="4504" y="2014"/>
                    <a:pt x="4504" y="1580"/>
                  </a:cubicBezTo>
                  <a:cubicBezTo>
                    <a:pt x="4471" y="1080"/>
                    <a:pt x="4137" y="646"/>
                    <a:pt x="3670" y="446"/>
                  </a:cubicBezTo>
                  <a:cubicBezTo>
                    <a:pt x="3157" y="153"/>
                    <a:pt x="2583" y="0"/>
                    <a:pt x="20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71"/>
            <p:cNvSpPr/>
            <p:nvPr/>
          </p:nvSpPr>
          <p:spPr>
            <a:xfrm>
              <a:off x="5328975" y="2575775"/>
              <a:ext cx="113450" cy="71575"/>
            </a:xfrm>
            <a:custGeom>
              <a:avLst/>
              <a:gdLst/>
              <a:ahLst/>
              <a:cxnLst/>
              <a:rect l="l" t="t" r="r" b="b"/>
              <a:pathLst>
                <a:path w="4538" h="2863" extrusionOk="0">
                  <a:moveTo>
                    <a:pt x="1860" y="588"/>
                  </a:moveTo>
                  <a:cubicBezTo>
                    <a:pt x="1907" y="588"/>
                    <a:pt x="1955" y="590"/>
                    <a:pt x="2002" y="595"/>
                  </a:cubicBezTo>
                  <a:cubicBezTo>
                    <a:pt x="2053" y="591"/>
                    <a:pt x="2104" y="590"/>
                    <a:pt x="2154" y="590"/>
                  </a:cubicBezTo>
                  <a:cubicBezTo>
                    <a:pt x="2598" y="590"/>
                    <a:pt x="3017" y="719"/>
                    <a:pt x="3436" y="928"/>
                  </a:cubicBezTo>
                  <a:cubicBezTo>
                    <a:pt x="3770" y="1128"/>
                    <a:pt x="3970" y="1362"/>
                    <a:pt x="3970" y="1595"/>
                  </a:cubicBezTo>
                  <a:cubicBezTo>
                    <a:pt x="3937" y="1762"/>
                    <a:pt x="3803" y="1929"/>
                    <a:pt x="3636" y="2029"/>
                  </a:cubicBezTo>
                  <a:cubicBezTo>
                    <a:pt x="3280" y="2178"/>
                    <a:pt x="2897" y="2253"/>
                    <a:pt x="2514" y="2253"/>
                  </a:cubicBezTo>
                  <a:cubicBezTo>
                    <a:pt x="2037" y="2253"/>
                    <a:pt x="1560" y="2136"/>
                    <a:pt x="1135" y="1896"/>
                  </a:cubicBezTo>
                  <a:cubicBezTo>
                    <a:pt x="801" y="1729"/>
                    <a:pt x="601" y="1462"/>
                    <a:pt x="601" y="1262"/>
                  </a:cubicBezTo>
                  <a:cubicBezTo>
                    <a:pt x="634" y="1062"/>
                    <a:pt x="768" y="895"/>
                    <a:pt x="935" y="828"/>
                  </a:cubicBezTo>
                  <a:cubicBezTo>
                    <a:pt x="1225" y="683"/>
                    <a:pt x="1541" y="588"/>
                    <a:pt x="1860" y="588"/>
                  </a:cubicBezTo>
                  <a:close/>
                  <a:moveTo>
                    <a:pt x="2089" y="1"/>
                  </a:moveTo>
                  <a:cubicBezTo>
                    <a:pt x="1597" y="1"/>
                    <a:pt x="1101" y="110"/>
                    <a:pt x="634" y="328"/>
                  </a:cubicBezTo>
                  <a:cubicBezTo>
                    <a:pt x="267" y="495"/>
                    <a:pt x="34" y="862"/>
                    <a:pt x="1" y="1262"/>
                  </a:cubicBezTo>
                  <a:cubicBezTo>
                    <a:pt x="67" y="1796"/>
                    <a:pt x="367" y="2229"/>
                    <a:pt x="834" y="2429"/>
                  </a:cubicBezTo>
                  <a:cubicBezTo>
                    <a:pt x="1368" y="2730"/>
                    <a:pt x="1969" y="2863"/>
                    <a:pt x="2569" y="2863"/>
                  </a:cubicBezTo>
                  <a:cubicBezTo>
                    <a:pt x="3036" y="2863"/>
                    <a:pt x="3503" y="2763"/>
                    <a:pt x="3903" y="2563"/>
                  </a:cubicBezTo>
                  <a:cubicBezTo>
                    <a:pt x="4270" y="2363"/>
                    <a:pt x="4537" y="1996"/>
                    <a:pt x="4537" y="1595"/>
                  </a:cubicBezTo>
                  <a:cubicBezTo>
                    <a:pt x="4504" y="1095"/>
                    <a:pt x="4170" y="661"/>
                    <a:pt x="3703" y="428"/>
                  </a:cubicBezTo>
                  <a:cubicBezTo>
                    <a:pt x="3205" y="143"/>
                    <a:pt x="2650" y="1"/>
                    <a:pt x="20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71"/>
            <p:cNvSpPr/>
            <p:nvPr/>
          </p:nvSpPr>
          <p:spPr>
            <a:xfrm>
              <a:off x="5253925" y="2530575"/>
              <a:ext cx="98425" cy="65925"/>
            </a:xfrm>
            <a:custGeom>
              <a:avLst/>
              <a:gdLst/>
              <a:ahLst/>
              <a:cxnLst/>
              <a:rect l="l" t="t" r="r" b="b"/>
              <a:pathLst>
                <a:path w="3937" h="2637" extrusionOk="0">
                  <a:moveTo>
                    <a:pt x="267" y="1"/>
                  </a:moveTo>
                  <a:lnTo>
                    <a:pt x="0" y="501"/>
                  </a:lnTo>
                  <a:lnTo>
                    <a:pt x="3636" y="2636"/>
                  </a:lnTo>
                  <a:lnTo>
                    <a:pt x="3937" y="2102"/>
                  </a:lnTo>
                  <a:lnTo>
                    <a:pt x="2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71"/>
            <p:cNvSpPr/>
            <p:nvPr/>
          </p:nvSpPr>
          <p:spPr>
            <a:xfrm>
              <a:off x="5255600" y="2498900"/>
              <a:ext cx="193475" cy="51725"/>
            </a:xfrm>
            <a:custGeom>
              <a:avLst/>
              <a:gdLst/>
              <a:ahLst/>
              <a:cxnLst/>
              <a:rect l="l" t="t" r="r" b="b"/>
              <a:pathLst>
                <a:path w="7739" h="2069" extrusionOk="0">
                  <a:moveTo>
                    <a:pt x="7439" y="0"/>
                  </a:moveTo>
                  <a:cubicBezTo>
                    <a:pt x="5690" y="993"/>
                    <a:pt x="4042" y="1483"/>
                    <a:pt x="2317" y="1483"/>
                  </a:cubicBezTo>
                  <a:cubicBezTo>
                    <a:pt x="1606" y="1483"/>
                    <a:pt x="883" y="1400"/>
                    <a:pt x="134" y="1235"/>
                  </a:cubicBezTo>
                  <a:lnTo>
                    <a:pt x="0" y="1802"/>
                  </a:lnTo>
                  <a:cubicBezTo>
                    <a:pt x="767" y="1968"/>
                    <a:pt x="1535" y="2069"/>
                    <a:pt x="2335" y="2069"/>
                  </a:cubicBezTo>
                  <a:cubicBezTo>
                    <a:pt x="4236" y="2035"/>
                    <a:pt x="6104" y="1501"/>
                    <a:pt x="7739" y="501"/>
                  </a:cubicBezTo>
                  <a:lnTo>
                    <a:pt x="74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71"/>
            <p:cNvSpPr/>
            <p:nvPr/>
          </p:nvSpPr>
          <p:spPr>
            <a:xfrm>
              <a:off x="5393200" y="2477650"/>
              <a:ext cx="104250" cy="53775"/>
            </a:xfrm>
            <a:custGeom>
              <a:avLst/>
              <a:gdLst/>
              <a:ahLst/>
              <a:cxnLst/>
              <a:rect l="l" t="t" r="r" b="b"/>
              <a:pathLst>
                <a:path w="4170" h="2151" extrusionOk="0">
                  <a:moveTo>
                    <a:pt x="1874" y="1"/>
                  </a:moveTo>
                  <a:cubicBezTo>
                    <a:pt x="1468" y="1"/>
                    <a:pt x="1057" y="85"/>
                    <a:pt x="667" y="250"/>
                  </a:cubicBezTo>
                  <a:cubicBezTo>
                    <a:pt x="0" y="650"/>
                    <a:pt x="100" y="1317"/>
                    <a:pt x="867" y="1784"/>
                  </a:cubicBezTo>
                  <a:cubicBezTo>
                    <a:pt x="1307" y="2023"/>
                    <a:pt x="1808" y="2150"/>
                    <a:pt x="2308" y="2150"/>
                  </a:cubicBezTo>
                  <a:cubicBezTo>
                    <a:pt x="2718" y="2150"/>
                    <a:pt x="3127" y="2065"/>
                    <a:pt x="3503" y="1884"/>
                  </a:cubicBezTo>
                  <a:cubicBezTo>
                    <a:pt x="4170" y="1518"/>
                    <a:pt x="4103" y="817"/>
                    <a:pt x="3302" y="383"/>
                  </a:cubicBezTo>
                  <a:cubicBezTo>
                    <a:pt x="2862" y="127"/>
                    <a:pt x="2371" y="1"/>
                    <a:pt x="18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71"/>
            <p:cNvSpPr/>
            <p:nvPr/>
          </p:nvSpPr>
          <p:spPr>
            <a:xfrm>
              <a:off x="3085700" y="3608650"/>
              <a:ext cx="552925" cy="319000"/>
            </a:xfrm>
            <a:custGeom>
              <a:avLst/>
              <a:gdLst/>
              <a:ahLst/>
              <a:cxnLst/>
              <a:rect l="l" t="t" r="r" b="b"/>
              <a:pathLst>
                <a:path w="22117" h="12760" extrusionOk="0">
                  <a:moveTo>
                    <a:pt x="11046" y="1"/>
                  </a:moveTo>
                  <a:cubicBezTo>
                    <a:pt x="8215" y="1"/>
                    <a:pt x="5388" y="626"/>
                    <a:pt x="3236" y="1877"/>
                  </a:cubicBezTo>
                  <a:cubicBezTo>
                    <a:pt x="2569" y="2244"/>
                    <a:pt x="1936" y="2744"/>
                    <a:pt x="1402" y="3278"/>
                  </a:cubicBezTo>
                  <a:lnTo>
                    <a:pt x="1" y="3078"/>
                  </a:lnTo>
                  <a:lnTo>
                    <a:pt x="1" y="6413"/>
                  </a:lnTo>
                  <a:cubicBezTo>
                    <a:pt x="1" y="8048"/>
                    <a:pt x="1102" y="9649"/>
                    <a:pt x="3236" y="10883"/>
                  </a:cubicBezTo>
                  <a:cubicBezTo>
                    <a:pt x="5388" y="12134"/>
                    <a:pt x="8215" y="12760"/>
                    <a:pt x="11046" y="12760"/>
                  </a:cubicBezTo>
                  <a:cubicBezTo>
                    <a:pt x="13877" y="12760"/>
                    <a:pt x="16713" y="12134"/>
                    <a:pt x="18881" y="10883"/>
                  </a:cubicBezTo>
                  <a:cubicBezTo>
                    <a:pt x="21016" y="9649"/>
                    <a:pt x="22083" y="8048"/>
                    <a:pt x="22117" y="6413"/>
                  </a:cubicBezTo>
                  <a:lnTo>
                    <a:pt x="22117" y="3078"/>
                  </a:lnTo>
                  <a:lnTo>
                    <a:pt x="20716" y="3311"/>
                  </a:lnTo>
                  <a:cubicBezTo>
                    <a:pt x="20182" y="2744"/>
                    <a:pt x="19548" y="2244"/>
                    <a:pt x="18881" y="1877"/>
                  </a:cubicBezTo>
                  <a:cubicBezTo>
                    <a:pt x="16713" y="626"/>
                    <a:pt x="13877" y="1"/>
                    <a:pt x="1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71"/>
            <p:cNvSpPr/>
            <p:nvPr/>
          </p:nvSpPr>
          <p:spPr>
            <a:xfrm>
              <a:off x="3085700" y="3525475"/>
              <a:ext cx="552925" cy="318575"/>
            </a:xfrm>
            <a:custGeom>
              <a:avLst/>
              <a:gdLst/>
              <a:ahLst/>
              <a:cxnLst/>
              <a:rect l="l" t="t" r="r" b="b"/>
              <a:pathLst>
                <a:path w="22117" h="12743" extrusionOk="0">
                  <a:moveTo>
                    <a:pt x="11042" y="0"/>
                  </a:moveTo>
                  <a:cubicBezTo>
                    <a:pt x="4938" y="0"/>
                    <a:pt x="1" y="2835"/>
                    <a:pt x="1" y="6371"/>
                  </a:cubicBezTo>
                  <a:cubicBezTo>
                    <a:pt x="1" y="9907"/>
                    <a:pt x="4938" y="12743"/>
                    <a:pt x="11042" y="12743"/>
                  </a:cubicBezTo>
                  <a:cubicBezTo>
                    <a:pt x="17146" y="12743"/>
                    <a:pt x="22117" y="9907"/>
                    <a:pt x="22117" y="6371"/>
                  </a:cubicBezTo>
                  <a:cubicBezTo>
                    <a:pt x="22117" y="2835"/>
                    <a:pt x="17146" y="0"/>
                    <a:pt x="110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71"/>
            <p:cNvSpPr/>
            <p:nvPr/>
          </p:nvSpPr>
          <p:spPr>
            <a:xfrm>
              <a:off x="3190775" y="3618200"/>
              <a:ext cx="113450" cy="71575"/>
            </a:xfrm>
            <a:custGeom>
              <a:avLst/>
              <a:gdLst/>
              <a:ahLst/>
              <a:cxnLst/>
              <a:rect l="l" t="t" r="r" b="b"/>
              <a:pathLst>
                <a:path w="4538" h="2863" extrusionOk="0">
                  <a:moveTo>
                    <a:pt x="1827" y="588"/>
                  </a:moveTo>
                  <a:cubicBezTo>
                    <a:pt x="1874" y="588"/>
                    <a:pt x="1921" y="590"/>
                    <a:pt x="1969" y="594"/>
                  </a:cubicBezTo>
                  <a:cubicBezTo>
                    <a:pt x="2020" y="591"/>
                    <a:pt x="2071" y="589"/>
                    <a:pt x="2122" y="589"/>
                  </a:cubicBezTo>
                  <a:cubicBezTo>
                    <a:pt x="2571" y="589"/>
                    <a:pt x="3014" y="718"/>
                    <a:pt x="3403" y="928"/>
                  </a:cubicBezTo>
                  <a:cubicBezTo>
                    <a:pt x="3737" y="1128"/>
                    <a:pt x="3937" y="1361"/>
                    <a:pt x="3937" y="1595"/>
                  </a:cubicBezTo>
                  <a:cubicBezTo>
                    <a:pt x="3904" y="1762"/>
                    <a:pt x="3770" y="1929"/>
                    <a:pt x="3603" y="2029"/>
                  </a:cubicBezTo>
                  <a:cubicBezTo>
                    <a:pt x="3247" y="2177"/>
                    <a:pt x="2864" y="2253"/>
                    <a:pt x="2483" y="2253"/>
                  </a:cubicBezTo>
                  <a:cubicBezTo>
                    <a:pt x="2010" y="2253"/>
                    <a:pt x="1542" y="2136"/>
                    <a:pt x="1135" y="1895"/>
                  </a:cubicBezTo>
                  <a:cubicBezTo>
                    <a:pt x="801" y="1728"/>
                    <a:pt x="601" y="1462"/>
                    <a:pt x="601" y="1261"/>
                  </a:cubicBezTo>
                  <a:cubicBezTo>
                    <a:pt x="601" y="1061"/>
                    <a:pt x="735" y="894"/>
                    <a:pt x="935" y="828"/>
                  </a:cubicBezTo>
                  <a:cubicBezTo>
                    <a:pt x="1196" y="682"/>
                    <a:pt x="1508" y="588"/>
                    <a:pt x="1827" y="588"/>
                  </a:cubicBezTo>
                  <a:close/>
                  <a:moveTo>
                    <a:pt x="2064" y="0"/>
                  </a:moveTo>
                  <a:cubicBezTo>
                    <a:pt x="1574" y="0"/>
                    <a:pt x="1086" y="109"/>
                    <a:pt x="635" y="327"/>
                  </a:cubicBezTo>
                  <a:cubicBezTo>
                    <a:pt x="268" y="494"/>
                    <a:pt x="1" y="861"/>
                    <a:pt x="1" y="1261"/>
                  </a:cubicBezTo>
                  <a:cubicBezTo>
                    <a:pt x="34" y="1762"/>
                    <a:pt x="368" y="2229"/>
                    <a:pt x="835" y="2429"/>
                  </a:cubicBezTo>
                  <a:cubicBezTo>
                    <a:pt x="1335" y="2696"/>
                    <a:pt x="1936" y="2863"/>
                    <a:pt x="2536" y="2863"/>
                  </a:cubicBezTo>
                  <a:cubicBezTo>
                    <a:pt x="3003" y="2863"/>
                    <a:pt x="3470" y="2762"/>
                    <a:pt x="3904" y="2529"/>
                  </a:cubicBezTo>
                  <a:cubicBezTo>
                    <a:pt x="4271" y="2362"/>
                    <a:pt x="4504" y="1995"/>
                    <a:pt x="4537" y="1595"/>
                  </a:cubicBezTo>
                  <a:cubicBezTo>
                    <a:pt x="4471" y="1095"/>
                    <a:pt x="4137" y="628"/>
                    <a:pt x="3703" y="427"/>
                  </a:cubicBezTo>
                  <a:cubicBezTo>
                    <a:pt x="3188" y="143"/>
                    <a:pt x="2624" y="0"/>
                    <a:pt x="2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71"/>
            <p:cNvSpPr/>
            <p:nvPr/>
          </p:nvSpPr>
          <p:spPr>
            <a:xfrm>
              <a:off x="3335050" y="3589000"/>
              <a:ext cx="113450" cy="71575"/>
            </a:xfrm>
            <a:custGeom>
              <a:avLst/>
              <a:gdLst/>
              <a:ahLst/>
              <a:cxnLst/>
              <a:rect l="l" t="t" r="r" b="b"/>
              <a:pathLst>
                <a:path w="4538" h="2863" extrusionOk="0">
                  <a:moveTo>
                    <a:pt x="1860" y="588"/>
                  </a:moveTo>
                  <a:cubicBezTo>
                    <a:pt x="1907" y="588"/>
                    <a:pt x="1955" y="590"/>
                    <a:pt x="2002" y="595"/>
                  </a:cubicBezTo>
                  <a:cubicBezTo>
                    <a:pt x="2050" y="591"/>
                    <a:pt x="2098" y="590"/>
                    <a:pt x="2146" y="590"/>
                  </a:cubicBezTo>
                  <a:cubicBezTo>
                    <a:pt x="2570" y="590"/>
                    <a:pt x="3014" y="719"/>
                    <a:pt x="3403" y="928"/>
                  </a:cubicBezTo>
                  <a:cubicBezTo>
                    <a:pt x="3737" y="1128"/>
                    <a:pt x="3937" y="1362"/>
                    <a:pt x="3937" y="1595"/>
                  </a:cubicBezTo>
                  <a:cubicBezTo>
                    <a:pt x="3903" y="1762"/>
                    <a:pt x="3803" y="1929"/>
                    <a:pt x="3603" y="2029"/>
                  </a:cubicBezTo>
                  <a:cubicBezTo>
                    <a:pt x="3247" y="2178"/>
                    <a:pt x="2870" y="2253"/>
                    <a:pt x="2494" y="2253"/>
                  </a:cubicBezTo>
                  <a:cubicBezTo>
                    <a:pt x="2027" y="2253"/>
                    <a:pt x="1560" y="2136"/>
                    <a:pt x="1135" y="1896"/>
                  </a:cubicBezTo>
                  <a:cubicBezTo>
                    <a:pt x="801" y="1729"/>
                    <a:pt x="601" y="1462"/>
                    <a:pt x="601" y="1262"/>
                  </a:cubicBezTo>
                  <a:cubicBezTo>
                    <a:pt x="634" y="1062"/>
                    <a:pt x="768" y="895"/>
                    <a:pt x="935" y="828"/>
                  </a:cubicBezTo>
                  <a:cubicBezTo>
                    <a:pt x="1225" y="683"/>
                    <a:pt x="1541" y="588"/>
                    <a:pt x="1860" y="588"/>
                  </a:cubicBezTo>
                  <a:close/>
                  <a:moveTo>
                    <a:pt x="2075" y="1"/>
                  </a:moveTo>
                  <a:cubicBezTo>
                    <a:pt x="1581" y="1"/>
                    <a:pt x="1086" y="110"/>
                    <a:pt x="634" y="328"/>
                  </a:cubicBezTo>
                  <a:cubicBezTo>
                    <a:pt x="267" y="495"/>
                    <a:pt x="34" y="862"/>
                    <a:pt x="1" y="1262"/>
                  </a:cubicBezTo>
                  <a:cubicBezTo>
                    <a:pt x="67" y="1796"/>
                    <a:pt x="368" y="2229"/>
                    <a:pt x="835" y="2429"/>
                  </a:cubicBezTo>
                  <a:cubicBezTo>
                    <a:pt x="1368" y="2730"/>
                    <a:pt x="1969" y="2863"/>
                    <a:pt x="2569" y="2863"/>
                  </a:cubicBezTo>
                  <a:cubicBezTo>
                    <a:pt x="3036" y="2863"/>
                    <a:pt x="3470" y="2763"/>
                    <a:pt x="3903" y="2563"/>
                  </a:cubicBezTo>
                  <a:cubicBezTo>
                    <a:pt x="4270" y="2363"/>
                    <a:pt x="4504" y="1996"/>
                    <a:pt x="4537" y="1595"/>
                  </a:cubicBezTo>
                  <a:cubicBezTo>
                    <a:pt x="4470" y="1095"/>
                    <a:pt x="4170" y="661"/>
                    <a:pt x="3703" y="428"/>
                  </a:cubicBezTo>
                  <a:cubicBezTo>
                    <a:pt x="3205" y="143"/>
                    <a:pt x="2641" y="1"/>
                    <a:pt x="2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71"/>
            <p:cNvSpPr/>
            <p:nvPr/>
          </p:nvSpPr>
          <p:spPr>
            <a:xfrm>
              <a:off x="3368400" y="3727025"/>
              <a:ext cx="104275" cy="54000"/>
            </a:xfrm>
            <a:custGeom>
              <a:avLst/>
              <a:gdLst/>
              <a:ahLst/>
              <a:cxnLst/>
              <a:rect l="l" t="t" r="r" b="b"/>
              <a:pathLst>
                <a:path w="4171" h="2160" extrusionOk="0">
                  <a:moveTo>
                    <a:pt x="1893" y="0"/>
                  </a:moveTo>
                  <a:cubicBezTo>
                    <a:pt x="1473" y="0"/>
                    <a:pt x="1053" y="93"/>
                    <a:pt x="668" y="277"/>
                  </a:cubicBezTo>
                  <a:cubicBezTo>
                    <a:pt x="1" y="678"/>
                    <a:pt x="68" y="1345"/>
                    <a:pt x="868" y="1812"/>
                  </a:cubicBezTo>
                  <a:cubicBezTo>
                    <a:pt x="1292" y="2042"/>
                    <a:pt x="1764" y="2159"/>
                    <a:pt x="2242" y="2159"/>
                  </a:cubicBezTo>
                  <a:cubicBezTo>
                    <a:pt x="2666" y="2159"/>
                    <a:pt x="3096" y="2067"/>
                    <a:pt x="3503" y="1879"/>
                  </a:cubicBezTo>
                  <a:cubicBezTo>
                    <a:pt x="4171" y="1512"/>
                    <a:pt x="4070" y="811"/>
                    <a:pt x="3303" y="378"/>
                  </a:cubicBezTo>
                  <a:cubicBezTo>
                    <a:pt x="2872" y="126"/>
                    <a:pt x="2383" y="0"/>
                    <a:pt x="18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71"/>
            <p:cNvSpPr/>
            <p:nvPr/>
          </p:nvSpPr>
          <p:spPr>
            <a:xfrm>
              <a:off x="3280025" y="3639725"/>
              <a:ext cx="212675" cy="122600"/>
            </a:xfrm>
            <a:custGeom>
              <a:avLst/>
              <a:gdLst/>
              <a:ahLst/>
              <a:cxnLst/>
              <a:rect l="l" t="t" r="r" b="b"/>
              <a:pathLst>
                <a:path w="8507" h="4904" extrusionOk="0">
                  <a:moveTo>
                    <a:pt x="6104" y="0"/>
                  </a:moveTo>
                  <a:lnTo>
                    <a:pt x="5804" y="500"/>
                  </a:lnTo>
                  <a:lnTo>
                    <a:pt x="6972" y="1168"/>
                  </a:lnTo>
                  <a:cubicBezTo>
                    <a:pt x="7572" y="1535"/>
                    <a:pt x="7906" y="1968"/>
                    <a:pt x="7906" y="2402"/>
                  </a:cubicBezTo>
                  <a:cubicBezTo>
                    <a:pt x="7872" y="2769"/>
                    <a:pt x="7639" y="3102"/>
                    <a:pt x="7272" y="3269"/>
                  </a:cubicBezTo>
                  <a:lnTo>
                    <a:pt x="5604" y="4236"/>
                  </a:lnTo>
                  <a:lnTo>
                    <a:pt x="300" y="1168"/>
                  </a:lnTo>
                  <a:lnTo>
                    <a:pt x="0" y="1668"/>
                  </a:lnTo>
                  <a:lnTo>
                    <a:pt x="5604" y="4904"/>
                  </a:lnTo>
                  <a:lnTo>
                    <a:pt x="7572" y="3769"/>
                  </a:lnTo>
                  <a:cubicBezTo>
                    <a:pt x="8106" y="3503"/>
                    <a:pt x="8473" y="2969"/>
                    <a:pt x="8506" y="2368"/>
                  </a:cubicBezTo>
                  <a:cubicBezTo>
                    <a:pt x="8506" y="1735"/>
                    <a:pt x="8039" y="1101"/>
                    <a:pt x="7239" y="667"/>
                  </a:cubicBezTo>
                  <a:lnTo>
                    <a:pt x="6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2802175" y="2646300"/>
              <a:ext cx="552925" cy="319000"/>
            </a:xfrm>
            <a:custGeom>
              <a:avLst/>
              <a:gdLst/>
              <a:ahLst/>
              <a:cxnLst/>
              <a:rect l="l" t="t" r="r" b="b"/>
              <a:pathLst>
                <a:path w="22117" h="12760" extrusionOk="0">
                  <a:moveTo>
                    <a:pt x="11071" y="0"/>
                  </a:moveTo>
                  <a:cubicBezTo>
                    <a:pt x="8240" y="0"/>
                    <a:pt x="5404" y="626"/>
                    <a:pt x="3236" y="1877"/>
                  </a:cubicBezTo>
                  <a:cubicBezTo>
                    <a:pt x="2569" y="2244"/>
                    <a:pt x="1935" y="2711"/>
                    <a:pt x="1401" y="3278"/>
                  </a:cubicBezTo>
                  <a:lnTo>
                    <a:pt x="0" y="3044"/>
                  </a:lnTo>
                  <a:lnTo>
                    <a:pt x="0" y="6380"/>
                  </a:lnTo>
                  <a:cubicBezTo>
                    <a:pt x="0" y="8014"/>
                    <a:pt x="1101" y="9649"/>
                    <a:pt x="3236" y="10883"/>
                  </a:cubicBezTo>
                  <a:cubicBezTo>
                    <a:pt x="5404" y="12134"/>
                    <a:pt x="8240" y="12759"/>
                    <a:pt x="11071" y="12759"/>
                  </a:cubicBezTo>
                  <a:cubicBezTo>
                    <a:pt x="13902" y="12759"/>
                    <a:pt x="16729" y="12134"/>
                    <a:pt x="18881" y="10883"/>
                  </a:cubicBezTo>
                  <a:cubicBezTo>
                    <a:pt x="21015" y="9616"/>
                    <a:pt x="22116" y="8014"/>
                    <a:pt x="22116" y="6380"/>
                  </a:cubicBezTo>
                  <a:lnTo>
                    <a:pt x="22116" y="3044"/>
                  </a:lnTo>
                  <a:lnTo>
                    <a:pt x="20749" y="3278"/>
                  </a:lnTo>
                  <a:cubicBezTo>
                    <a:pt x="20181" y="2711"/>
                    <a:pt x="19581" y="2244"/>
                    <a:pt x="18881" y="1877"/>
                  </a:cubicBezTo>
                  <a:cubicBezTo>
                    <a:pt x="16729" y="626"/>
                    <a:pt x="13902" y="0"/>
                    <a:pt x="110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2802175" y="2562275"/>
              <a:ext cx="552925" cy="319425"/>
            </a:xfrm>
            <a:custGeom>
              <a:avLst/>
              <a:gdLst/>
              <a:ahLst/>
              <a:cxnLst/>
              <a:rect l="l" t="t" r="r" b="b"/>
              <a:pathLst>
                <a:path w="22117" h="12777" extrusionOk="0">
                  <a:moveTo>
                    <a:pt x="11075" y="1"/>
                  </a:moveTo>
                  <a:cubicBezTo>
                    <a:pt x="4971" y="1"/>
                    <a:pt x="0" y="2869"/>
                    <a:pt x="0" y="6372"/>
                  </a:cubicBezTo>
                  <a:cubicBezTo>
                    <a:pt x="0" y="9908"/>
                    <a:pt x="4971" y="12776"/>
                    <a:pt x="11075" y="12776"/>
                  </a:cubicBezTo>
                  <a:cubicBezTo>
                    <a:pt x="17179" y="12776"/>
                    <a:pt x="22116" y="9908"/>
                    <a:pt x="22116" y="6372"/>
                  </a:cubicBezTo>
                  <a:cubicBezTo>
                    <a:pt x="22116" y="2869"/>
                    <a:pt x="17179" y="1"/>
                    <a:pt x="11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2866375" y="2670850"/>
              <a:ext cx="112625" cy="71575"/>
            </a:xfrm>
            <a:custGeom>
              <a:avLst/>
              <a:gdLst/>
              <a:ahLst/>
              <a:cxnLst/>
              <a:rect l="l" t="t" r="r" b="b"/>
              <a:pathLst>
                <a:path w="4505" h="2863" extrusionOk="0">
                  <a:moveTo>
                    <a:pt x="1827" y="588"/>
                  </a:moveTo>
                  <a:cubicBezTo>
                    <a:pt x="1874" y="588"/>
                    <a:pt x="1922" y="590"/>
                    <a:pt x="1969" y="594"/>
                  </a:cubicBezTo>
                  <a:cubicBezTo>
                    <a:pt x="2020" y="591"/>
                    <a:pt x="2071" y="589"/>
                    <a:pt x="2122" y="589"/>
                  </a:cubicBezTo>
                  <a:cubicBezTo>
                    <a:pt x="2571" y="589"/>
                    <a:pt x="3014" y="718"/>
                    <a:pt x="3403" y="928"/>
                  </a:cubicBezTo>
                  <a:cubicBezTo>
                    <a:pt x="3737" y="1128"/>
                    <a:pt x="3937" y="1362"/>
                    <a:pt x="3937" y="1595"/>
                  </a:cubicBezTo>
                  <a:cubicBezTo>
                    <a:pt x="3904" y="1762"/>
                    <a:pt x="3770" y="1929"/>
                    <a:pt x="3603" y="2029"/>
                  </a:cubicBezTo>
                  <a:cubicBezTo>
                    <a:pt x="3247" y="2177"/>
                    <a:pt x="2864" y="2253"/>
                    <a:pt x="2483" y="2253"/>
                  </a:cubicBezTo>
                  <a:cubicBezTo>
                    <a:pt x="2010" y="2253"/>
                    <a:pt x="1542" y="2136"/>
                    <a:pt x="1135" y="1895"/>
                  </a:cubicBezTo>
                  <a:cubicBezTo>
                    <a:pt x="801" y="1729"/>
                    <a:pt x="601" y="1462"/>
                    <a:pt x="601" y="1262"/>
                  </a:cubicBezTo>
                  <a:cubicBezTo>
                    <a:pt x="601" y="1061"/>
                    <a:pt x="735" y="895"/>
                    <a:pt x="935" y="828"/>
                  </a:cubicBezTo>
                  <a:cubicBezTo>
                    <a:pt x="1196" y="683"/>
                    <a:pt x="1508" y="588"/>
                    <a:pt x="1827" y="588"/>
                  </a:cubicBezTo>
                  <a:close/>
                  <a:moveTo>
                    <a:pt x="2056" y="1"/>
                  </a:moveTo>
                  <a:cubicBezTo>
                    <a:pt x="1564" y="1"/>
                    <a:pt x="1068" y="110"/>
                    <a:pt x="601" y="328"/>
                  </a:cubicBezTo>
                  <a:cubicBezTo>
                    <a:pt x="234" y="494"/>
                    <a:pt x="1" y="861"/>
                    <a:pt x="1" y="1262"/>
                  </a:cubicBezTo>
                  <a:cubicBezTo>
                    <a:pt x="34" y="1762"/>
                    <a:pt x="368" y="2229"/>
                    <a:pt x="835" y="2429"/>
                  </a:cubicBezTo>
                  <a:cubicBezTo>
                    <a:pt x="1335" y="2696"/>
                    <a:pt x="1936" y="2863"/>
                    <a:pt x="2536" y="2863"/>
                  </a:cubicBezTo>
                  <a:cubicBezTo>
                    <a:pt x="3003" y="2863"/>
                    <a:pt x="3470" y="2763"/>
                    <a:pt x="3904" y="2562"/>
                  </a:cubicBezTo>
                  <a:cubicBezTo>
                    <a:pt x="4271" y="2362"/>
                    <a:pt x="4504" y="1995"/>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032325" y="2766750"/>
              <a:ext cx="112625" cy="70900"/>
            </a:xfrm>
            <a:custGeom>
              <a:avLst/>
              <a:gdLst/>
              <a:ahLst/>
              <a:cxnLst/>
              <a:rect l="l" t="t" r="r" b="b"/>
              <a:pathLst>
                <a:path w="4505" h="2836" extrusionOk="0">
                  <a:moveTo>
                    <a:pt x="1969" y="561"/>
                  </a:moveTo>
                  <a:cubicBezTo>
                    <a:pt x="2469" y="561"/>
                    <a:pt x="2970" y="695"/>
                    <a:pt x="3403" y="928"/>
                  </a:cubicBezTo>
                  <a:cubicBezTo>
                    <a:pt x="3737" y="1128"/>
                    <a:pt x="3937" y="1362"/>
                    <a:pt x="3937" y="1562"/>
                  </a:cubicBezTo>
                  <a:cubicBezTo>
                    <a:pt x="3904" y="1762"/>
                    <a:pt x="3804" y="1929"/>
                    <a:pt x="3604" y="2029"/>
                  </a:cubicBezTo>
                  <a:cubicBezTo>
                    <a:pt x="3247" y="2177"/>
                    <a:pt x="2864" y="2253"/>
                    <a:pt x="2481" y="2253"/>
                  </a:cubicBezTo>
                  <a:cubicBezTo>
                    <a:pt x="2004" y="2253"/>
                    <a:pt x="1527" y="2136"/>
                    <a:pt x="1102" y="1895"/>
                  </a:cubicBezTo>
                  <a:cubicBezTo>
                    <a:pt x="768" y="1695"/>
                    <a:pt x="568" y="1462"/>
                    <a:pt x="568" y="1262"/>
                  </a:cubicBezTo>
                  <a:cubicBezTo>
                    <a:pt x="601" y="1061"/>
                    <a:pt x="735" y="895"/>
                    <a:pt x="902" y="795"/>
                  </a:cubicBezTo>
                  <a:cubicBezTo>
                    <a:pt x="1235" y="628"/>
                    <a:pt x="1602" y="561"/>
                    <a:pt x="1969" y="561"/>
                  </a:cubicBezTo>
                  <a:close/>
                  <a:moveTo>
                    <a:pt x="2056" y="1"/>
                  </a:moveTo>
                  <a:cubicBezTo>
                    <a:pt x="1564" y="1"/>
                    <a:pt x="1068" y="110"/>
                    <a:pt x="601" y="328"/>
                  </a:cubicBezTo>
                  <a:cubicBezTo>
                    <a:pt x="234" y="494"/>
                    <a:pt x="1" y="861"/>
                    <a:pt x="1" y="1262"/>
                  </a:cubicBezTo>
                  <a:cubicBezTo>
                    <a:pt x="34" y="1762"/>
                    <a:pt x="368" y="2229"/>
                    <a:pt x="835" y="2429"/>
                  </a:cubicBezTo>
                  <a:cubicBezTo>
                    <a:pt x="1293" y="2673"/>
                    <a:pt x="1834" y="2834"/>
                    <a:pt x="2383" y="2834"/>
                  </a:cubicBezTo>
                  <a:cubicBezTo>
                    <a:pt x="2434" y="2834"/>
                    <a:pt x="2485" y="2832"/>
                    <a:pt x="2536" y="2829"/>
                  </a:cubicBezTo>
                  <a:cubicBezTo>
                    <a:pt x="2594" y="2834"/>
                    <a:pt x="2653" y="2836"/>
                    <a:pt x="2711" y="2836"/>
                  </a:cubicBezTo>
                  <a:cubicBezTo>
                    <a:pt x="3119" y="2836"/>
                    <a:pt x="3520" y="2734"/>
                    <a:pt x="3870" y="2529"/>
                  </a:cubicBezTo>
                  <a:cubicBezTo>
                    <a:pt x="4237" y="2362"/>
                    <a:pt x="4504" y="1996"/>
                    <a:pt x="4504" y="1595"/>
                  </a:cubicBezTo>
                  <a:cubicBezTo>
                    <a:pt x="4471" y="1095"/>
                    <a:pt x="4137" y="628"/>
                    <a:pt x="3670" y="428"/>
                  </a:cubicBezTo>
                  <a:cubicBezTo>
                    <a:pt x="3172" y="143"/>
                    <a:pt x="2617" y="1"/>
                    <a:pt x="2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2956450" y="2721550"/>
              <a:ext cx="98425" cy="65075"/>
            </a:xfrm>
            <a:custGeom>
              <a:avLst/>
              <a:gdLst/>
              <a:ahLst/>
              <a:cxnLst/>
              <a:rect l="l" t="t" r="r" b="b"/>
              <a:pathLst>
                <a:path w="3937" h="2603" extrusionOk="0">
                  <a:moveTo>
                    <a:pt x="301" y="1"/>
                  </a:moveTo>
                  <a:lnTo>
                    <a:pt x="0" y="501"/>
                  </a:lnTo>
                  <a:lnTo>
                    <a:pt x="3636" y="2603"/>
                  </a:lnTo>
                  <a:lnTo>
                    <a:pt x="3937" y="2102"/>
                  </a:lnTo>
                  <a:lnTo>
                    <a:pt x="3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178275" y="2682400"/>
              <a:ext cx="113450" cy="71000"/>
            </a:xfrm>
            <a:custGeom>
              <a:avLst/>
              <a:gdLst/>
              <a:ahLst/>
              <a:cxnLst/>
              <a:rect l="l" t="t" r="r" b="b"/>
              <a:pathLst>
                <a:path w="4538" h="2840" extrusionOk="0">
                  <a:moveTo>
                    <a:pt x="1969" y="566"/>
                  </a:moveTo>
                  <a:cubicBezTo>
                    <a:pt x="2469" y="566"/>
                    <a:pt x="2969" y="666"/>
                    <a:pt x="3436" y="933"/>
                  </a:cubicBezTo>
                  <a:cubicBezTo>
                    <a:pt x="3770" y="1100"/>
                    <a:pt x="3970" y="1367"/>
                    <a:pt x="3970" y="1567"/>
                  </a:cubicBezTo>
                  <a:cubicBezTo>
                    <a:pt x="3937" y="1767"/>
                    <a:pt x="3803" y="1934"/>
                    <a:pt x="3636" y="2000"/>
                  </a:cubicBezTo>
                  <a:cubicBezTo>
                    <a:pt x="3254" y="2169"/>
                    <a:pt x="2858" y="2253"/>
                    <a:pt x="2467" y="2253"/>
                  </a:cubicBezTo>
                  <a:cubicBezTo>
                    <a:pt x="2005" y="2253"/>
                    <a:pt x="1550" y="2135"/>
                    <a:pt x="1135" y="1900"/>
                  </a:cubicBezTo>
                  <a:cubicBezTo>
                    <a:pt x="801" y="1700"/>
                    <a:pt x="601" y="1467"/>
                    <a:pt x="601" y="1233"/>
                  </a:cubicBezTo>
                  <a:cubicBezTo>
                    <a:pt x="634" y="1033"/>
                    <a:pt x="734" y="866"/>
                    <a:pt x="934" y="800"/>
                  </a:cubicBezTo>
                  <a:cubicBezTo>
                    <a:pt x="1235" y="633"/>
                    <a:pt x="1602" y="566"/>
                    <a:pt x="1969" y="566"/>
                  </a:cubicBezTo>
                  <a:close/>
                  <a:moveTo>
                    <a:pt x="2033" y="0"/>
                  </a:moveTo>
                  <a:cubicBezTo>
                    <a:pt x="1553" y="0"/>
                    <a:pt x="1076" y="101"/>
                    <a:pt x="634" y="299"/>
                  </a:cubicBezTo>
                  <a:cubicBezTo>
                    <a:pt x="267" y="499"/>
                    <a:pt x="0" y="866"/>
                    <a:pt x="0" y="1267"/>
                  </a:cubicBezTo>
                  <a:cubicBezTo>
                    <a:pt x="34" y="1767"/>
                    <a:pt x="367" y="2201"/>
                    <a:pt x="834" y="2434"/>
                  </a:cubicBezTo>
                  <a:cubicBezTo>
                    <a:pt x="1368" y="2701"/>
                    <a:pt x="1935" y="2834"/>
                    <a:pt x="2536" y="2834"/>
                  </a:cubicBezTo>
                  <a:cubicBezTo>
                    <a:pt x="2584" y="2838"/>
                    <a:pt x="2632" y="2839"/>
                    <a:pt x="2680" y="2839"/>
                  </a:cubicBezTo>
                  <a:cubicBezTo>
                    <a:pt x="3099" y="2839"/>
                    <a:pt x="3514" y="2714"/>
                    <a:pt x="3903" y="2534"/>
                  </a:cubicBezTo>
                  <a:cubicBezTo>
                    <a:pt x="4270" y="2367"/>
                    <a:pt x="4504" y="2000"/>
                    <a:pt x="4537" y="1600"/>
                  </a:cubicBezTo>
                  <a:cubicBezTo>
                    <a:pt x="4470" y="1066"/>
                    <a:pt x="4170" y="633"/>
                    <a:pt x="3703" y="433"/>
                  </a:cubicBezTo>
                  <a:cubicBezTo>
                    <a:pt x="3178" y="143"/>
                    <a:pt x="2603" y="0"/>
                    <a:pt x="20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2998975" y="2633350"/>
              <a:ext cx="202675" cy="69050"/>
            </a:xfrm>
            <a:custGeom>
              <a:avLst/>
              <a:gdLst/>
              <a:ahLst/>
              <a:cxnLst/>
              <a:rect l="l" t="t" r="r" b="b"/>
              <a:pathLst>
                <a:path w="8107" h="2762" extrusionOk="0">
                  <a:moveTo>
                    <a:pt x="2647" y="0"/>
                  </a:moveTo>
                  <a:cubicBezTo>
                    <a:pt x="1868" y="0"/>
                    <a:pt x="1126" y="161"/>
                    <a:pt x="568" y="493"/>
                  </a:cubicBezTo>
                  <a:lnTo>
                    <a:pt x="1" y="827"/>
                  </a:lnTo>
                  <a:lnTo>
                    <a:pt x="301" y="1327"/>
                  </a:lnTo>
                  <a:lnTo>
                    <a:pt x="835" y="994"/>
                  </a:lnTo>
                  <a:cubicBezTo>
                    <a:pt x="1330" y="723"/>
                    <a:pt x="1987" y="588"/>
                    <a:pt x="2673" y="588"/>
                  </a:cubicBezTo>
                  <a:cubicBezTo>
                    <a:pt x="3512" y="588"/>
                    <a:pt x="4392" y="790"/>
                    <a:pt x="5071" y="1194"/>
                  </a:cubicBezTo>
                  <a:lnTo>
                    <a:pt x="7806" y="2762"/>
                  </a:lnTo>
                  <a:lnTo>
                    <a:pt x="8106" y="2261"/>
                  </a:lnTo>
                  <a:lnTo>
                    <a:pt x="5371" y="693"/>
                  </a:lnTo>
                  <a:cubicBezTo>
                    <a:pt x="4586" y="237"/>
                    <a:pt x="3590" y="0"/>
                    <a:pt x="2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2977300" y="2623375"/>
              <a:ext cx="90925" cy="51500"/>
            </a:xfrm>
            <a:custGeom>
              <a:avLst/>
              <a:gdLst/>
              <a:ahLst/>
              <a:cxnLst/>
              <a:rect l="l" t="t" r="r" b="b"/>
              <a:pathLst>
                <a:path w="3637" h="2060" extrusionOk="0">
                  <a:moveTo>
                    <a:pt x="391" y="0"/>
                  </a:moveTo>
                  <a:cubicBezTo>
                    <a:pt x="286" y="0"/>
                    <a:pt x="201" y="44"/>
                    <a:pt x="201" y="125"/>
                  </a:cubicBezTo>
                  <a:lnTo>
                    <a:pt x="34" y="1860"/>
                  </a:lnTo>
                  <a:cubicBezTo>
                    <a:pt x="0" y="1960"/>
                    <a:pt x="167" y="2060"/>
                    <a:pt x="334" y="2060"/>
                  </a:cubicBezTo>
                  <a:lnTo>
                    <a:pt x="3336" y="1960"/>
                  </a:lnTo>
                  <a:cubicBezTo>
                    <a:pt x="3570" y="1960"/>
                    <a:pt x="3636" y="1793"/>
                    <a:pt x="3470" y="1693"/>
                  </a:cubicBezTo>
                  <a:lnTo>
                    <a:pt x="601" y="58"/>
                  </a:lnTo>
                  <a:cubicBezTo>
                    <a:pt x="535" y="19"/>
                    <a:pt x="459"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861250" y="3271950"/>
              <a:ext cx="441175" cy="914025"/>
            </a:xfrm>
            <a:custGeom>
              <a:avLst/>
              <a:gdLst/>
              <a:ahLst/>
              <a:cxnLst/>
              <a:rect l="l" t="t" r="r" b="b"/>
              <a:pathLst>
                <a:path w="17647" h="36561" extrusionOk="0">
                  <a:moveTo>
                    <a:pt x="17181" y="1"/>
                  </a:moveTo>
                  <a:cubicBezTo>
                    <a:pt x="17050" y="1"/>
                    <a:pt x="16924" y="45"/>
                    <a:pt x="16813" y="134"/>
                  </a:cubicBezTo>
                  <a:lnTo>
                    <a:pt x="835" y="9341"/>
                  </a:lnTo>
                  <a:cubicBezTo>
                    <a:pt x="335" y="9674"/>
                    <a:pt x="34" y="10174"/>
                    <a:pt x="1" y="10775"/>
                  </a:cubicBezTo>
                  <a:lnTo>
                    <a:pt x="1" y="35793"/>
                  </a:lnTo>
                  <a:cubicBezTo>
                    <a:pt x="1" y="35926"/>
                    <a:pt x="34" y="36093"/>
                    <a:pt x="101" y="36226"/>
                  </a:cubicBezTo>
                  <a:cubicBezTo>
                    <a:pt x="134" y="36327"/>
                    <a:pt x="201" y="36427"/>
                    <a:pt x="301" y="36493"/>
                  </a:cubicBezTo>
                  <a:lnTo>
                    <a:pt x="368" y="36527"/>
                  </a:lnTo>
                  <a:lnTo>
                    <a:pt x="468" y="36560"/>
                  </a:lnTo>
                  <a:lnTo>
                    <a:pt x="568" y="36560"/>
                  </a:lnTo>
                  <a:cubicBezTo>
                    <a:pt x="668" y="36560"/>
                    <a:pt x="735" y="36527"/>
                    <a:pt x="835" y="36460"/>
                  </a:cubicBezTo>
                  <a:lnTo>
                    <a:pt x="16813" y="27253"/>
                  </a:lnTo>
                  <a:cubicBezTo>
                    <a:pt x="17313" y="26920"/>
                    <a:pt x="17614" y="26386"/>
                    <a:pt x="17647" y="25786"/>
                  </a:cubicBezTo>
                  <a:lnTo>
                    <a:pt x="17647" y="568"/>
                  </a:lnTo>
                  <a:cubicBezTo>
                    <a:pt x="17647" y="534"/>
                    <a:pt x="17647" y="501"/>
                    <a:pt x="17614" y="468"/>
                  </a:cubicBezTo>
                  <a:cubicBezTo>
                    <a:pt x="17614" y="434"/>
                    <a:pt x="17614" y="401"/>
                    <a:pt x="17614" y="401"/>
                  </a:cubicBezTo>
                  <a:cubicBezTo>
                    <a:pt x="17614" y="367"/>
                    <a:pt x="17614" y="334"/>
                    <a:pt x="17614" y="301"/>
                  </a:cubicBezTo>
                  <a:cubicBezTo>
                    <a:pt x="17580" y="267"/>
                    <a:pt x="17580" y="234"/>
                    <a:pt x="17547" y="201"/>
                  </a:cubicBezTo>
                  <a:cubicBezTo>
                    <a:pt x="17547" y="201"/>
                    <a:pt x="17547" y="167"/>
                    <a:pt x="17513" y="167"/>
                  </a:cubicBezTo>
                  <a:cubicBezTo>
                    <a:pt x="17513" y="167"/>
                    <a:pt x="17513" y="134"/>
                    <a:pt x="17513" y="134"/>
                  </a:cubicBezTo>
                  <a:lnTo>
                    <a:pt x="17447" y="67"/>
                  </a:lnTo>
                  <a:cubicBezTo>
                    <a:pt x="17413" y="67"/>
                    <a:pt x="17413" y="67"/>
                    <a:pt x="17380" y="34"/>
                  </a:cubicBezTo>
                  <a:cubicBezTo>
                    <a:pt x="17313" y="12"/>
                    <a:pt x="17247" y="1"/>
                    <a:pt x="17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807900" y="3241300"/>
              <a:ext cx="487875" cy="367575"/>
            </a:xfrm>
            <a:custGeom>
              <a:avLst/>
              <a:gdLst/>
              <a:ahLst/>
              <a:cxnLst/>
              <a:rect l="l" t="t" r="r" b="b"/>
              <a:pathLst>
                <a:path w="19515" h="14703" extrusionOk="0">
                  <a:moveTo>
                    <a:pt x="17166" y="1"/>
                  </a:moveTo>
                  <a:cubicBezTo>
                    <a:pt x="17039" y="1"/>
                    <a:pt x="16913" y="45"/>
                    <a:pt x="16812" y="126"/>
                  </a:cubicBezTo>
                  <a:lnTo>
                    <a:pt x="834" y="9332"/>
                  </a:lnTo>
                  <a:cubicBezTo>
                    <a:pt x="334" y="9666"/>
                    <a:pt x="33" y="10200"/>
                    <a:pt x="0" y="10767"/>
                  </a:cubicBezTo>
                  <a:lnTo>
                    <a:pt x="0" y="13469"/>
                  </a:lnTo>
                  <a:lnTo>
                    <a:pt x="2135" y="14703"/>
                  </a:lnTo>
                  <a:lnTo>
                    <a:pt x="2135" y="11968"/>
                  </a:lnTo>
                  <a:cubicBezTo>
                    <a:pt x="2168" y="11400"/>
                    <a:pt x="2469" y="10867"/>
                    <a:pt x="2969" y="10533"/>
                  </a:cubicBezTo>
                  <a:lnTo>
                    <a:pt x="18947" y="1327"/>
                  </a:lnTo>
                  <a:cubicBezTo>
                    <a:pt x="19045" y="1248"/>
                    <a:pt x="19154" y="1216"/>
                    <a:pt x="19268" y="1216"/>
                  </a:cubicBezTo>
                  <a:cubicBezTo>
                    <a:pt x="19348" y="1216"/>
                    <a:pt x="19431" y="1232"/>
                    <a:pt x="19514" y="1260"/>
                  </a:cubicBezTo>
                  <a:cubicBezTo>
                    <a:pt x="19314" y="1160"/>
                    <a:pt x="17579" y="159"/>
                    <a:pt x="17413" y="59"/>
                  </a:cubicBezTo>
                  <a:cubicBezTo>
                    <a:pt x="17334" y="20"/>
                    <a:pt x="17249" y="1"/>
                    <a:pt x="1716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3861250" y="3271500"/>
              <a:ext cx="441175" cy="337375"/>
            </a:xfrm>
            <a:custGeom>
              <a:avLst/>
              <a:gdLst/>
              <a:ahLst/>
              <a:cxnLst/>
              <a:rect l="l" t="t" r="r" b="b"/>
              <a:pathLst>
                <a:path w="17647" h="13495" extrusionOk="0">
                  <a:moveTo>
                    <a:pt x="17197" y="1"/>
                  </a:moveTo>
                  <a:cubicBezTo>
                    <a:pt x="17083" y="1"/>
                    <a:pt x="16952" y="39"/>
                    <a:pt x="16813" y="119"/>
                  </a:cubicBezTo>
                  <a:lnTo>
                    <a:pt x="835" y="9325"/>
                  </a:lnTo>
                  <a:cubicBezTo>
                    <a:pt x="335" y="9659"/>
                    <a:pt x="34" y="10192"/>
                    <a:pt x="1" y="10760"/>
                  </a:cubicBezTo>
                  <a:lnTo>
                    <a:pt x="1" y="13495"/>
                  </a:lnTo>
                  <a:lnTo>
                    <a:pt x="17614" y="3321"/>
                  </a:lnTo>
                  <a:lnTo>
                    <a:pt x="17647" y="586"/>
                  </a:lnTo>
                  <a:cubicBezTo>
                    <a:pt x="17647" y="211"/>
                    <a:pt x="17466" y="1"/>
                    <a:pt x="171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3814550" y="3241825"/>
              <a:ext cx="481225" cy="278650"/>
            </a:xfrm>
            <a:custGeom>
              <a:avLst/>
              <a:gdLst/>
              <a:ahLst/>
              <a:cxnLst/>
              <a:rect l="l" t="t" r="r" b="b"/>
              <a:pathLst>
                <a:path w="19249" h="11146" extrusionOk="0">
                  <a:moveTo>
                    <a:pt x="16856" y="0"/>
                  </a:moveTo>
                  <a:cubicBezTo>
                    <a:pt x="16744" y="0"/>
                    <a:pt x="16636" y="33"/>
                    <a:pt x="16546" y="105"/>
                  </a:cubicBezTo>
                  <a:lnTo>
                    <a:pt x="568" y="9345"/>
                  </a:lnTo>
                  <a:cubicBezTo>
                    <a:pt x="335" y="9478"/>
                    <a:pt x="134" y="9712"/>
                    <a:pt x="1" y="9945"/>
                  </a:cubicBezTo>
                  <a:lnTo>
                    <a:pt x="2136" y="11146"/>
                  </a:lnTo>
                  <a:cubicBezTo>
                    <a:pt x="2269" y="10879"/>
                    <a:pt x="2469" y="10679"/>
                    <a:pt x="2703" y="10512"/>
                  </a:cubicBezTo>
                  <a:lnTo>
                    <a:pt x="18681" y="1306"/>
                  </a:lnTo>
                  <a:cubicBezTo>
                    <a:pt x="18789" y="1241"/>
                    <a:pt x="18910" y="1204"/>
                    <a:pt x="19037" y="1204"/>
                  </a:cubicBezTo>
                  <a:cubicBezTo>
                    <a:pt x="19106" y="1204"/>
                    <a:pt x="19177" y="1215"/>
                    <a:pt x="19248" y="1239"/>
                  </a:cubicBezTo>
                  <a:cubicBezTo>
                    <a:pt x="19048" y="1172"/>
                    <a:pt x="17313" y="171"/>
                    <a:pt x="17147" y="71"/>
                  </a:cubicBezTo>
                  <a:cubicBezTo>
                    <a:pt x="17054" y="25"/>
                    <a:pt x="16954" y="0"/>
                    <a:pt x="16856"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807900" y="3489600"/>
              <a:ext cx="60050" cy="119275"/>
            </a:xfrm>
            <a:custGeom>
              <a:avLst/>
              <a:gdLst/>
              <a:ahLst/>
              <a:cxnLst/>
              <a:rect l="l" t="t" r="r" b="b"/>
              <a:pathLst>
                <a:path w="2402" h="4771" extrusionOk="0">
                  <a:moveTo>
                    <a:pt x="267" y="1"/>
                  </a:moveTo>
                  <a:cubicBezTo>
                    <a:pt x="100" y="268"/>
                    <a:pt x="33" y="534"/>
                    <a:pt x="0" y="835"/>
                  </a:cubicBezTo>
                  <a:lnTo>
                    <a:pt x="0" y="3537"/>
                  </a:lnTo>
                  <a:lnTo>
                    <a:pt x="2135" y="4771"/>
                  </a:lnTo>
                  <a:lnTo>
                    <a:pt x="2135" y="2069"/>
                  </a:lnTo>
                  <a:cubicBezTo>
                    <a:pt x="2135" y="1769"/>
                    <a:pt x="2235" y="1468"/>
                    <a:pt x="2402" y="1235"/>
                  </a:cubicBezTo>
                  <a:lnTo>
                    <a:pt x="2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74001" y="3357650"/>
              <a:ext cx="23375" cy="38500"/>
            </a:xfrm>
            <a:custGeom>
              <a:avLst/>
              <a:gdLst/>
              <a:ahLst/>
              <a:cxnLst/>
              <a:rect l="l" t="t" r="r" b="b"/>
              <a:pathLst>
                <a:path w="935" h="1540" extrusionOk="0">
                  <a:moveTo>
                    <a:pt x="625" y="1"/>
                  </a:moveTo>
                  <a:cubicBezTo>
                    <a:pt x="576" y="1"/>
                    <a:pt x="523" y="14"/>
                    <a:pt x="468" y="42"/>
                  </a:cubicBezTo>
                  <a:cubicBezTo>
                    <a:pt x="167" y="275"/>
                    <a:pt x="1" y="642"/>
                    <a:pt x="1" y="1042"/>
                  </a:cubicBezTo>
                  <a:cubicBezTo>
                    <a:pt x="1" y="1365"/>
                    <a:pt x="111" y="1540"/>
                    <a:pt x="278" y="1540"/>
                  </a:cubicBezTo>
                  <a:cubicBezTo>
                    <a:pt x="335" y="1540"/>
                    <a:pt x="399" y="1519"/>
                    <a:pt x="468" y="1476"/>
                  </a:cubicBezTo>
                  <a:cubicBezTo>
                    <a:pt x="768" y="1243"/>
                    <a:pt x="935"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4215701" y="3333450"/>
              <a:ext cx="24200" cy="38050"/>
            </a:xfrm>
            <a:custGeom>
              <a:avLst/>
              <a:gdLst/>
              <a:ahLst/>
              <a:cxnLst/>
              <a:rect l="l" t="t" r="r" b="b"/>
              <a:pathLst>
                <a:path w="968" h="1522" extrusionOk="0">
                  <a:moveTo>
                    <a:pt x="626" y="1"/>
                  </a:moveTo>
                  <a:cubicBezTo>
                    <a:pt x="577" y="1"/>
                    <a:pt x="524" y="14"/>
                    <a:pt x="467" y="42"/>
                  </a:cubicBezTo>
                  <a:cubicBezTo>
                    <a:pt x="167" y="276"/>
                    <a:pt x="0" y="643"/>
                    <a:pt x="0" y="1010"/>
                  </a:cubicBezTo>
                  <a:cubicBezTo>
                    <a:pt x="0" y="1346"/>
                    <a:pt x="141" y="1522"/>
                    <a:pt x="312" y="1522"/>
                  </a:cubicBezTo>
                  <a:cubicBezTo>
                    <a:pt x="362" y="1522"/>
                    <a:pt x="415" y="1507"/>
                    <a:pt x="467" y="1477"/>
                  </a:cubicBezTo>
                  <a:cubicBezTo>
                    <a:pt x="768" y="1243"/>
                    <a:pt x="968" y="876"/>
                    <a:pt x="934" y="476"/>
                  </a:cubicBezTo>
                  <a:cubicBezTo>
                    <a:pt x="934" y="187"/>
                    <a:pt x="810" y="1"/>
                    <a:pt x="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257375" y="3308825"/>
              <a:ext cx="23375" cy="38850"/>
            </a:xfrm>
            <a:custGeom>
              <a:avLst/>
              <a:gdLst/>
              <a:ahLst/>
              <a:cxnLst/>
              <a:rect l="l" t="t" r="r" b="b"/>
              <a:pathLst>
                <a:path w="935" h="1554" extrusionOk="0">
                  <a:moveTo>
                    <a:pt x="647" y="1"/>
                  </a:moveTo>
                  <a:cubicBezTo>
                    <a:pt x="592" y="1"/>
                    <a:pt x="532" y="20"/>
                    <a:pt x="468" y="60"/>
                  </a:cubicBezTo>
                  <a:cubicBezTo>
                    <a:pt x="167" y="293"/>
                    <a:pt x="1" y="660"/>
                    <a:pt x="1" y="1061"/>
                  </a:cubicBezTo>
                  <a:cubicBezTo>
                    <a:pt x="1" y="1365"/>
                    <a:pt x="116" y="1553"/>
                    <a:pt x="289" y="1553"/>
                  </a:cubicBezTo>
                  <a:cubicBezTo>
                    <a:pt x="343" y="1553"/>
                    <a:pt x="403" y="1534"/>
                    <a:pt x="468" y="1494"/>
                  </a:cubicBezTo>
                  <a:cubicBezTo>
                    <a:pt x="768" y="1261"/>
                    <a:pt x="935" y="894"/>
                    <a:pt x="935" y="494"/>
                  </a:cubicBezTo>
                  <a:cubicBezTo>
                    <a:pt x="935" y="190"/>
                    <a:pt x="819"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808725" y="3578000"/>
              <a:ext cx="60900" cy="606300"/>
            </a:xfrm>
            <a:custGeom>
              <a:avLst/>
              <a:gdLst/>
              <a:ahLst/>
              <a:cxnLst/>
              <a:rect l="l" t="t" r="r" b="b"/>
              <a:pathLst>
                <a:path w="2436" h="24252" extrusionOk="0">
                  <a:moveTo>
                    <a:pt x="0" y="1"/>
                  </a:moveTo>
                  <a:lnTo>
                    <a:pt x="0" y="22350"/>
                  </a:lnTo>
                  <a:cubicBezTo>
                    <a:pt x="0" y="22483"/>
                    <a:pt x="34" y="22617"/>
                    <a:pt x="67" y="22750"/>
                  </a:cubicBezTo>
                  <a:cubicBezTo>
                    <a:pt x="134" y="22850"/>
                    <a:pt x="234" y="22950"/>
                    <a:pt x="334" y="23050"/>
                  </a:cubicBezTo>
                  <a:lnTo>
                    <a:pt x="2302" y="24185"/>
                  </a:lnTo>
                  <a:lnTo>
                    <a:pt x="2436" y="24251"/>
                  </a:lnTo>
                  <a:cubicBezTo>
                    <a:pt x="2335" y="24151"/>
                    <a:pt x="2269" y="24051"/>
                    <a:pt x="2202" y="23951"/>
                  </a:cubicBezTo>
                  <a:cubicBezTo>
                    <a:pt x="2135" y="23818"/>
                    <a:pt x="2102" y="23684"/>
                    <a:pt x="2102" y="23551"/>
                  </a:cubicBezTo>
                  <a:lnTo>
                    <a:pt x="2102" y="1235"/>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3925" y="3559850"/>
              <a:ext cx="148475" cy="95250"/>
            </a:xfrm>
            <a:custGeom>
              <a:avLst/>
              <a:gdLst/>
              <a:ahLst/>
              <a:cxnLst/>
              <a:rect l="l" t="t" r="r" b="b"/>
              <a:pathLst>
                <a:path w="5939" h="3810" extrusionOk="0">
                  <a:moveTo>
                    <a:pt x="5745" y="1"/>
                  </a:moveTo>
                  <a:cubicBezTo>
                    <a:pt x="5709" y="1"/>
                    <a:pt x="5673" y="9"/>
                    <a:pt x="5638" y="26"/>
                  </a:cubicBezTo>
                  <a:lnTo>
                    <a:pt x="268" y="3128"/>
                  </a:lnTo>
                  <a:cubicBezTo>
                    <a:pt x="101" y="3228"/>
                    <a:pt x="1" y="3429"/>
                    <a:pt x="1" y="3629"/>
                  </a:cubicBezTo>
                  <a:cubicBezTo>
                    <a:pt x="1" y="3742"/>
                    <a:pt x="63" y="3809"/>
                    <a:pt x="154" y="3809"/>
                  </a:cubicBezTo>
                  <a:cubicBezTo>
                    <a:pt x="198" y="3809"/>
                    <a:pt x="248" y="3794"/>
                    <a:pt x="301" y="3762"/>
                  </a:cubicBezTo>
                  <a:lnTo>
                    <a:pt x="5638" y="693"/>
                  </a:lnTo>
                  <a:cubicBezTo>
                    <a:pt x="5805" y="560"/>
                    <a:pt x="5905" y="393"/>
                    <a:pt x="5938" y="193"/>
                  </a:cubicBezTo>
                  <a:cubicBezTo>
                    <a:pt x="5938" y="69"/>
                    <a:pt x="5847" y="1"/>
                    <a:pt x="57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103100" y="3501775"/>
              <a:ext cx="148475" cy="94950"/>
            </a:xfrm>
            <a:custGeom>
              <a:avLst/>
              <a:gdLst/>
              <a:ahLst/>
              <a:cxnLst/>
              <a:rect l="l" t="t" r="r" b="b"/>
              <a:pathLst>
                <a:path w="5939" h="3798" extrusionOk="0">
                  <a:moveTo>
                    <a:pt x="5785" y="0"/>
                  </a:moveTo>
                  <a:cubicBezTo>
                    <a:pt x="5741" y="0"/>
                    <a:pt x="5691" y="15"/>
                    <a:pt x="5638" y="47"/>
                  </a:cubicBezTo>
                  <a:lnTo>
                    <a:pt x="301" y="3116"/>
                  </a:lnTo>
                  <a:cubicBezTo>
                    <a:pt x="134" y="3216"/>
                    <a:pt x="34" y="3417"/>
                    <a:pt x="1" y="3617"/>
                  </a:cubicBezTo>
                  <a:cubicBezTo>
                    <a:pt x="1" y="3730"/>
                    <a:pt x="62" y="3797"/>
                    <a:pt x="154" y="3797"/>
                  </a:cubicBezTo>
                  <a:cubicBezTo>
                    <a:pt x="197" y="3797"/>
                    <a:pt x="247" y="3782"/>
                    <a:pt x="301" y="3750"/>
                  </a:cubicBezTo>
                  <a:lnTo>
                    <a:pt x="5638" y="681"/>
                  </a:lnTo>
                  <a:cubicBezTo>
                    <a:pt x="5805" y="581"/>
                    <a:pt x="5938" y="381"/>
                    <a:pt x="5938" y="181"/>
                  </a:cubicBezTo>
                  <a:cubicBezTo>
                    <a:pt x="5938" y="68"/>
                    <a:pt x="5877" y="0"/>
                    <a:pt x="57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4103100" y="3443425"/>
              <a:ext cx="148475" cy="95725"/>
            </a:xfrm>
            <a:custGeom>
              <a:avLst/>
              <a:gdLst/>
              <a:ahLst/>
              <a:cxnLst/>
              <a:rect l="l" t="t" r="r" b="b"/>
              <a:pathLst>
                <a:path w="5939" h="3829" extrusionOk="0">
                  <a:moveTo>
                    <a:pt x="5780" y="1"/>
                  </a:moveTo>
                  <a:cubicBezTo>
                    <a:pt x="5738" y="1"/>
                    <a:pt x="5690" y="16"/>
                    <a:pt x="5638" y="46"/>
                  </a:cubicBezTo>
                  <a:lnTo>
                    <a:pt x="301" y="3149"/>
                  </a:lnTo>
                  <a:cubicBezTo>
                    <a:pt x="134" y="3249"/>
                    <a:pt x="34" y="3416"/>
                    <a:pt x="1" y="3616"/>
                  </a:cubicBezTo>
                  <a:cubicBezTo>
                    <a:pt x="1" y="3754"/>
                    <a:pt x="64" y="3828"/>
                    <a:pt x="158" y="3828"/>
                  </a:cubicBezTo>
                  <a:cubicBezTo>
                    <a:pt x="201" y="3828"/>
                    <a:pt x="249" y="3813"/>
                    <a:pt x="301" y="3782"/>
                  </a:cubicBezTo>
                  <a:lnTo>
                    <a:pt x="5638" y="680"/>
                  </a:lnTo>
                  <a:cubicBezTo>
                    <a:pt x="5805" y="580"/>
                    <a:pt x="5938" y="413"/>
                    <a:pt x="5938" y="213"/>
                  </a:cubicBezTo>
                  <a:cubicBezTo>
                    <a:pt x="5938" y="75"/>
                    <a:pt x="5875" y="1"/>
                    <a:pt x="57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4024700" y="3752825"/>
              <a:ext cx="227700" cy="141575"/>
            </a:xfrm>
            <a:custGeom>
              <a:avLst/>
              <a:gdLst/>
              <a:ahLst/>
              <a:cxnLst/>
              <a:rect l="l" t="t" r="r" b="b"/>
              <a:pathLst>
                <a:path w="9108" h="5663" extrusionOk="0">
                  <a:moveTo>
                    <a:pt x="8935" y="0"/>
                  </a:moveTo>
                  <a:cubicBezTo>
                    <a:pt x="8893" y="0"/>
                    <a:pt x="8849" y="15"/>
                    <a:pt x="8807" y="46"/>
                  </a:cubicBezTo>
                  <a:lnTo>
                    <a:pt x="268" y="4983"/>
                  </a:lnTo>
                  <a:cubicBezTo>
                    <a:pt x="101" y="5083"/>
                    <a:pt x="1" y="5250"/>
                    <a:pt x="1" y="5450"/>
                  </a:cubicBezTo>
                  <a:cubicBezTo>
                    <a:pt x="1" y="5588"/>
                    <a:pt x="65" y="5663"/>
                    <a:pt x="159" y="5663"/>
                  </a:cubicBezTo>
                  <a:cubicBezTo>
                    <a:pt x="201" y="5663"/>
                    <a:pt x="250" y="5648"/>
                    <a:pt x="301" y="5617"/>
                  </a:cubicBezTo>
                  <a:lnTo>
                    <a:pt x="8807" y="680"/>
                  </a:lnTo>
                  <a:cubicBezTo>
                    <a:pt x="8974" y="580"/>
                    <a:pt x="9074" y="413"/>
                    <a:pt x="9107" y="213"/>
                  </a:cubicBezTo>
                  <a:cubicBezTo>
                    <a:pt x="9107" y="75"/>
                    <a:pt x="9028" y="0"/>
                    <a:pt x="8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023875" y="3882075"/>
              <a:ext cx="228525" cy="141075"/>
            </a:xfrm>
            <a:custGeom>
              <a:avLst/>
              <a:gdLst/>
              <a:ahLst/>
              <a:cxnLst/>
              <a:rect l="l" t="t" r="r" b="b"/>
              <a:pathLst>
                <a:path w="9141" h="5643" extrusionOk="0">
                  <a:moveTo>
                    <a:pt x="8968" y="0"/>
                  </a:moveTo>
                  <a:cubicBezTo>
                    <a:pt x="8926" y="0"/>
                    <a:pt x="8882" y="15"/>
                    <a:pt x="8840" y="46"/>
                  </a:cubicBezTo>
                  <a:lnTo>
                    <a:pt x="301" y="4950"/>
                  </a:lnTo>
                  <a:cubicBezTo>
                    <a:pt x="134" y="5083"/>
                    <a:pt x="34" y="5250"/>
                    <a:pt x="1" y="5450"/>
                  </a:cubicBezTo>
                  <a:cubicBezTo>
                    <a:pt x="1" y="5574"/>
                    <a:pt x="74" y="5643"/>
                    <a:pt x="180" y="5643"/>
                  </a:cubicBezTo>
                  <a:cubicBezTo>
                    <a:pt x="217" y="5643"/>
                    <a:pt x="258" y="5634"/>
                    <a:pt x="301" y="5617"/>
                  </a:cubicBezTo>
                  <a:lnTo>
                    <a:pt x="8840" y="714"/>
                  </a:lnTo>
                  <a:cubicBezTo>
                    <a:pt x="9007" y="580"/>
                    <a:pt x="9107" y="413"/>
                    <a:pt x="9140" y="213"/>
                  </a:cubicBezTo>
                  <a:cubicBezTo>
                    <a:pt x="9140" y="75"/>
                    <a:pt x="9061" y="0"/>
                    <a:pt x="89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912125" y="3694400"/>
              <a:ext cx="217675" cy="135800"/>
            </a:xfrm>
            <a:custGeom>
              <a:avLst/>
              <a:gdLst/>
              <a:ahLst/>
              <a:cxnLst/>
              <a:rect l="l" t="t" r="r" b="b"/>
              <a:pathLst>
                <a:path w="8707" h="5432" extrusionOk="0">
                  <a:moveTo>
                    <a:pt x="8564" y="1"/>
                  </a:moveTo>
                  <a:cubicBezTo>
                    <a:pt x="8526" y="1"/>
                    <a:pt x="8483" y="16"/>
                    <a:pt x="8440" y="48"/>
                  </a:cubicBezTo>
                  <a:lnTo>
                    <a:pt x="301" y="4718"/>
                  </a:lnTo>
                  <a:cubicBezTo>
                    <a:pt x="134" y="4851"/>
                    <a:pt x="1" y="5018"/>
                    <a:pt x="1" y="5218"/>
                  </a:cubicBezTo>
                  <a:cubicBezTo>
                    <a:pt x="1" y="5357"/>
                    <a:pt x="64" y="5431"/>
                    <a:pt x="159" y="5431"/>
                  </a:cubicBezTo>
                  <a:cubicBezTo>
                    <a:pt x="201" y="5431"/>
                    <a:pt x="249" y="5416"/>
                    <a:pt x="301" y="5385"/>
                  </a:cubicBezTo>
                  <a:lnTo>
                    <a:pt x="8440" y="682"/>
                  </a:lnTo>
                  <a:cubicBezTo>
                    <a:pt x="8607" y="582"/>
                    <a:pt x="8707" y="382"/>
                    <a:pt x="8707" y="181"/>
                  </a:cubicBezTo>
                  <a:cubicBezTo>
                    <a:pt x="8707" y="68"/>
                    <a:pt x="8645" y="1"/>
                    <a:pt x="8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3912125" y="3836175"/>
              <a:ext cx="83425" cy="58250"/>
            </a:xfrm>
            <a:custGeom>
              <a:avLst/>
              <a:gdLst/>
              <a:ahLst/>
              <a:cxnLst/>
              <a:rect l="l" t="t" r="r" b="b"/>
              <a:pathLst>
                <a:path w="3337" h="2330" extrusionOk="0">
                  <a:moveTo>
                    <a:pt x="3194" y="1"/>
                  </a:moveTo>
                  <a:cubicBezTo>
                    <a:pt x="3155" y="1"/>
                    <a:pt x="3112" y="16"/>
                    <a:pt x="3070" y="48"/>
                  </a:cubicBezTo>
                  <a:lnTo>
                    <a:pt x="301" y="1649"/>
                  </a:lnTo>
                  <a:cubicBezTo>
                    <a:pt x="134" y="1749"/>
                    <a:pt x="1" y="1916"/>
                    <a:pt x="1" y="2149"/>
                  </a:cubicBezTo>
                  <a:cubicBezTo>
                    <a:pt x="1" y="2263"/>
                    <a:pt x="62" y="2330"/>
                    <a:pt x="154" y="2330"/>
                  </a:cubicBezTo>
                  <a:cubicBezTo>
                    <a:pt x="197" y="2330"/>
                    <a:pt x="248" y="2315"/>
                    <a:pt x="301" y="2283"/>
                  </a:cubicBezTo>
                  <a:lnTo>
                    <a:pt x="3070" y="682"/>
                  </a:lnTo>
                  <a:cubicBezTo>
                    <a:pt x="3236" y="581"/>
                    <a:pt x="3336" y="381"/>
                    <a:pt x="3336" y="181"/>
                  </a:cubicBezTo>
                  <a:cubicBezTo>
                    <a:pt x="3336" y="68"/>
                    <a:pt x="3275" y="1"/>
                    <a:pt x="31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912125" y="3900425"/>
              <a:ext cx="83425" cy="58225"/>
            </a:xfrm>
            <a:custGeom>
              <a:avLst/>
              <a:gdLst/>
              <a:ahLst/>
              <a:cxnLst/>
              <a:rect l="l" t="t" r="r" b="b"/>
              <a:pathLst>
                <a:path w="3337" h="2329" extrusionOk="0">
                  <a:moveTo>
                    <a:pt x="3190" y="0"/>
                  </a:moveTo>
                  <a:cubicBezTo>
                    <a:pt x="3152" y="0"/>
                    <a:pt x="3111" y="15"/>
                    <a:pt x="3070" y="46"/>
                  </a:cubicBezTo>
                  <a:lnTo>
                    <a:pt x="301" y="1647"/>
                  </a:lnTo>
                  <a:cubicBezTo>
                    <a:pt x="134" y="1747"/>
                    <a:pt x="1" y="1948"/>
                    <a:pt x="1" y="2148"/>
                  </a:cubicBezTo>
                  <a:cubicBezTo>
                    <a:pt x="1" y="2261"/>
                    <a:pt x="62" y="2328"/>
                    <a:pt x="154" y="2328"/>
                  </a:cubicBezTo>
                  <a:cubicBezTo>
                    <a:pt x="197" y="2328"/>
                    <a:pt x="248" y="2313"/>
                    <a:pt x="301" y="2281"/>
                  </a:cubicBezTo>
                  <a:lnTo>
                    <a:pt x="3070" y="713"/>
                  </a:lnTo>
                  <a:cubicBezTo>
                    <a:pt x="3236" y="580"/>
                    <a:pt x="3336" y="413"/>
                    <a:pt x="3336" y="213"/>
                  </a:cubicBezTo>
                  <a:cubicBezTo>
                    <a:pt x="3336" y="75"/>
                    <a:pt x="3273" y="0"/>
                    <a:pt x="31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71"/>
            <p:cNvSpPr/>
            <p:nvPr/>
          </p:nvSpPr>
          <p:spPr>
            <a:xfrm>
              <a:off x="3912125" y="3965450"/>
              <a:ext cx="83425" cy="57700"/>
            </a:xfrm>
            <a:custGeom>
              <a:avLst/>
              <a:gdLst/>
              <a:ahLst/>
              <a:cxnLst/>
              <a:rect l="l" t="t" r="r" b="b"/>
              <a:pathLst>
                <a:path w="3337" h="2308" extrusionOk="0">
                  <a:moveTo>
                    <a:pt x="3194" y="0"/>
                  </a:moveTo>
                  <a:cubicBezTo>
                    <a:pt x="3155" y="0"/>
                    <a:pt x="3112" y="15"/>
                    <a:pt x="3070" y="47"/>
                  </a:cubicBezTo>
                  <a:lnTo>
                    <a:pt x="301" y="1615"/>
                  </a:lnTo>
                  <a:cubicBezTo>
                    <a:pt x="134" y="1748"/>
                    <a:pt x="34" y="1915"/>
                    <a:pt x="1" y="2115"/>
                  </a:cubicBezTo>
                  <a:cubicBezTo>
                    <a:pt x="1" y="2239"/>
                    <a:pt x="74" y="2308"/>
                    <a:pt x="180" y="2308"/>
                  </a:cubicBezTo>
                  <a:cubicBezTo>
                    <a:pt x="217" y="2308"/>
                    <a:pt x="258" y="2299"/>
                    <a:pt x="301" y="2282"/>
                  </a:cubicBezTo>
                  <a:lnTo>
                    <a:pt x="3070" y="681"/>
                  </a:lnTo>
                  <a:cubicBezTo>
                    <a:pt x="3236" y="581"/>
                    <a:pt x="3336" y="381"/>
                    <a:pt x="3336" y="181"/>
                  </a:cubicBezTo>
                  <a:cubicBezTo>
                    <a:pt x="3336" y="67"/>
                    <a:pt x="3275" y="0"/>
                    <a:pt x="31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71"/>
            <p:cNvSpPr/>
            <p:nvPr/>
          </p:nvSpPr>
          <p:spPr>
            <a:xfrm>
              <a:off x="4024700" y="3817825"/>
              <a:ext cx="227700" cy="140800"/>
            </a:xfrm>
            <a:custGeom>
              <a:avLst/>
              <a:gdLst/>
              <a:ahLst/>
              <a:cxnLst/>
              <a:rect l="l" t="t" r="r" b="b"/>
              <a:pathLst>
                <a:path w="9108" h="5632" extrusionOk="0">
                  <a:moveTo>
                    <a:pt x="8939" y="1"/>
                  </a:moveTo>
                  <a:cubicBezTo>
                    <a:pt x="8896" y="1"/>
                    <a:pt x="8850" y="16"/>
                    <a:pt x="8807" y="48"/>
                  </a:cubicBezTo>
                  <a:lnTo>
                    <a:pt x="268" y="4951"/>
                  </a:lnTo>
                  <a:cubicBezTo>
                    <a:pt x="101" y="5051"/>
                    <a:pt x="1" y="5218"/>
                    <a:pt x="1" y="5418"/>
                  </a:cubicBezTo>
                  <a:cubicBezTo>
                    <a:pt x="1" y="5557"/>
                    <a:pt x="65" y="5631"/>
                    <a:pt x="159" y="5631"/>
                  </a:cubicBezTo>
                  <a:cubicBezTo>
                    <a:pt x="201" y="5631"/>
                    <a:pt x="250" y="5616"/>
                    <a:pt x="301" y="5585"/>
                  </a:cubicBezTo>
                  <a:lnTo>
                    <a:pt x="8807" y="682"/>
                  </a:lnTo>
                  <a:cubicBezTo>
                    <a:pt x="8974" y="548"/>
                    <a:pt x="9074" y="381"/>
                    <a:pt x="9107" y="181"/>
                  </a:cubicBezTo>
                  <a:cubicBezTo>
                    <a:pt x="9107" y="68"/>
                    <a:pt x="9030" y="1"/>
                    <a:pt x="8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71"/>
            <p:cNvSpPr/>
            <p:nvPr/>
          </p:nvSpPr>
          <p:spPr>
            <a:xfrm>
              <a:off x="3912125" y="4029675"/>
              <a:ext cx="83425" cy="58225"/>
            </a:xfrm>
            <a:custGeom>
              <a:avLst/>
              <a:gdLst/>
              <a:ahLst/>
              <a:cxnLst/>
              <a:rect l="l" t="t" r="r" b="b"/>
              <a:pathLst>
                <a:path w="3337" h="2329" extrusionOk="0">
                  <a:moveTo>
                    <a:pt x="3190" y="1"/>
                  </a:moveTo>
                  <a:cubicBezTo>
                    <a:pt x="3152" y="1"/>
                    <a:pt x="3111" y="16"/>
                    <a:pt x="3070" y="47"/>
                  </a:cubicBezTo>
                  <a:lnTo>
                    <a:pt x="301" y="1648"/>
                  </a:lnTo>
                  <a:cubicBezTo>
                    <a:pt x="134" y="1748"/>
                    <a:pt x="1" y="1915"/>
                    <a:pt x="1" y="2148"/>
                  </a:cubicBezTo>
                  <a:cubicBezTo>
                    <a:pt x="1" y="2261"/>
                    <a:pt x="62" y="2329"/>
                    <a:pt x="154" y="2329"/>
                  </a:cubicBezTo>
                  <a:cubicBezTo>
                    <a:pt x="197" y="2329"/>
                    <a:pt x="248" y="2314"/>
                    <a:pt x="301" y="2282"/>
                  </a:cubicBezTo>
                  <a:lnTo>
                    <a:pt x="3070" y="680"/>
                  </a:lnTo>
                  <a:cubicBezTo>
                    <a:pt x="3236" y="580"/>
                    <a:pt x="3336" y="414"/>
                    <a:pt x="3336" y="213"/>
                  </a:cubicBezTo>
                  <a:cubicBezTo>
                    <a:pt x="3336" y="75"/>
                    <a:pt x="3273" y="1"/>
                    <a:pt x="31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71"/>
            <p:cNvSpPr/>
            <p:nvPr/>
          </p:nvSpPr>
          <p:spPr>
            <a:xfrm>
              <a:off x="4144800" y="3625200"/>
              <a:ext cx="107600" cy="71550"/>
            </a:xfrm>
            <a:custGeom>
              <a:avLst/>
              <a:gdLst/>
              <a:ahLst/>
              <a:cxnLst/>
              <a:rect l="l" t="t" r="r" b="b"/>
              <a:pathLst>
                <a:path w="4304" h="2862" extrusionOk="0">
                  <a:moveTo>
                    <a:pt x="4135" y="0"/>
                  </a:moveTo>
                  <a:cubicBezTo>
                    <a:pt x="4092" y="0"/>
                    <a:pt x="4046" y="15"/>
                    <a:pt x="4003" y="47"/>
                  </a:cubicBezTo>
                  <a:lnTo>
                    <a:pt x="267" y="2149"/>
                  </a:lnTo>
                  <a:cubicBezTo>
                    <a:pt x="100" y="2249"/>
                    <a:pt x="0" y="2449"/>
                    <a:pt x="0" y="2649"/>
                  </a:cubicBezTo>
                  <a:cubicBezTo>
                    <a:pt x="0" y="2787"/>
                    <a:pt x="64" y="2862"/>
                    <a:pt x="158" y="2862"/>
                  </a:cubicBezTo>
                  <a:cubicBezTo>
                    <a:pt x="201" y="2862"/>
                    <a:pt x="249" y="2847"/>
                    <a:pt x="301" y="2816"/>
                  </a:cubicBezTo>
                  <a:lnTo>
                    <a:pt x="4003" y="681"/>
                  </a:lnTo>
                  <a:cubicBezTo>
                    <a:pt x="4170" y="581"/>
                    <a:pt x="4270" y="381"/>
                    <a:pt x="4303" y="181"/>
                  </a:cubicBezTo>
                  <a:cubicBezTo>
                    <a:pt x="4303" y="67"/>
                    <a:pt x="4226" y="0"/>
                    <a:pt x="4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71"/>
            <p:cNvSpPr/>
            <p:nvPr/>
          </p:nvSpPr>
          <p:spPr>
            <a:xfrm>
              <a:off x="4024700" y="3688575"/>
              <a:ext cx="227700" cy="141625"/>
            </a:xfrm>
            <a:custGeom>
              <a:avLst/>
              <a:gdLst/>
              <a:ahLst/>
              <a:cxnLst/>
              <a:rect l="l" t="t" r="r" b="b"/>
              <a:pathLst>
                <a:path w="9108" h="5665" extrusionOk="0">
                  <a:moveTo>
                    <a:pt x="8939" y="0"/>
                  </a:moveTo>
                  <a:cubicBezTo>
                    <a:pt x="8896" y="0"/>
                    <a:pt x="8850" y="15"/>
                    <a:pt x="8807" y="48"/>
                  </a:cubicBezTo>
                  <a:lnTo>
                    <a:pt x="268" y="4951"/>
                  </a:lnTo>
                  <a:cubicBezTo>
                    <a:pt x="101" y="5084"/>
                    <a:pt x="1" y="5251"/>
                    <a:pt x="1" y="5451"/>
                  </a:cubicBezTo>
                  <a:cubicBezTo>
                    <a:pt x="1" y="5590"/>
                    <a:pt x="65" y="5664"/>
                    <a:pt x="159" y="5664"/>
                  </a:cubicBezTo>
                  <a:cubicBezTo>
                    <a:pt x="201" y="5664"/>
                    <a:pt x="250" y="5649"/>
                    <a:pt x="301" y="5618"/>
                  </a:cubicBezTo>
                  <a:lnTo>
                    <a:pt x="8807" y="681"/>
                  </a:lnTo>
                  <a:cubicBezTo>
                    <a:pt x="8974" y="581"/>
                    <a:pt x="9074" y="381"/>
                    <a:pt x="9107" y="181"/>
                  </a:cubicBezTo>
                  <a:cubicBezTo>
                    <a:pt x="9107" y="68"/>
                    <a:pt x="9030" y="0"/>
                    <a:pt x="8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71"/>
            <p:cNvSpPr/>
            <p:nvPr/>
          </p:nvSpPr>
          <p:spPr>
            <a:xfrm>
              <a:off x="3912125" y="3618875"/>
              <a:ext cx="46725" cy="106750"/>
            </a:xfrm>
            <a:custGeom>
              <a:avLst/>
              <a:gdLst/>
              <a:ahLst/>
              <a:cxnLst/>
              <a:rect l="l" t="t" r="r" b="b"/>
              <a:pathLst>
                <a:path w="1869" h="4270" extrusionOk="0">
                  <a:moveTo>
                    <a:pt x="1802" y="0"/>
                  </a:moveTo>
                  <a:lnTo>
                    <a:pt x="1769" y="33"/>
                  </a:lnTo>
                  <a:lnTo>
                    <a:pt x="134" y="2702"/>
                  </a:lnTo>
                  <a:cubicBezTo>
                    <a:pt x="101" y="2735"/>
                    <a:pt x="67" y="2802"/>
                    <a:pt x="34" y="2869"/>
                  </a:cubicBezTo>
                  <a:cubicBezTo>
                    <a:pt x="1" y="2902"/>
                    <a:pt x="1" y="2969"/>
                    <a:pt x="1" y="3036"/>
                  </a:cubicBezTo>
                  <a:lnTo>
                    <a:pt x="1" y="3303"/>
                  </a:lnTo>
                  <a:cubicBezTo>
                    <a:pt x="1" y="3336"/>
                    <a:pt x="1" y="3403"/>
                    <a:pt x="34" y="3436"/>
                  </a:cubicBezTo>
                  <a:cubicBezTo>
                    <a:pt x="67" y="3469"/>
                    <a:pt x="101" y="3503"/>
                    <a:pt x="134" y="3503"/>
                  </a:cubicBezTo>
                  <a:lnTo>
                    <a:pt x="1769" y="4270"/>
                  </a:lnTo>
                  <a:lnTo>
                    <a:pt x="1802" y="4270"/>
                  </a:lnTo>
                  <a:cubicBezTo>
                    <a:pt x="1835" y="4237"/>
                    <a:pt x="1835" y="4203"/>
                    <a:pt x="1869" y="4170"/>
                  </a:cubicBezTo>
                  <a:cubicBezTo>
                    <a:pt x="1869" y="4136"/>
                    <a:pt x="1869" y="4103"/>
                    <a:pt x="1869" y="4070"/>
                  </a:cubicBezTo>
                  <a:lnTo>
                    <a:pt x="1869" y="3069"/>
                  </a:lnTo>
                  <a:cubicBezTo>
                    <a:pt x="1869" y="2969"/>
                    <a:pt x="1869" y="2902"/>
                    <a:pt x="1835" y="2902"/>
                  </a:cubicBezTo>
                  <a:cubicBezTo>
                    <a:pt x="1802" y="2869"/>
                    <a:pt x="1769" y="2869"/>
                    <a:pt x="1735" y="2869"/>
                  </a:cubicBezTo>
                  <a:lnTo>
                    <a:pt x="1035" y="2569"/>
                  </a:lnTo>
                  <a:lnTo>
                    <a:pt x="1735" y="1468"/>
                  </a:lnTo>
                  <a:cubicBezTo>
                    <a:pt x="1769" y="1435"/>
                    <a:pt x="1802" y="1401"/>
                    <a:pt x="1835" y="1334"/>
                  </a:cubicBezTo>
                  <a:cubicBezTo>
                    <a:pt x="1869" y="1268"/>
                    <a:pt x="1869" y="1201"/>
                    <a:pt x="1869" y="1134"/>
                  </a:cubicBezTo>
                  <a:lnTo>
                    <a:pt x="1869" y="100"/>
                  </a:lnTo>
                  <a:cubicBezTo>
                    <a:pt x="1869" y="67"/>
                    <a:pt x="1869" y="33"/>
                    <a:pt x="1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1"/>
            <p:cNvSpPr/>
            <p:nvPr/>
          </p:nvSpPr>
          <p:spPr>
            <a:xfrm>
              <a:off x="3967175" y="3566325"/>
              <a:ext cx="55050" cy="167450"/>
            </a:xfrm>
            <a:custGeom>
              <a:avLst/>
              <a:gdLst/>
              <a:ahLst/>
              <a:cxnLst/>
              <a:rect l="l" t="t" r="r" b="b"/>
              <a:pathLst>
                <a:path w="2202" h="6698" extrusionOk="0">
                  <a:moveTo>
                    <a:pt x="2135" y="1"/>
                  </a:moveTo>
                  <a:lnTo>
                    <a:pt x="1568" y="334"/>
                  </a:lnTo>
                  <a:cubicBezTo>
                    <a:pt x="1501" y="368"/>
                    <a:pt x="1468" y="401"/>
                    <a:pt x="1435" y="468"/>
                  </a:cubicBezTo>
                  <a:cubicBezTo>
                    <a:pt x="1435" y="501"/>
                    <a:pt x="1401" y="568"/>
                    <a:pt x="1401" y="634"/>
                  </a:cubicBezTo>
                  <a:lnTo>
                    <a:pt x="0" y="6539"/>
                  </a:lnTo>
                  <a:cubicBezTo>
                    <a:pt x="0" y="6572"/>
                    <a:pt x="0" y="6572"/>
                    <a:pt x="0" y="6605"/>
                  </a:cubicBezTo>
                  <a:cubicBezTo>
                    <a:pt x="0" y="6639"/>
                    <a:pt x="0" y="6672"/>
                    <a:pt x="34" y="6672"/>
                  </a:cubicBezTo>
                  <a:cubicBezTo>
                    <a:pt x="50" y="6689"/>
                    <a:pt x="59" y="6697"/>
                    <a:pt x="67" y="6697"/>
                  </a:cubicBezTo>
                  <a:cubicBezTo>
                    <a:pt x="75" y="6697"/>
                    <a:pt x="84" y="6689"/>
                    <a:pt x="100" y="6672"/>
                  </a:cubicBezTo>
                  <a:lnTo>
                    <a:pt x="634" y="6372"/>
                  </a:lnTo>
                  <a:cubicBezTo>
                    <a:pt x="701" y="6339"/>
                    <a:pt x="734" y="6305"/>
                    <a:pt x="768" y="6238"/>
                  </a:cubicBezTo>
                  <a:cubicBezTo>
                    <a:pt x="801" y="6205"/>
                    <a:pt x="801" y="6138"/>
                    <a:pt x="834" y="6072"/>
                  </a:cubicBezTo>
                  <a:lnTo>
                    <a:pt x="2202" y="167"/>
                  </a:lnTo>
                  <a:cubicBezTo>
                    <a:pt x="2202" y="134"/>
                    <a:pt x="2202" y="101"/>
                    <a:pt x="2202" y="101"/>
                  </a:cubicBezTo>
                  <a:cubicBezTo>
                    <a:pt x="2202" y="67"/>
                    <a:pt x="2202" y="34"/>
                    <a:pt x="2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71"/>
            <p:cNvSpPr/>
            <p:nvPr/>
          </p:nvSpPr>
          <p:spPr>
            <a:xfrm>
              <a:off x="4030550" y="3575500"/>
              <a:ext cx="47550" cy="106550"/>
            </a:xfrm>
            <a:custGeom>
              <a:avLst/>
              <a:gdLst/>
              <a:ahLst/>
              <a:cxnLst/>
              <a:rect l="l" t="t" r="r" b="b"/>
              <a:pathLst>
                <a:path w="1902" h="4262" extrusionOk="0">
                  <a:moveTo>
                    <a:pt x="67" y="1"/>
                  </a:moveTo>
                  <a:cubicBezTo>
                    <a:pt x="34" y="34"/>
                    <a:pt x="34" y="34"/>
                    <a:pt x="34" y="67"/>
                  </a:cubicBezTo>
                  <a:cubicBezTo>
                    <a:pt x="0" y="101"/>
                    <a:pt x="0" y="134"/>
                    <a:pt x="0" y="201"/>
                  </a:cubicBezTo>
                  <a:lnTo>
                    <a:pt x="0" y="1201"/>
                  </a:lnTo>
                  <a:cubicBezTo>
                    <a:pt x="0" y="1268"/>
                    <a:pt x="0" y="1335"/>
                    <a:pt x="34" y="1368"/>
                  </a:cubicBezTo>
                  <a:lnTo>
                    <a:pt x="134" y="1402"/>
                  </a:lnTo>
                  <a:lnTo>
                    <a:pt x="834" y="1668"/>
                  </a:lnTo>
                  <a:lnTo>
                    <a:pt x="134" y="2803"/>
                  </a:lnTo>
                  <a:cubicBezTo>
                    <a:pt x="101" y="2836"/>
                    <a:pt x="67" y="2869"/>
                    <a:pt x="34" y="2936"/>
                  </a:cubicBezTo>
                  <a:cubicBezTo>
                    <a:pt x="0" y="3003"/>
                    <a:pt x="0" y="3069"/>
                    <a:pt x="0" y="3136"/>
                  </a:cubicBezTo>
                  <a:lnTo>
                    <a:pt x="0" y="4170"/>
                  </a:lnTo>
                  <a:cubicBezTo>
                    <a:pt x="0" y="4204"/>
                    <a:pt x="0" y="4237"/>
                    <a:pt x="34" y="4237"/>
                  </a:cubicBezTo>
                  <a:cubicBezTo>
                    <a:pt x="34" y="4254"/>
                    <a:pt x="42" y="4262"/>
                    <a:pt x="51" y="4262"/>
                  </a:cubicBezTo>
                  <a:cubicBezTo>
                    <a:pt x="59" y="4262"/>
                    <a:pt x="67" y="4254"/>
                    <a:pt x="67" y="4237"/>
                  </a:cubicBezTo>
                  <a:lnTo>
                    <a:pt x="101" y="4237"/>
                  </a:lnTo>
                  <a:cubicBezTo>
                    <a:pt x="101" y="4237"/>
                    <a:pt x="101" y="4237"/>
                    <a:pt x="134" y="4204"/>
                  </a:cubicBezTo>
                  <a:lnTo>
                    <a:pt x="1768" y="1568"/>
                  </a:lnTo>
                  <a:cubicBezTo>
                    <a:pt x="1802" y="1502"/>
                    <a:pt x="1835" y="1435"/>
                    <a:pt x="1868" y="1402"/>
                  </a:cubicBezTo>
                  <a:cubicBezTo>
                    <a:pt x="1868" y="1335"/>
                    <a:pt x="1902" y="1268"/>
                    <a:pt x="1902" y="1235"/>
                  </a:cubicBezTo>
                  <a:lnTo>
                    <a:pt x="1902" y="968"/>
                  </a:lnTo>
                  <a:cubicBezTo>
                    <a:pt x="1902" y="901"/>
                    <a:pt x="1868" y="868"/>
                    <a:pt x="1868" y="834"/>
                  </a:cubicBezTo>
                  <a:cubicBezTo>
                    <a:pt x="1835" y="801"/>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71"/>
            <p:cNvSpPr/>
            <p:nvPr/>
          </p:nvSpPr>
          <p:spPr>
            <a:xfrm>
              <a:off x="5424875" y="749275"/>
              <a:ext cx="440350" cy="914050"/>
            </a:xfrm>
            <a:custGeom>
              <a:avLst/>
              <a:gdLst/>
              <a:ahLst/>
              <a:cxnLst/>
              <a:rect l="l" t="t" r="r" b="b"/>
              <a:pathLst>
                <a:path w="17614" h="36562" extrusionOk="0">
                  <a:moveTo>
                    <a:pt x="17151" y="1"/>
                  </a:moveTo>
                  <a:cubicBezTo>
                    <a:pt x="17027" y="1"/>
                    <a:pt x="16899" y="37"/>
                    <a:pt x="16813" y="102"/>
                  </a:cubicBezTo>
                  <a:lnTo>
                    <a:pt x="835" y="9342"/>
                  </a:lnTo>
                  <a:cubicBezTo>
                    <a:pt x="334" y="9642"/>
                    <a:pt x="34" y="10176"/>
                    <a:pt x="1" y="10776"/>
                  </a:cubicBezTo>
                  <a:lnTo>
                    <a:pt x="1" y="35794"/>
                  </a:lnTo>
                  <a:cubicBezTo>
                    <a:pt x="1" y="35928"/>
                    <a:pt x="1" y="36061"/>
                    <a:pt x="67" y="36195"/>
                  </a:cubicBezTo>
                  <a:cubicBezTo>
                    <a:pt x="134" y="36328"/>
                    <a:pt x="201" y="36395"/>
                    <a:pt x="301" y="36495"/>
                  </a:cubicBezTo>
                  <a:cubicBezTo>
                    <a:pt x="301" y="36495"/>
                    <a:pt x="334" y="36495"/>
                    <a:pt x="368" y="36528"/>
                  </a:cubicBezTo>
                  <a:cubicBezTo>
                    <a:pt x="401" y="36528"/>
                    <a:pt x="401" y="36528"/>
                    <a:pt x="434" y="36561"/>
                  </a:cubicBezTo>
                  <a:lnTo>
                    <a:pt x="534" y="36561"/>
                  </a:lnTo>
                  <a:cubicBezTo>
                    <a:pt x="634" y="36561"/>
                    <a:pt x="734" y="36528"/>
                    <a:pt x="801" y="36461"/>
                  </a:cubicBezTo>
                  <a:lnTo>
                    <a:pt x="16779" y="27221"/>
                  </a:lnTo>
                  <a:cubicBezTo>
                    <a:pt x="17280" y="26921"/>
                    <a:pt x="17580" y="26388"/>
                    <a:pt x="17613" y="25787"/>
                  </a:cubicBezTo>
                  <a:lnTo>
                    <a:pt x="17613" y="569"/>
                  </a:lnTo>
                  <a:cubicBezTo>
                    <a:pt x="17613" y="536"/>
                    <a:pt x="17613" y="502"/>
                    <a:pt x="17580" y="469"/>
                  </a:cubicBezTo>
                  <a:cubicBezTo>
                    <a:pt x="17580" y="436"/>
                    <a:pt x="17580" y="402"/>
                    <a:pt x="17580" y="402"/>
                  </a:cubicBezTo>
                  <a:lnTo>
                    <a:pt x="17580" y="302"/>
                  </a:lnTo>
                  <a:cubicBezTo>
                    <a:pt x="17580" y="269"/>
                    <a:pt x="17547" y="235"/>
                    <a:pt x="17547" y="202"/>
                  </a:cubicBezTo>
                  <a:lnTo>
                    <a:pt x="17513" y="169"/>
                  </a:lnTo>
                  <a:lnTo>
                    <a:pt x="17480" y="135"/>
                  </a:lnTo>
                  <a:cubicBezTo>
                    <a:pt x="17480" y="102"/>
                    <a:pt x="17446" y="102"/>
                    <a:pt x="17413" y="69"/>
                  </a:cubicBezTo>
                  <a:cubicBezTo>
                    <a:pt x="17413" y="69"/>
                    <a:pt x="17380" y="35"/>
                    <a:pt x="17346" y="35"/>
                  </a:cubicBezTo>
                  <a:cubicBezTo>
                    <a:pt x="17287" y="12"/>
                    <a:pt x="17220" y="1"/>
                    <a:pt x="17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71"/>
            <p:cNvSpPr/>
            <p:nvPr/>
          </p:nvSpPr>
          <p:spPr>
            <a:xfrm>
              <a:off x="5371500" y="718675"/>
              <a:ext cx="487050" cy="367575"/>
            </a:xfrm>
            <a:custGeom>
              <a:avLst/>
              <a:gdLst/>
              <a:ahLst/>
              <a:cxnLst/>
              <a:rect l="l" t="t" r="r" b="b"/>
              <a:pathLst>
                <a:path w="19482" h="14703" extrusionOk="0">
                  <a:moveTo>
                    <a:pt x="17167" y="0"/>
                  </a:moveTo>
                  <a:cubicBezTo>
                    <a:pt x="17039" y="0"/>
                    <a:pt x="16914" y="44"/>
                    <a:pt x="16813" y="125"/>
                  </a:cubicBezTo>
                  <a:lnTo>
                    <a:pt x="835" y="9332"/>
                  </a:lnTo>
                  <a:cubicBezTo>
                    <a:pt x="334" y="9665"/>
                    <a:pt x="34" y="10199"/>
                    <a:pt x="1" y="10766"/>
                  </a:cubicBezTo>
                  <a:lnTo>
                    <a:pt x="1" y="13468"/>
                  </a:lnTo>
                  <a:lnTo>
                    <a:pt x="2102" y="14702"/>
                  </a:lnTo>
                  <a:lnTo>
                    <a:pt x="2102" y="11967"/>
                  </a:lnTo>
                  <a:cubicBezTo>
                    <a:pt x="2136" y="11400"/>
                    <a:pt x="2469" y="10866"/>
                    <a:pt x="2936" y="10533"/>
                  </a:cubicBezTo>
                  <a:lnTo>
                    <a:pt x="18914" y="1326"/>
                  </a:lnTo>
                  <a:cubicBezTo>
                    <a:pt x="19015" y="1245"/>
                    <a:pt x="19141" y="1201"/>
                    <a:pt x="19261" y="1201"/>
                  </a:cubicBezTo>
                  <a:cubicBezTo>
                    <a:pt x="19339" y="1201"/>
                    <a:pt x="19416" y="1220"/>
                    <a:pt x="19481" y="1259"/>
                  </a:cubicBezTo>
                  <a:cubicBezTo>
                    <a:pt x="19315" y="1159"/>
                    <a:pt x="17547"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71"/>
            <p:cNvSpPr/>
            <p:nvPr/>
          </p:nvSpPr>
          <p:spPr>
            <a:xfrm>
              <a:off x="5424050" y="748875"/>
              <a:ext cx="441175" cy="337375"/>
            </a:xfrm>
            <a:custGeom>
              <a:avLst/>
              <a:gdLst/>
              <a:ahLst/>
              <a:cxnLst/>
              <a:rect l="l" t="t" r="r" b="b"/>
              <a:pathLst>
                <a:path w="17647" h="13495" extrusionOk="0">
                  <a:moveTo>
                    <a:pt x="17197" y="0"/>
                  </a:moveTo>
                  <a:cubicBezTo>
                    <a:pt x="17082" y="0"/>
                    <a:pt x="16952" y="38"/>
                    <a:pt x="16812" y="118"/>
                  </a:cubicBezTo>
                  <a:lnTo>
                    <a:pt x="834" y="9325"/>
                  </a:lnTo>
                  <a:cubicBezTo>
                    <a:pt x="367" y="9658"/>
                    <a:pt x="34" y="10192"/>
                    <a:pt x="0" y="10759"/>
                  </a:cubicBezTo>
                  <a:lnTo>
                    <a:pt x="0" y="13494"/>
                  </a:lnTo>
                  <a:lnTo>
                    <a:pt x="17646" y="3287"/>
                  </a:lnTo>
                  <a:lnTo>
                    <a:pt x="17646" y="585"/>
                  </a:lnTo>
                  <a:cubicBezTo>
                    <a:pt x="17646" y="211"/>
                    <a:pt x="17466" y="0"/>
                    <a:pt x="17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71"/>
            <p:cNvSpPr/>
            <p:nvPr/>
          </p:nvSpPr>
          <p:spPr>
            <a:xfrm>
              <a:off x="5377350" y="718675"/>
              <a:ext cx="481200" cy="279175"/>
            </a:xfrm>
            <a:custGeom>
              <a:avLst/>
              <a:gdLst/>
              <a:ahLst/>
              <a:cxnLst/>
              <a:rect l="l" t="t" r="r" b="b"/>
              <a:pathLst>
                <a:path w="19248" h="11167" extrusionOk="0">
                  <a:moveTo>
                    <a:pt x="16933" y="0"/>
                  </a:moveTo>
                  <a:cubicBezTo>
                    <a:pt x="16805" y="0"/>
                    <a:pt x="16680" y="44"/>
                    <a:pt x="16579" y="125"/>
                  </a:cubicBezTo>
                  <a:lnTo>
                    <a:pt x="601" y="9332"/>
                  </a:lnTo>
                  <a:cubicBezTo>
                    <a:pt x="334" y="9465"/>
                    <a:pt x="134" y="9699"/>
                    <a:pt x="0" y="9932"/>
                  </a:cubicBezTo>
                  <a:lnTo>
                    <a:pt x="2135" y="11166"/>
                  </a:lnTo>
                  <a:cubicBezTo>
                    <a:pt x="2269" y="10900"/>
                    <a:pt x="2469" y="10699"/>
                    <a:pt x="2736" y="10533"/>
                  </a:cubicBezTo>
                  <a:lnTo>
                    <a:pt x="18680" y="1326"/>
                  </a:lnTo>
                  <a:cubicBezTo>
                    <a:pt x="18781" y="1245"/>
                    <a:pt x="18907" y="1201"/>
                    <a:pt x="19027" y="1201"/>
                  </a:cubicBezTo>
                  <a:cubicBezTo>
                    <a:pt x="19105" y="1201"/>
                    <a:pt x="19182" y="1220"/>
                    <a:pt x="19247" y="1259"/>
                  </a:cubicBezTo>
                  <a:cubicBezTo>
                    <a:pt x="19081" y="1159"/>
                    <a:pt x="17313" y="159"/>
                    <a:pt x="17179" y="58"/>
                  </a:cubicBezTo>
                  <a:cubicBezTo>
                    <a:pt x="17100" y="19"/>
                    <a:pt x="17016" y="0"/>
                    <a:pt x="16933"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71"/>
            <p:cNvSpPr/>
            <p:nvPr/>
          </p:nvSpPr>
          <p:spPr>
            <a:xfrm>
              <a:off x="5371500" y="966975"/>
              <a:ext cx="59250" cy="119275"/>
            </a:xfrm>
            <a:custGeom>
              <a:avLst/>
              <a:gdLst/>
              <a:ahLst/>
              <a:cxnLst/>
              <a:rect l="l" t="t" r="r" b="b"/>
              <a:pathLst>
                <a:path w="2370" h="4771" extrusionOk="0">
                  <a:moveTo>
                    <a:pt x="234" y="0"/>
                  </a:moveTo>
                  <a:cubicBezTo>
                    <a:pt x="101" y="267"/>
                    <a:pt x="1" y="534"/>
                    <a:pt x="1" y="834"/>
                  </a:cubicBezTo>
                  <a:lnTo>
                    <a:pt x="1" y="3536"/>
                  </a:lnTo>
                  <a:lnTo>
                    <a:pt x="2136" y="4770"/>
                  </a:lnTo>
                  <a:lnTo>
                    <a:pt x="2136" y="2035"/>
                  </a:lnTo>
                  <a:cubicBezTo>
                    <a:pt x="2136" y="1768"/>
                    <a:pt x="2202" y="1468"/>
                    <a:pt x="2369" y="1201"/>
                  </a:cubicBezTo>
                  <a:lnTo>
                    <a:pt x="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1"/>
            <p:cNvSpPr/>
            <p:nvPr/>
          </p:nvSpPr>
          <p:spPr>
            <a:xfrm>
              <a:off x="5735925" y="835000"/>
              <a:ext cx="23375" cy="38400"/>
            </a:xfrm>
            <a:custGeom>
              <a:avLst/>
              <a:gdLst/>
              <a:ahLst/>
              <a:cxnLst/>
              <a:rect l="l" t="t" r="r" b="b"/>
              <a:pathLst>
                <a:path w="935" h="1536" extrusionOk="0">
                  <a:moveTo>
                    <a:pt x="625" y="1"/>
                  </a:moveTo>
                  <a:cubicBezTo>
                    <a:pt x="576" y="1"/>
                    <a:pt x="524" y="14"/>
                    <a:pt x="468" y="42"/>
                  </a:cubicBezTo>
                  <a:cubicBezTo>
                    <a:pt x="168" y="276"/>
                    <a:pt x="1" y="643"/>
                    <a:pt x="1" y="1043"/>
                  </a:cubicBezTo>
                  <a:cubicBezTo>
                    <a:pt x="1" y="1347"/>
                    <a:pt x="136" y="1535"/>
                    <a:pt x="303" y="1535"/>
                  </a:cubicBezTo>
                  <a:cubicBezTo>
                    <a:pt x="356" y="1535"/>
                    <a:pt x="412" y="1517"/>
                    <a:pt x="468" y="1476"/>
                  </a:cubicBezTo>
                  <a:cubicBezTo>
                    <a:pt x="768" y="1243"/>
                    <a:pt x="935" y="876"/>
                    <a:pt x="935" y="509"/>
                  </a:cubicBezTo>
                  <a:cubicBezTo>
                    <a:pt x="935" y="192"/>
                    <a:pt x="810"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1"/>
            <p:cNvSpPr/>
            <p:nvPr/>
          </p:nvSpPr>
          <p:spPr>
            <a:xfrm>
              <a:off x="5778475" y="810475"/>
              <a:ext cx="23375" cy="38375"/>
            </a:xfrm>
            <a:custGeom>
              <a:avLst/>
              <a:gdLst/>
              <a:ahLst/>
              <a:cxnLst/>
              <a:rect l="l" t="t" r="r" b="b"/>
              <a:pathLst>
                <a:path w="935" h="1535" extrusionOk="0">
                  <a:moveTo>
                    <a:pt x="636" y="1"/>
                  </a:moveTo>
                  <a:cubicBezTo>
                    <a:pt x="584" y="1"/>
                    <a:pt x="527" y="18"/>
                    <a:pt x="467" y="56"/>
                  </a:cubicBezTo>
                  <a:cubicBezTo>
                    <a:pt x="167" y="289"/>
                    <a:pt x="0" y="656"/>
                    <a:pt x="0" y="1023"/>
                  </a:cubicBezTo>
                  <a:cubicBezTo>
                    <a:pt x="0" y="1359"/>
                    <a:pt x="120" y="1535"/>
                    <a:pt x="299" y="1535"/>
                  </a:cubicBezTo>
                  <a:cubicBezTo>
                    <a:pt x="350" y="1535"/>
                    <a:pt x="407" y="1520"/>
                    <a:pt x="467" y="1490"/>
                  </a:cubicBezTo>
                  <a:cubicBezTo>
                    <a:pt x="767" y="1257"/>
                    <a:pt x="934" y="890"/>
                    <a:pt x="934" y="489"/>
                  </a:cubicBezTo>
                  <a:cubicBezTo>
                    <a:pt x="934" y="205"/>
                    <a:pt x="814"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1"/>
            <p:cNvSpPr/>
            <p:nvPr/>
          </p:nvSpPr>
          <p:spPr>
            <a:xfrm>
              <a:off x="5820150" y="786200"/>
              <a:ext cx="24225" cy="38475"/>
            </a:xfrm>
            <a:custGeom>
              <a:avLst/>
              <a:gdLst/>
              <a:ahLst/>
              <a:cxnLst/>
              <a:rect l="l" t="t" r="r" b="b"/>
              <a:pathLst>
                <a:path w="969" h="1539" extrusionOk="0">
                  <a:moveTo>
                    <a:pt x="647" y="0"/>
                  </a:moveTo>
                  <a:cubicBezTo>
                    <a:pt x="592" y="0"/>
                    <a:pt x="532" y="19"/>
                    <a:pt x="468" y="59"/>
                  </a:cubicBezTo>
                  <a:cubicBezTo>
                    <a:pt x="168" y="293"/>
                    <a:pt x="1" y="660"/>
                    <a:pt x="1" y="1027"/>
                  </a:cubicBezTo>
                  <a:cubicBezTo>
                    <a:pt x="1" y="1363"/>
                    <a:pt x="141" y="1539"/>
                    <a:pt x="313" y="1539"/>
                  </a:cubicBezTo>
                  <a:cubicBezTo>
                    <a:pt x="363" y="1539"/>
                    <a:pt x="415" y="1524"/>
                    <a:pt x="468" y="1494"/>
                  </a:cubicBezTo>
                  <a:cubicBezTo>
                    <a:pt x="768" y="1260"/>
                    <a:pt x="968" y="893"/>
                    <a:pt x="935" y="493"/>
                  </a:cubicBezTo>
                  <a:cubicBezTo>
                    <a:pt x="935" y="189"/>
                    <a:pt x="81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1"/>
            <p:cNvSpPr/>
            <p:nvPr/>
          </p:nvSpPr>
          <p:spPr>
            <a:xfrm>
              <a:off x="5371500" y="1055375"/>
              <a:ext cx="60900" cy="605450"/>
            </a:xfrm>
            <a:custGeom>
              <a:avLst/>
              <a:gdLst/>
              <a:ahLst/>
              <a:cxnLst/>
              <a:rect l="l" t="t" r="r" b="b"/>
              <a:pathLst>
                <a:path w="2436" h="24218" extrusionOk="0">
                  <a:moveTo>
                    <a:pt x="1" y="0"/>
                  </a:moveTo>
                  <a:lnTo>
                    <a:pt x="1" y="22316"/>
                  </a:lnTo>
                  <a:cubicBezTo>
                    <a:pt x="1" y="22483"/>
                    <a:pt x="34" y="22616"/>
                    <a:pt x="101" y="22750"/>
                  </a:cubicBezTo>
                  <a:cubicBezTo>
                    <a:pt x="134" y="22850"/>
                    <a:pt x="234" y="22950"/>
                    <a:pt x="334" y="23017"/>
                  </a:cubicBezTo>
                  <a:lnTo>
                    <a:pt x="2336" y="24184"/>
                  </a:lnTo>
                  <a:lnTo>
                    <a:pt x="2436" y="24217"/>
                  </a:lnTo>
                  <a:cubicBezTo>
                    <a:pt x="2336" y="24151"/>
                    <a:pt x="2269" y="24051"/>
                    <a:pt x="2202" y="23951"/>
                  </a:cubicBezTo>
                  <a:cubicBezTo>
                    <a:pt x="2136" y="23817"/>
                    <a:pt x="2136" y="23684"/>
                    <a:pt x="2136" y="23517"/>
                  </a:cubicBezTo>
                  <a:lnTo>
                    <a:pt x="2136" y="1201"/>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1"/>
            <p:cNvSpPr/>
            <p:nvPr/>
          </p:nvSpPr>
          <p:spPr>
            <a:xfrm>
              <a:off x="5666725" y="1036700"/>
              <a:ext cx="147625" cy="95725"/>
            </a:xfrm>
            <a:custGeom>
              <a:avLst/>
              <a:gdLst/>
              <a:ahLst/>
              <a:cxnLst/>
              <a:rect l="l" t="t" r="r" b="b"/>
              <a:pathLst>
                <a:path w="5905" h="3829" extrusionOk="0">
                  <a:moveTo>
                    <a:pt x="5758" y="1"/>
                  </a:moveTo>
                  <a:cubicBezTo>
                    <a:pt x="5720" y="1"/>
                    <a:pt x="5679" y="16"/>
                    <a:pt x="5638" y="47"/>
                  </a:cubicBezTo>
                  <a:lnTo>
                    <a:pt x="300" y="3149"/>
                  </a:lnTo>
                  <a:cubicBezTo>
                    <a:pt x="134" y="3249"/>
                    <a:pt x="0" y="3416"/>
                    <a:pt x="0" y="3616"/>
                  </a:cubicBezTo>
                  <a:cubicBezTo>
                    <a:pt x="0" y="3754"/>
                    <a:pt x="64" y="3829"/>
                    <a:pt x="158" y="3829"/>
                  </a:cubicBezTo>
                  <a:cubicBezTo>
                    <a:pt x="200" y="3829"/>
                    <a:pt x="249" y="3814"/>
                    <a:pt x="300" y="3783"/>
                  </a:cubicBezTo>
                  <a:lnTo>
                    <a:pt x="5638" y="680"/>
                  </a:lnTo>
                  <a:cubicBezTo>
                    <a:pt x="5804" y="580"/>
                    <a:pt x="5904" y="413"/>
                    <a:pt x="5904" y="213"/>
                  </a:cubicBezTo>
                  <a:cubicBezTo>
                    <a:pt x="5904" y="75"/>
                    <a:pt x="5841" y="1"/>
                    <a:pt x="57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1"/>
            <p:cNvSpPr/>
            <p:nvPr/>
          </p:nvSpPr>
          <p:spPr>
            <a:xfrm>
              <a:off x="5666725" y="978825"/>
              <a:ext cx="147625" cy="95250"/>
            </a:xfrm>
            <a:custGeom>
              <a:avLst/>
              <a:gdLst/>
              <a:ahLst/>
              <a:cxnLst/>
              <a:rect l="l" t="t" r="r" b="b"/>
              <a:pathLst>
                <a:path w="5905" h="3810" extrusionOk="0">
                  <a:moveTo>
                    <a:pt x="5739" y="1"/>
                  </a:moveTo>
                  <a:cubicBezTo>
                    <a:pt x="5707" y="1"/>
                    <a:pt x="5672" y="9"/>
                    <a:pt x="5638" y="27"/>
                  </a:cubicBezTo>
                  <a:lnTo>
                    <a:pt x="300" y="3129"/>
                  </a:lnTo>
                  <a:cubicBezTo>
                    <a:pt x="100" y="3229"/>
                    <a:pt x="0" y="3429"/>
                    <a:pt x="0" y="3629"/>
                  </a:cubicBezTo>
                  <a:cubicBezTo>
                    <a:pt x="0" y="3742"/>
                    <a:pt x="62" y="3810"/>
                    <a:pt x="154" y="3810"/>
                  </a:cubicBezTo>
                  <a:cubicBezTo>
                    <a:pt x="197" y="3810"/>
                    <a:pt x="247" y="3795"/>
                    <a:pt x="300" y="3763"/>
                  </a:cubicBezTo>
                  <a:lnTo>
                    <a:pt x="5638" y="694"/>
                  </a:lnTo>
                  <a:cubicBezTo>
                    <a:pt x="5804" y="594"/>
                    <a:pt x="5904" y="393"/>
                    <a:pt x="5904" y="193"/>
                  </a:cubicBezTo>
                  <a:cubicBezTo>
                    <a:pt x="5904" y="70"/>
                    <a:pt x="5831" y="1"/>
                    <a:pt x="57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1"/>
            <p:cNvSpPr/>
            <p:nvPr/>
          </p:nvSpPr>
          <p:spPr>
            <a:xfrm>
              <a:off x="5666725" y="920750"/>
              <a:ext cx="147625" cy="95750"/>
            </a:xfrm>
            <a:custGeom>
              <a:avLst/>
              <a:gdLst/>
              <a:ahLst/>
              <a:cxnLst/>
              <a:rect l="l" t="t" r="r" b="b"/>
              <a:pathLst>
                <a:path w="5905" h="3830" extrusionOk="0">
                  <a:moveTo>
                    <a:pt x="5761" y="1"/>
                  </a:moveTo>
                  <a:cubicBezTo>
                    <a:pt x="5723" y="1"/>
                    <a:pt x="5680" y="16"/>
                    <a:pt x="5638" y="48"/>
                  </a:cubicBezTo>
                  <a:lnTo>
                    <a:pt x="300" y="3150"/>
                  </a:lnTo>
                  <a:cubicBezTo>
                    <a:pt x="100" y="3250"/>
                    <a:pt x="0" y="3417"/>
                    <a:pt x="0" y="3617"/>
                  </a:cubicBezTo>
                  <a:cubicBezTo>
                    <a:pt x="0" y="3755"/>
                    <a:pt x="64" y="3830"/>
                    <a:pt x="158" y="3830"/>
                  </a:cubicBezTo>
                  <a:cubicBezTo>
                    <a:pt x="200" y="3830"/>
                    <a:pt x="249" y="3815"/>
                    <a:pt x="300" y="3784"/>
                  </a:cubicBezTo>
                  <a:lnTo>
                    <a:pt x="5638" y="682"/>
                  </a:lnTo>
                  <a:cubicBezTo>
                    <a:pt x="5804" y="582"/>
                    <a:pt x="5904" y="415"/>
                    <a:pt x="5904" y="181"/>
                  </a:cubicBezTo>
                  <a:cubicBezTo>
                    <a:pt x="5904" y="68"/>
                    <a:pt x="5843" y="1"/>
                    <a:pt x="57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1"/>
            <p:cNvSpPr/>
            <p:nvPr/>
          </p:nvSpPr>
          <p:spPr>
            <a:xfrm>
              <a:off x="5587500" y="1230150"/>
              <a:ext cx="226850" cy="141625"/>
            </a:xfrm>
            <a:custGeom>
              <a:avLst/>
              <a:gdLst/>
              <a:ahLst/>
              <a:cxnLst/>
              <a:rect l="l" t="t" r="r" b="b"/>
              <a:pathLst>
                <a:path w="9074" h="5665" extrusionOk="0">
                  <a:moveTo>
                    <a:pt x="8930" y="0"/>
                  </a:moveTo>
                  <a:cubicBezTo>
                    <a:pt x="8892" y="0"/>
                    <a:pt x="8849" y="15"/>
                    <a:pt x="8807" y="47"/>
                  </a:cubicBezTo>
                  <a:lnTo>
                    <a:pt x="267" y="4951"/>
                  </a:lnTo>
                  <a:cubicBezTo>
                    <a:pt x="100" y="5084"/>
                    <a:pt x="0" y="5251"/>
                    <a:pt x="0" y="5451"/>
                  </a:cubicBezTo>
                  <a:cubicBezTo>
                    <a:pt x="0" y="5589"/>
                    <a:pt x="64" y="5664"/>
                    <a:pt x="147" y="5664"/>
                  </a:cubicBezTo>
                  <a:cubicBezTo>
                    <a:pt x="185" y="5664"/>
                    <a:pt x="226" y="5649"/>
                    <a:pt x="267" y="5618"/>
                  </a:cubicBezTo>
                  <a:lnTo>
                    <a:pt x="8807" y="681"/>
                  </a:lnTo>
                  <a:cubicBezTo>
                    <a:pt x="8973" y="581"/>
                    <a:pt x="9073" y="381"/>
                    <a:pt x="9073" y="181"/>
                  </a:cubicBezTo>
                  <a:cubicBezTo>
                    <a:pt x="9073" y="68"/>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1"/>
            <p:cNvSpPr/>
            <p:nvPr/>
          </p:nvSpPr>
          <p:spPr>
            <a:xfrm>
              <a:off x="5587500" y="1359400"/>
              <a:ext cx="226850" cy="141125"/>
            </a:xfrm>
            <a:custGeom>
              <a:avLst/>
              <a:gdLst/>
              <a:ahLst/>
              <a:cxnLst/>
              <a:rect l="l" t="t" r="r" b="b"/>
              <a:pathLst>
                <a:path w="9074" h="5645" extrusionOk="0">
                  <a:moveTo>
                    <a:pt x="8930" y="1"/>
                  </a:moveTo>
                  <a:cubicBezTo>
                    <a:pt x="8892" y="1"/>
                    <a:pt x="8849" y="16"/>
                    <a:pt x="8807" y="48"/>
                  </a:cubicBezTo>
                  <a:lnTo>
                    <a:pt x="267" y="4951"/>
                  </a:lnTo>
                  <a:cubicBezTo>
                    <a:pt x="100" y="5051"/>
                    <a:pt x="0" y="5252"/>
                    <a:pt x="0" y="5452"/>
                  </a:cubicBezTo>
                  <a:cubicBezTo>
                    <a:pt x="0" y="5575"/>
                    <a:pt x="74" y="5644"/>
                    <a:pt x="166" y="5644"/>
                  </a:cubicBezTo>
                  <a:cubicBezTo>
                    <a:pt x="198" y="5644"/>
                    <a:pt x="233" y="5636"/>
                    <a:pt x="267" y="5618"/>
                  </a:cubicBezTo>
                  <a:lnTo>
                    <a:pt x="8807" y="682"/>
                  </a:lnTo>
                  <a:cubicBezTo>
                    <a:pt x="8973" y="582"/>
                    <a:pt x="9073" y="381"/>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1"/>
            <p:cNvSpPr/>
            <p:nvPr/>
          </p:nvSpPr>
          <p:spPr>
            <a:xfrm>
              <a:off x="5475750" y="1171775"/>
              <a:ext cx="217675" cy="135275"/>
            </a:xfrm>
            <a:custGeom>
              <a:avLst/>
              <a:gdLst/>
              <a:ahLst/>
              <a:cxnLst/>
              <a:rect l="l" t="t" r="r" b="b"/>
              <a:pathLst>
                <a:path w="8707" h="5411" extrusionOk="0">
                  <a:moveTo>
                    <a:pt x="8553" y="0"/>
                  </a:moveTo>
                  <a:cubicBezTo>
                    <a:pt x="8510" y="0"/>
                    <a:pt x="8460" y="15"/>
                    <a:pt x="8406" y="47"/>
                  </a:cubicBezTo>
                  <a:lnTo>
                    <a:pt x="267" y="4717"/>
                  </a:lnTo>
                  <a:cubicBezTo>
                    <a:pt x="100" y="4851"/>
                    <a:pt x="0" y="5018"/>
                    <a:pt x="0" y="5218"/>
                  </a:cubicBezTo>
                  <a:cubicBezTo>
                    <a:pt x="0" y="5342"/>
                    <a:pt x="74" y="5410"/>
                    <a:pt x="166" y="5410"/>
                  </a:cubicBezTo>
                  <a:cubicBezTo>
                    <a:pt x="198" y="5410"/>
                    <a:pt x="233" y="5402"/>
                    <a:pt x="267" y="5385"/>
                  </a:cubicBezTo>
                  <a:lnTo>
                    <a:pt x="8406" y="681"/>
                  </a:lnTo>
                  <a:cubicBezTo>
                    <a:pt x="8573" y="581"/>
                    <a:pt x="8673" y="381"/>
                    <a:pt x="8707" y="181"/>
                  </a:cubicBezTo>
                  <a:cubicBezTo>
                    <a:pt x="8707"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1"/>
            <p:cNvSpPr/>
            <p:nvPr/>
          </p:nvSpPr>
          <p:spPr>
            <a:xfrm>
              <a:off x="5475750" y="1313550"/>
              <a:ext cx="83425" cy="58225"/>
            </a:xfrm>
            <a:custGeom>
              <a:avLst/>
              <a:gdLst/>
              <a:ahLst/>
              <a:cxnLst/>
              <a:rect l="l" t="t" r="r" b="b"/>
              <a:pathLst>
                <a:path w="3337" h="2329"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1"/>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1"/>
            <p:cNvSpPr/>
            <p:nvPr/>
          </p:nvSpPr>
          <p:spPr>
            <a:xfrm>
              <a:off x="5475750" y="1377775"/>
              <a:ext cx="83425" cy="58225"/>
            </a:xfrm>
            <a:custGeom>
              <a:avLst/>
              <a:gdLst/>
              <a:ahLst/>
              <a:cxnLst/>
              <a:rect l="l" t="t" r="r" b="b"/>
              <a:pathLst>
                <a:path w="3337" h="2329" extrusionOk="0">
                  <a:moveTo>
                    <a:pt x="3178" y="1"/>
                  </a:moveTo>
                  <a:cubicBezTo>
                    <a:pt x="3136" y="1"/>
                    <a:pt x="3088" y="16"/>
                    <a:pt x="3036" y="47"/>
                  </a:cubicBezTo>
                  <a:lnTo>
                    <a:pt x="267" y="1648"/>
                  </a:lnTo>
                  <a:cubicBezTo>
                    <a:pt x="100" y="1748"/>
                    <a:pt x="0" y="1948"/>
                    <a:pt x="0" y="2148"/>
                  </a:cubicBezTo>
                  <a:cubicBezTo>
                    <a:pt x="0" y="2261"/>
                    <a:pt x="62" y="2329"/>
                    <a:pt x="143" y="2329"/>
                  </a:cubicBezTo>
                  <a:cubicBezTo>
                    <a:pt x="182" y="2329"/>
                    <a:pt x="225" y="2314"/>
                    <a:pt x="267" y="2282"/>
                  </a:cubicBezTo>
                  <a:lnTo>
                    <a:pt x="3036" y="680"/>
                  </a:lnTo>
                  <a:cubicBezTo>
                    <a:pt x="3203" y="580"/>
                    <a:pt x="3336" y="414"/>
                    <a:pt x="3336" y="213"/>
                  </a:cubicBezTo>
                  <a:cubicBezTo>
                    <a:pt x="3336" y="75"/>
                    <a:pt x="3273"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1"/>
            <p:cNvSpPr/>
            <p:nvPr/>
          </p:nvSpPr>
          <p:spPr>
            <a:xfrm>
              <a:off x="5475750" y="1442500"/>
              <a:ext cx="83425" cy="58025"/>
            </a:xfrm>
            <a:custGeom>
              <a:avLst/>
              <a:gdLst/>
              <a:ahLst/>
              <a:cxnLst/>
              <a:rect l="l" t="t" r="r" b="b"/>
              <a:pathLst>
                <a:path w="3337" h="2321" extrusionOk="0">
                  <a:moveTo>
                    <a:pt x="3157" y="1"/>
                  </a:moveTo>
                  <a:cubicBezTo>
                    <a:pt x="3120" y="1"/>
                    <a:pt x="3079" y="9"/>
                    <a:pt x="3036" y="26"/>
                  </a:cubicBezTo>
                  <a:lnTo>
                    <a:pt x="267" y="1627"/>
                  </a:lnTo>
                  <a:cubicBezTo>
                    <a:pt x="100" y="1727"/>
                    <a:pt x="0" y="1928"/>
                    <a:pt x="0" y="2128"/>
                  </a:cubicBezTo>
                  <a:cubicBezTo>
                    <a:pt x="0" y="2251"/>
                    <a:pt x="74" y="2320"/>
                    <a:pt x="166" y="2320"/>
                  </a:cubicBezTo>
                  <a:cubicBezTo>
                    <a:pt x="198" y="2320"/>
                    <a:pt x="233" y="2312"/>
                    <a:pt x="267" y="2294"/>
                  </a:cubicBezTo>
                  <a:lnTo>
                    <a:pt x="3036" y="693"/>
                  </a:lnTo>
                  <a:cubicBezTo>
                    <a:pt x="3203" y="593"/>
                    <a:pt x="3336" y="393"/>
                    <a:pt x="3336" y="193"/>
                  </a:cubicBezTo>
                  <a:cubicBezTo>
                    <a:pt x="3336" y="69"/>
                    <a:pt x="3263" y="1"/>
                    <a:pt x="3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1"/>
            <p:cNvSpPr/>
            <p:nvPr/>
          </p:nvSpPr>
          <p:spPr>
            <a:xfrm>
              <a:off x="5587500" y="1295200"/>
              <a:ext cx="226850" cy="140800"/>
            </a:xfrm>
            <a:custGeom>
              <a:avLst/>
              <a:gdLst/>
              <a:ahLst/>
              <a:cxnLst/>
              <a:rect l="l" t="t" r="r" b="b"/>
              <a:pathLst>
                <a:path w="9074" h="5632" extrusionOk="0">
                  <a:moveTo>
                    <a:pt x="8930" y="0"/>
                  </a:moveTo>
                  <a:cubicBezTo>
                    <a:pt x="8892" y="0"/>
                    <a:pt x="8849" y="15"/>
                    <a:pt x="8807" y="47"/>
                  </a:cubicBezTo>
                  <a:lnTo>
                    <a:pt x="267" y="4951"/>
                  </a:lnTo>
                  <a:cubicBezTo>
                    <a:pt x="100" y="5051"/>
                    <a:pt x="0" y="5251"/>
                    <a:pt x="0" y="5451"/>
                  </a:cubicBezTo>
                  <a:cubicBezTo>
                    <a:pt x="0" y="5564"/>
                    <a:pt x="62" y="5632"/>
                    <a:pt x="143" y="5632"/>
                  </a:cubicBezTo>
                  <a:cubicBezTo>
                    <a:pt x="182" y="5632"/>
                    <a:pt x="224" y="5617"/>
                    <a:pt x="267" y="5585"/>
                  </a:cubicBezTo>
                  <a:lnTo>
                    <a:pt x="8807" y="681"/>
                  </a:lnTo>
                  <a:cubicBezTo>
                    <a:pt x="8973" y="581"/>
                    <a:pt x="9073" y="381"/>
                    <a:pt x="9073" y="181"/>
                  </a:cubicBezTo>
                  <a:cubicBezTo>
                    <a:pt x="9073" y="67"/>
                    <a:pt x="9012" y="0"/>
                    <a:pt x="89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1"/>
            <p:cNvSpPr/>
            <p:nvPr/>
          </p:nvSpPr>
          <p:spPr>
            <a:xfrm>
              <a:off x="5475750" y="1507025"/>
              <a:ext cx="83425" cy="58200"/>
            </a:xfrm>
            <a:custGeom>
              <a:avLst/>
              <a:gdLst/>
              <a:ahLst/>
              <a:cxnLst/>
              <a:rect l="l" t="t" r="r" b="b"/>
              <a:pathLst>
                <a:path w="3337" h="2328" extrusionOk="0">
                  <a:moveTo>
                    <a:pt x="3183" y="0"/>
                  </a:moveTo>
                  <a:cubicBezTo>
                    <a:pt x="3139" y="0"/>
                    <a:pt x="3089" y="15"/>
                    <a:pt x="3036" y="47"/>
                  </a:cubicBezTo>
                  <a:lnTo>
                    <a:pt x="267" y="1648"/>
                  </a:lnTo>
                  <a:cubicBezTo>
                    <a:pt x="100" y="1748"/>
                    <a:pt x="0" y="1915"/>
                    <a:pt x="0" y="2115"/>
                  </a:cubicBezTo>
                  <a:cubicBezTo>
                    <a:pt x="0" y="2253"/>
                    <a:pt x="64" y="2328"/>
                    <a:pt x="147" y="2328"/>
                  </a:cubicBezTo>
                  <a:cubicBezTo>
                    <a:pt x="185" y="2328"/>
                    <a:pt x="226" y="2313"/>
                    <a:pt x="267" y="2282"/>
                  </a:cubicBezTo>
                  <a:lnTo>
                    <a:pt x="3036" y="681"/>
                  </a:lnTo>
                  <a:cubicBezTo>
                    <a:pt x="3203" y="581"/>
                    <a:pt x="3336" y="381"/>
                    <a:pt x="3336" y="180"/>
                  </a:cubicBezTo>
                  <a:cubicBezTo>
                    <a:pt x="3336" y="67"/>
                    <a:pt x="3275" y="0"/>
                    <a:pt x="31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1"/>
            <p:cNvSpPr/>
            <p:nvPr/>
          </p:nvSpPr>
          <p:spPr>
            <a:xfrm>
              <a:off x="5707575" y="1100925"/>
              <a:ext cx="106775" cy="71550"/>
            </a:xfrm>
            <a:custGeom>
              <a:avLst/>
              <a:gdLst/>
              <a:ahLst/>
              <a:cxnLst/>
              <a:rect l="l" t="t" r="r" b="b"/>
              <a:pathLst>
                <a:path w="4271" h="2862" extrusionOk="0">
                  <a:moveTo>
                    <a:pt x="4124" y="0"/>
                  </a:moveTo>
                  <a:cubicBezTo>
                    <a:pt x="4086" y="0"/>
                    <a:pt x="4045" y="15"/>
                    <a:pt x="4004" y="46"/>
                  </a:cubicBezTo>
                  <a:lnTo>
                    <a:pt x="301" y="2181"/>
                  </a:lnTo>
                  <a:cubicBezTo>
                    <a:pt x="101" y="2281"/>
                    <a:pt x="1" y="2481"/>
                    <a:pt x="1" y="2681"/>
                  </a:cubicBezTo>
                  <a:cubicBezTo>
                    <a:pt x="1" y="2795"/>
                    <a:pt x="62" y="2862"/>
                    <a:pt x="154" y="2862"/>
                  </a:cubicBezTo>
                  <a:cubicBezTo>
                    <a:pt x="197" y="2862"/>
                    <a:pt x="247" y="2847"/>
                    <a:pt x="301" y="2815"/>
                  </a:cubicBezTo>
                  <a:lnTo>
                    <a:pt x="4004" y="713"/>
                  </a:lnTo>
                  <a:cubicBezTo>
                    <a:pt x="4170" y="580"/>
                    <a:pt x="4270" y="413"/>
                    <a:pt x="4270" y="213"/>
                  </a:cubicBezTo>
                  <a:cubicBezTo>
                    <a:pt x="4270" y="75"/>
                    <a:pt x="4207" y="0"/>
                    <a:pt x="4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1"/>
            <p:cNvSpPr/>
            <p:nvPr/>
          </p:nvSpPr>
          <p:spPr>
            <a:xfrm>
              <a:off x="5587500" y="1165925"/>
              <a:ext cx="226850" cy="141125"/>
            </a:xfrm>
            <a:custGeom>
              <a:avLst/>
              <a:gdLst/>
              <a:ahLst/>
              <a:cxnLst/>
              <a:rect l="l" t="t" r="r" b="b"/>
              <a:pathLst>
                <a:path w="9074" h="5645" extrusionOk="0">
                  <a:moveTo>
                    <a:pt x="8930" y="1"/>
                  </a:moveTo>
                  <a:cubicBezTo>
                    <a:pt x="8892" y="1"/>
                    <a:pt x="8849" y="16"/>
                    <a:pt x="8807" y="48"/>
                  </a:cubicBezTo>
                  <a:lnTo>
                    <a:pt x="267" y="4951"/>
                  </a:lnTo>
                  <a:cubicBezTo>
                    <a:pt x="100" y="5052"/>
                    <a:pt x="0" y="5252"/>
                    <a:pt x="0" y="5452"/>
                  </a:cubicBezTo>
                  <a:cubicBezTo>
                    <a:pt x="0" y="5576"/>
                    <a:pt x="74" y="5644"/>
                    <a:pt x="166" y="5644"/>
                  </a:cubicBezTo>
                  <a:cubicBezTo>
                    <a:pt x="198" y="5644"/>
                    <a:pt x="233" y="5636"/>
                    <a:pt x="267" y="5619"/>
                  </a:cubicBezTo>
                  <a:lnTo>
                    <a:pt x="8807" y="682"/>
                  </a:lnTo>
                  <a:cubicBezTo>
                    <a:pt x="8973" y="582"/>
                    <a:pt x="9073" y="382"/>
                    <a:pt x="9073" y="181"/>
                  </a:cubicBezTo>
                  <a:cubicBezTo>
                    <a:pt x="9073" y="68"/>
                    <a:pt x="9012" y="1"/>
                    <a:pt x="89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1"/>
            <p:cNvSpPr/>
            <p:nvPr/>
          </p:nvSpPr>
          <p:spPr>
            <a:xfrm>
              <a:off x="5474925" y="1096225"/>
              <a:ext cx="47550" cy="106775"/>
            </a:xfrm>
            <a:custGeom>
              <a:avLst/>
              <a:gdLst/>
              <a:ahLst/>
              <a:cxnLst/>
              <a:rect l="l" t="t" r="r" b="b"/>
              <a:pathLst>
                <a:path w="1902" h="4271" extrusionOk="0">
                  <a:moveTo>
                    <a:pt x="1801" y="1"/>
                  </a:moveTo>
                  <a:cubicBezTo>
                    <a:pt x="1801" y="1"/>
                    <a:pt x="1801" y="34"/>
                    <a:pt x="1768" y="34"/>
                  </a:cubicBezTo>
                  <a:lnTo>
                    <a:pt x="133" y="2703"/>
                  </a:lnTo>
                  <a:cubicBezTo>
                    <a:pt x="100" y="2736"/>
                    <a:pt x="67" y="2803"/>
                    <a:pt x="33" y="2869"/>
                  </a:cubicBezTo>
                  <a:cubicBezTo>
                    <a:pt x="33" y="2903"/>
                    <a:pt x="0" y="2969"/>
                    <a:pt x="33" y="3036"/>
                  </a:cubicBezTo>
                  <a:lnTo>
                    <a:pt x="33" y="3303"/>
                  </a:lnTo>
                  <a:cubicBezTo>
                    <a:pt x="0" y="3370"/>
                    <a:pt x="33" y="3403"/>
                    <a:pt x="33" y="3436"/>
                  </a:cubicBezTo>
                  <a:cubicBezTo>
                    <a:pt x="67" y="3470"/>
                    <a:pt x="100" y="3503"/>
                    <a:pt x="133" y="3503"/>
                  </a:cubicBezTo>
                  <a:lnTo>
                    <a:pt x="1768" y="4270"/>
                  </a:lnTo>
                  <a:lnTo>
                    <a:pt x="1835" y="4270"/>
                  </a:lnTo>
                  <a:cubicBezTo>
                    <a:pt x="1868" y="4237"/>
                    <a:pt x="1868" y="4237"/>
                    <a:pt x="1868" y="4204"/>
                  </a:cubicBezTo>
                  <a:cubicBezTo>
                    <a:pt x="1901" y="4170"/>
                    <a:pt x="1901" y="4137"/>
                    <a:pt x="1901" y="4070"/>
                  </a:cubicBezTo>
                  <a:lnTo>
                    <a:pt x="1901" y="3069"/>
                  </a:lnTo>
                  <a:cubicBezTo>
                    <a:pt x="1901" y="2969"/>
                    <a:pt x="1901" y="2903"/>
                    <a:pt x="1868" y="2903"/>
                  </a:cubicBezTo>
                  <a:cubicBezTo>
                    <a:pt x="1835" y="2869"/>
                    <a:pt x="1801" y="2869"/>
                    <a:pt x="1768" y="2869"/>
                  </a:cubicBezTo>
                  <a:lnTo>
                    <a:pt x="1067" y="2569"/>
                  </a:lnTo>
                  <a:lnTo>
                    <a:pt x="1768" y="1468"/>
                  </a:lnTo>
                  <a:cubicBezTo>
                    <a:pt x="1801" y="1435"/>
                    <a:pt x="1835" y="1368"/>
                    <a:pt x="1868" y="1335"/>
                  </a:cubicBezTo>
                  <a:cubicBezTo>
                    <a:pt x="1901" y="1268"/>
                    <a:pt x="1901" y="1201"/>
                    <a:pt x="1901" y="1135"/>
                  </a:cubicBezTo>
                  <a:lnTo>
                    <a:pt x="1901" y="67"/>
                  </a:lnTo>
                  <a:cubicBezTo>
                    <a:pt x="1901" y="67"/>
                    <a:pt x="1901" y="34"/>
                    <a:pt x="1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1"/>
            <p:cNvSpPr/>
            <p:nvPr/>
          </p:nvSpPr>
          <p:spPr>
            <a:xfrm>
              <a:off x="5529950" y="1043700"/>
              <a:ext cx="55900" cy="167625"/>
            </a:xfrm>
            <a:custGeom>
              <a:avLst/>
              <a:gdLst/>
              <a:ahLst/>
              <a:cxnLst/>
              <a:rect l="l" t="t" r="r" b="b"/>
              <a:pathLst>
                <a:path w="2236" h="6705" extrusionOk="0">
                  <a:moveTo>
                    <a:pt x="2135" y="0"/>
                  </a:moveTo>
                  <a:lnTo>
                    <a:pt x="1568" y="334"/>
                  </a:lnTo>
                  <a:cubicBezTo>
                    <a:pt x="1535" y="367"/>
                    <a:pt x="1502" y="400"/>
                    <a:pt x="1468" y="467"/>
                  </a:cubicBezTo>
                  <a:cubicBezTo>
                    <a:pt x="1435" y="500"/>
                    <a:pt x="1402" y="567"/>
                    <a:pt x="1402" y="634"/>
                  </a:cubicBezTo>
                  <a:lnTo>
                    <a:pt x="1" y="6538"/>
                  </a:lnTo>
                  <a:cubicBezTo>
                    <a:pt x="1" y="6571"/>
                    <a:pt x="1" y="6571"/>
                    <a:pt x="1" y="6605"/>
                  </a:cubicBezTo>
                  <a:cubicBezTo>
                    <a:pt x="1" y="6638"/>
                    <a:pt x="34" y="6672"/>
                    <a:pt x="34" y="6705"/>
                  </a:cubicBezTo>
                  <a:lnTo>
                    <a:pt x="101" y="6705"/>
                  </a:lnTo>
                  <a:lnTo>
                    <a:pt x="634" y="6371"/>
                  </a:lnTo>
                  <a:cubicBezTo>
                    <a:pt x="701" y="6338"/>
                    <a:pt x="734" y="6305"/>
                    <a:pt x="768" y="6238"/>
                  </a:cubicBezTo>
                  <a:cubicBezTo>
                    <a:pt x="801" y="6205"/>
                    <a:pt x="801" y="6138"/>
                    <a:pt x="835" y="6071"/>
                  </a:cubicBezTo>
                  <a:lnTo>
                    <a:pt x="2236" y="167"/>
                  </a:lnTo>
                  <a:cubicBezTo>
                    <a:pt x="2236" y="133"/>
                    <a:pt x="2236" y="100"/>
                    <a:pt x="2236" y="100"/>
                  </a:cubicBezTo>
                  <a:cubicBezTo>
                    <a:pt x="2236" y="67"/>
                    <a:pt x="2202" y="33"/>
                    <a:pt x="2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1"/>
            <p:cNvSpPr/>
            <p:nvPr/>
          </p:nvSpPr>
          <p:spPr>
            <a:xfrm>
              <a:off x="5593325" y="1052850"/>
              <a:ext cx="47575" cy="105950"/>
            </a:xfrm>
            <a:custGeom>
              <a:avLst/>
              <a:gdLst/>
              <a:ahLst/>
              <a:cxnLst/>
              <a:rect l="l" t="t" r="r" b="b"/>
              <a:pathLst>
                <a:path w="1903" h="4238" extrusionOk="0">
                  <a:moveTo>
                    <a:pt x="101" y="1"/>
                  </a:moveTo>
                  <a:cubicBezTo>
                    <a:pt x="67" y="1"/>
                    <a:pt x="34" y="34"/>
                    <a:pt x="34" y="68"/>
                  </a:cubicBezTo>
                  <a:cubicBezTo>
                    <a:pt x="34" y="101"/>
                    <a:pt x="1" y="134"/>
                    <a:pt x="1" y="168"/>
                  </a:cubicBezTo>
                  <a:lnTo>
                    <a:pt x="1" y="1202"/>
                  </a:lnTo>
                  <a:cubicBezTo>
                    <a:pt x="1" y="1302"/>
                    <a:pt x="34" y="1335"/>
                    <a:pt x="67" y="1369"/>
                  </a:cubicBezTo>
                  <a:cubicBezTo>
                    <a:pt x="67" y="1369"/>
                    <a:pt x="101" y="1402"/>
                    <a:pt x="134" y="1402"/>
                  </a:cubicBezTo>
                  <a:lnTo>
                    <a:pt x="868" y="1669"/>
                  </a:lnTo>
                  <a:lnTo>
                    <a:pt x="134" y="2803"/>
                  </a:lnTo>
                  <a:lnTo>
                    <a:pt x="67" y="2936"/>
                  </a:lnTo>
                  <a:cubicBezTo>
                    <a:pt x="34" y="3003"/>
                    <a:pt x="1" y="3070"/>
                    <a:pt x="1" y="3137"/>
                  </a:cubicBezTo>
                  <a:lnTo>
                    <a:pt x="1" y="4171"/>
                  </a:lnTo>
                  <a:cubicBezTo>
                    <a:pt x="1" y="4171"/>
                    <a:pt x="1" y="4204"/>
                    <a:pt x="34" y="4237"/>
                  </a:cubicBezTo>
                  <a:lnTo>
                    <a:pt x="101" y="4237"/>
                  </a:lnTo>
                  <a:lnTo>
                    <a:pt x="134" y="4204"/>
                  </a:lnTo>
                  <a:lnTo>
                    <a:pt x="1769" y="1535"/>
                  </a:lnTo>
                  <a:cubicBezTo>
                    <a:pt x="1802" y="1502"/>
                    <a:pt x="1835" y="1435"/>
                    <a:pt x="1869" y="1369"/>
                  </a:cubicBezTo>
                  <a:cubicBezTo>
                    <a:pt x="1869" y="1335"/>
                    <a:pt x="1902" y="1269"/>
                    <a:pt x="1902" y="1202"/>
                  </a:cubicBezTo>
                  <a:lnTo>
                    <a:pt x="1902" y="968"/>
                  </a:lnTo>
                  <a:cubicBezTo>
                    <a:pt x="1902" y="902"/>
                    <a:pt x="1869" y="868"/>
                    <a:pt x="1869" y="835"/>
                  </a:cubicBezTo>
                  <a:cubicBezTo>
                    <a:pt x="1835" y="802"/>
                    <a:pt x="1802" y="768"/>
                    <a:pt x="1769"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1"/>
            <p:cNvSpPr/>
            <p:nvPr/>
          </p:nvSpPr>
          <p:spPr>
            <a:xfrm>
              <a:off x="5798475" y="1237500"/>
              <a:ext cx="321925" cy="383800"/>
            </a:xfrm>
            <a:custGeom>
              <a:avLst/>
              <a:gdLst/>
              <a:ahLst/>
              <a:cxnLst/>
              <a:rect l="l" t="t" r="r" b="b"/>
              <a:pathLst>
                <a:path w="12877" h="15352" extrusionOk="0">
                  <a:moveTo>
                    <a:pt x="7582" y="0"/>
                  </a:moveTo>
                  <a:cubicBezTo>
                    <a:pt x="6822" y="0"/>
                    <a:pt x="5966" y="272"/>
                    <a:pt x="5071" y="854"/>
                  </a:cubicBezTo>
                  <a:cubicBezTo>
                    <a:pt x="2202" y="2722"/>
                    <a:pt x="1" y="7025"/>
                    <a:pt x="167" y="10461"/>
                  </a:cubicBezTo>
                  <a:cubicBezTo>
                    <a:pt x="267" y="12162"/>
                    <a:pt x="935" y="13330"/>
                    <a:pt x="1902" y="13830"/>
                  </a:cubicBezTo>
                  <a:lnTo>
                    <a:pt x="4070" y="15064"/>
                  </a:lnTo>
                  <a:cubicBezTo>
                    <a:pt x="4434" y="15253"/>
                    <a:pt x="4850" y="15351"/>
                    <a:pt x="5303" y="15351"/>
                  </a:cubicBezTo>
                  <a:cubicBezTo>
                    <a:pt x="6055" y="15351"/>
                    <a:pt x="6911" y="15080"/>
                    <a:pt x="7806" y="14497"/>
                  </a:cubicBezTo>
                  <a:cubicBezTo>
                    <a:pt x="10675" y="12629"/>
                    <a:pt x="12877" y="8360"/>
                    <a:pt x="12710" y="4924"/>
                  </a:cubicBezTo>
                  <a:cubicBezTo>
                    <a:pt x="12643" y="3189"/>
                    <a:pt x="11976" y="2022"/>
                    <a:pt x="10975" y="1521"/>
                  </a:cubicBezTo>
                  <a:lnTo>
                    <a:pt x="8840" y="287"/>
                  </a:lnTo>
                  <a:cubicBezTo>
                    <a:pt x="8464" y="99"/>
                    <a:pt x="8040" y="0"/>
                    <a:pt x="7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1"/>
            <p:cNvSpPr/>
            <p:nvPr/>
          </p:nvSpPr>
          <p:spPr>
            <a:xfrm>
              <a:off x="5800975" y="1377250"/>
              <a:ext cx="96775" cy="236050"/>
            </a:xfrm>
            <a:custGeom>
              <a:avLst/>
              <a:gdLst/>
              <a:ahLst/>
              <a:cxnLst/>
              <a:rect l="l" t="t" r="r" b="b"/>
              <a:pathLst>
                <a:path w="3871" h="9442" extrusionOk="0">
                  <a:moveTo>
                    <a:pt x="1068" y="1"/>
                  </a:moveTo>
                  <a:lnTo>
                    <a:pt x="1068" y="34"/>
                  </a:lnTo>
                  <a:cubicBezTo>
                    <a:pt x="368" y="1535"/>
                    <a:pt x="1" y="3170"/>
                    <a:pt x="67" y="4838"/>
                  </a:cubicBezTo>
                  <a:cubicBezTo>
                    <a:pt x="134" y="6572"/>
                    <a:pt x="801" y="7706"/>
                    <a:pt x="1802" y="8240"/>
                  </a:cubicBezTo>
                  <a:lnTo>
                    <a:pt x="3773" y="9385"/>
                  </a:lnTo>
                  <a:lnTo>
                    <a:pt x="3773" y="9385"/>
                  </a:lnTo>
                  <a:cubicBezTo>
                    <a:pt x="2861" y="8828"/>
                    <a:pt x="2266" y="7682"/>
                    <a:pt x="2169" y="6039"/>
                  </a:cubicBezTo>
                  <a:cubicBezTo>
                    <a:pt x="2136" y="4404"/>
                    <a:pt x="2503" y="2736"/>
                    <a:pt x="3203" y="1235"/>
                  </a:cubicBezTo>
                  <a:lnTo>
                    <a:pt x="1068" y="1"/>
                  </a:lnTo>
                  <a:close/>
                  <a:moveTo>
                    <a:pt x="3773" y="9385"/>
                  </a:moveTo>
                  <a:cubicBezTo>
                    <a:pt x="3805" y="9404"/>
                    <a:pt x="3837" y="9423"/>
                    <a:pt x="3870" y="9441"/>
                  </a:cubicBezTo>
                  <a:lnTo>
                    <a:pt x="3773" y="938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1"/>
            <p:cNvSpPr/>
            <p:nvPr/>
          </p:nvSpPr>
          <p:spPr>
            <a:xfrm>
              <a:off x="5851025" y="1267675"/>
              <a:ext cx="269375" cy="353825"/>
            </a:xfrm>
            <a:custGeom>
              <a:avLst/>
              <a:gdLst/>
              <a:ahLst/>
              <a:cxnLst/>
              <a:rect l="l" t="t" r="r" b="b"/>
              <a:pathLst>
                <a:path w="10775" h="14153" extrusionOk="0">
                  <a:moveTo>
                    <a:pt x="7609" y="1"/>
                  </a:moveTo>
                  <a:cubicBezTo>
                    <a:pt x="6843" y="1"/>
                    <a:pt x="5978" y="274"/>
                    <a:pt x="5070" y="848"/>
                  </a:cubicBezTo>
                  <a:cubicBezTo>
                    <a:pt x="2202" y="2716"/>
                    <a:pt x="0" y="7019"/>
                    <a:pt x="167" y="10455"/>
                  </a:cubicBezTo>
                  <a:cubicBezTo>
                    <a:pt x="282" y="12815"/>
                    <a:pt x="1498" y="14152"/>
                    <a:pt x="3179" y="14152"/>
                  </a:cubicBezTo>
                  <a:cubicBezTo>
                    <a:pt x="3944" y="14152"/>
                    <a:pt x="4806" y="13875"/>
                    <a:pt x="5704" y="13290"/>
                  </a:cubicBezTo>
                  <a:cubicBezTo>
                    <a:pt x="8606" y="11422"/>
                    <a:pt x="10775" y="7119"/>
                    <a:pt x="10608" y="3683"/>
                  </a:cubicBezTo>
                  <a:cubicBezTo>
                    <a:pt x="10493" y="1322"/>
                    <a:pt x="9291" y="1"/>
                    <a:pt x="76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5874550" y="1304275"/>
              <a:ext cx="213325" cy="263150"/>
            </a:xfrm>
            <a:custGeom>
              <a:avLst/>
              <a:gdLst/>
              <a:ahLst/>
              <a:cxnLst/>
              <a:rect l="l" t="t" r="r" b="b"/>
              <a:pathLst>
                <a:path w="8533" h="10526" extrusionOk="0">
                  <a:moveTo>
                    <a:pt x="6976" y="1"/>
                  </a:moveTo>
                  <a:cubicBezTo>
                    <a:pt x="6672" y="1"/>
                    <a:pt x="6374" y="174"/>
                    <a:pt x="6231" y="485"/>
                  </a:cubicBezTo>
                  <a:lnTo>
                    <a:pt x="2762" y="7657"/>
                  </a:lnTo>
                  <a:lnTo>
                    <a:pt x="2562" y="7423"/>
                  </a:lnTo>
                  <a:cubicBezTo>
                    <a:pt x="2495" y="7390"/>
                    <a:pt x="2428" y="7323"/>
                    <a:pt x="2362" y="7290"/>
                  </a:cubicBezTo>
                  <a:lnTo>
                    <a:pt x="1761" y="6923"/>
                  </a:lnTo>
                  <a:cubicBezTo>
                    <a:pt x="1586" y="6782"/>
                    <a:pt x="1404" y="6722"/>
                    <a:pt x="1230" y="6722"/>
                  </a:cubicBezTo>
                  <a:cubicBezTo>
                    <a:pt x="542" y="6722"/>
                    <a:pt x="1" y="7664"/>
                    <a:pt x="694" y="8224"/>
                  </a:cubicBezTo>
                  <a:lnTo>
                    <a:pt x="2228" y="9892"/>
                  </a:lnTo>
                  <a:cubicBezTo>
                    <a:pt x="2295" y="9958"/>
                    <a:pt x="2362" y="9992"/>
                    <a:pt x="2428" y="10058"/>
                  </a:cubicBezTo>
                  <a:lnTo>
                    <a:pt x="3029" y="10392"/>
                  </a:lnTo>
                  <a:cubicBezTo>
                    <a:pt x="3162" y="10459"/>
                    <a:pt x="3296" y="10525"/>
                    <a:pt x="3429" y="10525"/>
                  </a:cubicBezTo>
                  <a:lnTo>
                    <a:pt x="3596" y="10525"/>
                  </a:lnTo>
                  <a:cubicBezTo>
                    <a:pt x="3863" y="10492"/>
                    <a:pt x="4096" y="10292"/>
                    <a:pt x="4230" y="10058"/>
                  </a:cubicBezTo>
                  <a:lnTo>
                    <a:pt x="8332" y="1586"/>
                  </a:lnTo>
                  <a:cubicBezTo>
                    <a:pt x="8533" y="1185"/>
                    <a:pt x="8399" y="685"/>
                    <a:pt x="7999" y="485"/>
                  </a:cubicBezTo>
                  <a:lnTo>
                    <a:pt x="7398" y="118"/>
                  </a:lnTo>
                  <a:lnTo>
                    <a:pt x="7332" y="85"/>
                  </a:lnTo>
                  <a:cubicBezTo>
                    <a:pt x="7218" y="28"/>
                    <a:pt x="7097" y="1"/>
                    <a:pt x="6976"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1"/>
            <p:cNvSpPr/>
            <p:nvPr/>
          </p:nvSpPr>
          <p:spPr>
            <a:xfrm>
              <a:off x="5887700" y="1503175"/>
              <a:ext cx="63400" cy="61750"/>
            </a:xfrm>
            <a:custGeom>
              <a:avLst/>
              <a:gdLst/>
              <a:ahLst/>
              <a:cxnLst/>
              <a:rect l="l" t="t" r="r" b="b"/>
              <a:pathLst>
                <a:path w="2536" h="2470" extrusionOk="0">
                  <a:moveTo>
                    <a:pt x="1" y="1"/>
                  </a:moveTo>
                  <a:lnTo>
                    <a:pt x="1" y="1"/>
                  </a:lnTo>
                  <a:cubicBezTo>
                    <a:pt x="34" y="101"/>
                    <a:pt x="68" y="201"/>
                    <a:pt x="168" y="268"/>
                  </a:cubicBezTo>
                  <a:lnTo>
                    <a:pt x="1702" y="1936"/>
                  </a:lnTo>
                  <a:cubicBezTo>
                    <a:pt x="1769" y="2002"/>
                    <a:pt x="1836" y="2069"/>
                    <a:pt x="1902" y="2102"/>
                  </a:cubicBezTo>
                  <a:lnTo>
                    <a:pt x="2536" y="2469"/>
                  </a:lnTo>
                  <a:cubicBezTo>
                    <a:pt x="2436" y="2403"/>
                    <a:pt x="2369" y="2369"/>
                    <a:pt x="2336" y="2303"/>
                  </a:cubicBezTo>
                  <a:lnTo>
                    <a:pt x="768" y="635"/>
                  </a:lnTo>
                  <a:cubicBezTo>
                    <a:pt x="701" y="535"/>
                    <a:pt x="635" y="468"/>
                    <a:pt x="601" y="368"/>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1"/>
            <p:cNvSpPr/>
            <p:nvPr/>
          </p:nvSpPr>
          <p:spPr>
            <a:xfrm>
              <a:off x="5943575" y="1309725"/>
              <a:ext cx="106775" cy="200150"/>
            </a:xfrm>
            <a:custGeom>
              <a:avLst/>
              <a:gdLst/>
              <a:ahLst/>
              <a:cxnLst/>
              <a:rect l="l" t="t" r="r" b="b"/>
              <a:pathLst>
                <a:path w="4271" h="8006" extrusionOk="0">
                  <a:moveTo>
                    <a:pt x="3670" y="0"/>
                  </a:moveTo>
                  <a:cubicBezTo>
                    <a:pt x="3603" y="67"/>
                    <a:pt x="3537" y="167"/>
                    <a:pt x="3470" y="267"/>
                  </a:cubicBezTo>
                  <a:lnTo>
                    <a:pt x="1" y="7439"/>
                  </a:lnTo>
                  <a:lnTo>
                    <a:pt x="501" y="8006"/>
                  </a:lnTo>
                  <a:lnTo>
                    <a:pt x="4070" y="634"/>
                  </a:lnTo>
                  <a:cubicBezTo>
                    <a:pt x="4137" y="534"/>
                    <a:pt x="4204" y="434"/>
                    <a:pt x="4271" y="367"/>
                  </a:cubicBezTo>
                  <a:lnTo>
                    <a:pt x="367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1"/>
            <p:cNvSpPr/>
            <p:nvPr/>
          </p:nvSpPr>
          <p:spPr>
            <a:xfrm>
              <a:off x="5892450" y="1313450"/>
              <a:ext cx="196250" cy="253975"/>
            </a:xfrm>
            <a:custGeom>
              <a:avLst/>
              <a:gdLst/>
              <a:ahLst/>
              <a:cxnLst/>
              <a:rect l="l" t="t" r="r" b="b"/>
              <a:pathLst>
                <a:path w="7850" h="10159" extrusionOk="0">
                  <a:moveTo>
                    <a:pt x="6873" y="0"/>
                  </a:moveTo>
                  <a:cubicBezTo>
                    <a:pt x="6556" y="0"/>
                    <a:pt x="6259" y="174"/>
                    <a:pt x="6115" y="485"/>
                  </a:cubicBezTo>
                  <a:lnTo>
                    <a:pt x="2546" y="7857"/>
                  </a:lnTo>
                  <a:lnTo>
                    <a:pt x="1846" y="7090"/>
                  </a:lnTo>
                  <a:cubicBezTo>
                    <a:pt x="1656" y="6884"/>
                    <a:pt x="1436" y="6798"/>
                    <a:pt x="1224" y="6798"/>
                  </a:cubicBezTo>
                  <a:cubicBezTo>
                    <a:pt x="576" y="6798"/>
                    <a:pt x="0" y="7596"/>
                    <a:pt x="578" y="8224"/>
                  </a:cubicBezTo>
                  <a:lnTo>
                    <a:pt x="2146" y="9892"/>
                  </a:lnTo>
                  <a:cubicBezTo>
                    <a:pt x="2279" y="10058"/>
                    <a:pt x="2479" y="10158"/>
                    <a:pt x="2713" y="10158"/>
                  </a:cubicBezTo>
                  <a:lnTo>
                    <a:pt x="2880" y="10158"/>
                  </a:lnTo>
                  <a:cubicBezTo>
                    <a:pt x="3147" y="10125"/>
                    <a:pt x="3380" y="9958"/>
                    <a:pt x="3514" y="9691"/>
                  </a:cubicBezTo>
                  <a:lnTo>
                    <a:pt x="7616" y="1219"/>
                  </a:lnTo>
                  <a:cubicBezTo>
                    <a:pt x="7850" y="818"/>
                    <a:pt x="7683" y="285"/>
                    <a:pt x="7250" y="85"/>
                  </a:cubicBezTo>
                  <a:cubicBezTo>
                    <a:pt x="7126" y="28"/>
                    <a:pt x="6998" y="0"/>
                    <a:pt x="6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1"/>
            <p:cNvSpPr/>
            <p:nvPr/>
          </p:nvSpPr>
          <p:spPr>
            <a:xfrm>
              <a:off x="4083925" y="749275"/>
              <a:ext cx="441175" cy="914050"/>
            </a:xfrm>
            <a:custGeom>
              <a:avLst/>
              <a:gdLst/>
              <a:ahLst/>
              <a:cxnLst/>
              <a:rect l="l" t="t" r="r" b="b"/>
              <a:pathLst>
                <a:path w="17647" h="36562" extrusionOk="0">
                  <a:moveTo>
                    <a:pt x="17159" y="1"/>
                  </a:moveTo>
                  <a:cubicBezTo>
                    <a:pt x="17042" y="1"/>
                    <a:pt x="16920" y="37"/>
                    <a:pt x="16812" y="102"/>
                  </a:cubicBezTo>
                  <a:lnTo>
                    <a:pt x="834" y="9342"/>
                  </a:lnTo>
                  <a:cubicBezTo>
                    <a:pt x="334" y="9642"/>
                    <a:pt x="34" y="10176"/>
                    <a:pt x="0" y="10776"/>
                  </a:cubicBezTo>
                  <a:lnTo>
                    <a:pt x="0" y="35794"/>
                  </a:lnTo>
                  <a:cubicBezTo>
                    <a:pt x="0" y="35928"/>
                    <a:pt x="34" y="36061"/>
                    <a:pt x="67" y="36195"/>
                  </a:cubicBezTo>
                  <a:cubicBezTo>
                    <a:pt x="134" y="36328"/>
                    <a:pt x="200" y="36395"/>
                    <a:pt x="301" y="36495"/>
                  </a:cubicBezTo>
                  <a:cubicBezTo>
                    <a:pt x="334" y="36495"/>
                    <a:pt x="334" y="36495"/>
                    <a:pt x="367" y="36528"/>
                  </a:cubicBezTo>
                  <a:cubicBezTo>
                    <a:pt x="401" y="36528"/>
                    <a:pt x="434" y="36528"/>
                    <a:pt x="434" y="36561"/>
                  </a:cubicBezTo>
                  <a:lnTo>
                    <a:pt x="534" y="36561"/>
                  </a:lnTo>
                  <a:cubicBezTo>
                    <a:pt x="634" y="36561"/>
                    <a:pt x="734" y="36528"/>
                    <a:pt x="834" y="36461"/>
                  </a:cubicBezTo>
                  <a:lnTo>
                    <a:pt x="16812" y="27221"/>
                  </a:lnTo>
                  <a:cubicBezTo>
                    <a:pt x="17279" y="26921"/>
                    <a:pt x="17580" y="26388"/>
                    <a:pt x="17646" y="25787"/>
                  </a:cubicBezTo>
                  <a:lnTo>
                    <a:pt x="17646" y="569"/>
                  </a:lnTo>
                  <a:cubicBezTo>
                    <a:pt x="17613" y="536"/>
                    <a:pt x="17613" y="502"/>
                    <a:pt x="17613" y="469"/>
                  </a:cubicBezTo>
                  <a:cubicBezTo>
                    <a:pt x="17613" y="436"/>
                    <a:pt x="17613" y="402"/>
                    <a:pt x="17613" y="402"/>
                  </a:cubicBezTo>
                  <a:cubicBezTo>
                    <a:pt x="17613" y="369"/>
                    <a:pt x="17580" y="336"/>
                    <a:pt x="17580" y="302"/>
                  </a:cubicBezTo>
                  <a:cubicBezTo>
                    <a:pt x="17580" y="269"/>
                    <a:pt x="17546" y="235"/>
                    <a:pt x="17546" y="202"/>
                  </a:cubicBezTo>
                  <a:cubicBezTo>
                    <a:pt x="17513" y="202"/>
                    <a:pt x="17513" y="169"/>
                    <a:pt x="17513" y="169"/>
                  </a:cubicBezTo>
                  <a:lnTo>
                    <a:pt x="17479" y="135"/>
                  </a:lnTo>
                  <a:lnTo>
                    <a:pt x="17413" y="69"/>
                  </a:lnTo>
                  <a:cubicBezTo>
                    <a:pt x="17413" y="69"/>
                    <a:pt x="17379" y="35"/>
                    <a:pt x="17346" y="35"/>
                  </a:cubicBezTo>
                  <a:cubicBezTo>
                    <a:pt x="17287" y="12"/>
                    <a:pt x="17224" y="1"/>
                    <a:pt x="17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1"/>
            <p:cNvSpPr/>
            <p:nvPr/>
          </p:nvSpPr>
          <p:spPr>
            <a:xfrm>
              <a:off x="4030550" y="718675"/>
              <a:ext cx="487050" cy="367575"/>
            </a:xfrm>
            <a:custGeom>
              <a:avLst/>
              <a:gdLst/>
              <a:ahLst/>
              <a:cxnLst/>
              <a:rect l="l" t="t" r="r" b="b"/>
              <a:pathLst>
                <a:path w="19482" h="14703" extrusionOk="0">
                  <a:moveTo>
                    <a:pt x="17167" y="0"/>
                  </a:moveTo>
                  <a:cubicBezTo>
                    <a:pt x="17039" y="0"/>
                    <a:pt x="16913" y="44"/>
                    <a:pt x="16812" y="125"/>
                  </a:cubicBezTo>
                  <a:lnTo>
                    <a:pt x="834" y="9332"/>
                  </a:lnTo>
                  <a:cubicBezTo>
                    <a:pt x="334" y="9665"/>
                    <a:pt x="34" y="10199"/>
                    <a:pt x="0" y="10766"/>
                  </a:cubicBezTo>
                  <a:lnTo>
                    <a:pt x="0" y="13468"/>
                  </a:lnTo>
                  <a:lnTo>
                    <a:pt x="2135" y="14702"/>
                  </a:lnTo>
                  <a:lnTo>
                    <a:pt x="2135" y="11967"/>
                  </a:lnTo>
                  <a:cubicBezTo>
                    <a:pt x="2169" y="11400"/>
                    <a:pt x="2469" y="10866"/>
                    <a:pt x="2969" y="10533"/>
                  </a:cubicBezTo>
                  <a:lnTo>
                    <a:pt x="18947" y="1326"/>
                  </a:lnTo>
                  <a:cubicBezTo>
                    <a:pt x="19028" y="1245"/>
                    <a:pt x="19146" y="1201"/>
                    <a:pt x="19263" y="1201"/>
                  </a:cubicBezTo>
                  <a:cubicBezTo>
                    <a:pt x="19339" y="1201"/>
                    <a:pt x="19415" y="1220"/>
                    <a:pt x="19481" y="1259"/>
                  </a:cubicBezTo>
                  <a:cubicBezTo>
                    <a:pt x="19314" y="1159"/>
                    <a:pt x="17546" y="159"/>
                    <a:pt x="17413" y="58"/>
                  </a:cubicBezTo>
                  <a:cubicBezTo>
                    <a:pt x="17334" y="19"/>
                    <a:pt x="17250" y="0"/>
                    <a:pt x="17167"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1"/>
            <p:cNvSpPr/>
            <p:nvPr/>
          </p:nvSpPr>
          <p:spPr>
            <a:xfrm>
              <a:off x="4083925" y="748875"/>
              <a:ext cx="440325" cy="337375"/>
            </a:xfrm>
            <a:custGeom>
              <a:avLst/>
              <a:gdLst/>
              <a:ahLst/>
              <a:cxnLst/>
              <a:rect l="l" t="t" r="r" b="b"/>
              <a:pathLst>
                <a:path w="17613" h="13495" extrusionOk="0">
                  <a:moveTo>
                    <a:pt x="17163" y="0"/>
                  </a:moveTo>
                  <a:cubicBezTo>
                    <a:pt x="17049" y="0"/>
                    <a:pt x="16918" y="38"/>
                    <a:pt x="16779" y="118"/>
                  </a:cubicBezTo>
                  <a:lnTo>
                    <a:pt x="834" y="9325"/>
                  </a:lnTo>
                  <a:cubicBezTo>
                    <a:pt x="334" y="9658"/>
                    <a:pt x="34" y="10192"/>
                    <a:pt x="0" y="10759"/>
                  </a:cubicBezTo>
                  <a:lnTo>
                    <a:pt x="0" y="13494"/>
                  </a:lnTo>
                  <a:lnTo>
                    <a:pt x="17613" y="3287"/>
                  </a:lnTo>
                  <a:lnTo>
                    <a:pt x="17613" y="585"/>
                  </a:lnTo>
                  <a:cubicBezTo>
                    <a:pt x="17613" y="211"/>
                    <a:pt x="17432" y="0"/>
                    <a:pt x="171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1"/>
            <p:cNvSpPr/>
            <p:nvPr/>
          </p:nvSpPr>
          <p:spPr>
            <a:xfrm>
              <a:off x="4037225" y="718675"/>
              <a:ext cx="480375" cy="279175"/>
            </a:xfrm>
            <a:custGeom>
              <a:avLst/>
              <a:gdLst/>
              <a:ahLst/>
              <a:cxnLst/>
              <a:rect l="l" t="t" r="r" b="b"/>
              <a:pathLst>
                <a:path w="19215" h="11167" extrusionOk="0">
                  <a:moveTo>
                    <a:pt x="16900" y="0"/>
                  </a:moveTo>
                  <a:cubicBezTo>
                    <a:pt x="16772" y="0"/>
                    <a:pt x="16646" y="44"/>
                    <a:pt x="16545" y="125"/>
                  </a:cubicBezTo>
                  <a:lnTo>
                    <a:pt x="567" y="9332"/>
                  </a:lnTo>
                  <a:cubicBezTo>
                    <a:pt x="334" y="9465"/>
                    <a:pt x="134" y="9699"/>
                    <a:pt x="0" y="9932"/>
                  </a:cubicBezTo>
                  <a:lnTo>
                    <a:pt x="2102" y="11166"/>
                  </a:lnTo>
                  <a:cubicBezTo>
                    <a:pt x="2235" y="10900"/>
                    <a:pt x="2435" y="10699"/>
                    <a:pt x="2702" y="10533"/>
                  </a:cubicBezTo>
                  <a:lnTo>
                    <a:pt x="18680" y="1326"/>
                  </a:lnTo>
                  <a:cubicBezTo>
                    <a:pt x="18761" y="1245"/>
                    <a:pt x="18879" y="1201"/>
                    <a:pt x="18996" y="1201"/>
                  </a:cubicBezTo>
                  <a:cubicBezTo>
                    <a:pt x="19072" y="1201"/>
                    <a:pt x="19148" y="1220"/>
                    <a:pt x="19214" y="1259"/>
                  </a:cubicBezTo>
                  <a:cubicBezTo>
                    <a:pt x="19047" y="1159"/>
                    <a:pt x="17279" y="159"/>
                    <a:pt x="17146" y="58"/>
                  </a:cubicBezTo>
                  <a:cubicBezTo>
                    <a:pt x="17067" y="19"/>
                    <a:pt x="16983" y="0"/>
                    <a:pt x="16900"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1"/>
            <p:cNvSpPr/>
            <p:nvPr/>
          </p:nvSpPr>
          <p:spPr>
            <a:xfrm>
              <a:off x="4030550" y="966975"/>
              <a:ext cx="59225" cy="119275"/>
            </a:xfrm>
            <a:custGeom>
              <a:avLst/>
              <a:gdLst/>
              <a:ahLst/>
              <a:cxnLst/>
              <a:rect l="l" t="t" r="r" b="b"/>
              <a:pathLst>
                <a:path w="2369" h="4771" extrusionOk="0">
                  <a:moveTo>
                    <a:pt x="267" y="0"/>
                  </a:moveTo>
                  <a:cubicBezTo>
                    <a:pt x="101" y="267"/>
                    <a:pt x="0" y="534"/>
                    <a:pt x="0" y="834"/>
                  </a:cubicBezTo>
                  <a:lnTo>
                    <a:pt x="0" y="3536"/>
                  </a:lnTo>
                  <a:lnTo>
                    <a:pt x="2135" y="4770"/>
                  </a:lnTo>
                  <a:lnTo>
                    <a:pt x="2135" y="2035"/>
                  </a:lnTo>
                  <a:cubicBezTo>
                    <a:pt x="2135" y="1768"/>
                    <a:pt x="2235" y="1468"/>
                    <a:pt x="2369" y="1201"/>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1"/>
            <p:cNvSpPr/>
            <p:nvPr/>
          </p:nvSpPr>
          <p:spPr>
            <a:xfrm>
              <a:off x="4394975" y="835000"/>
              <a:ext cx="24200" cy="38400"/>
            </a:xfrm>
            <a:custGeom>
              <a:avLst/>
              <a:gdLst/>
              <a:ahLst/>
              <a:cxnLst/>
              <a:rect l="l" t="t" r="r" b="b"/>
              <a:pathLst>
                <a:path w="968" h="1536" extrusionOk="0">
                  <a:moveTo>
                    <a:pt x="625" y="1"/>
                  </a:moveTo>
                  <a:cubicBezTo>
                    <a:pt x="576" y="1"/>
                    <a:pt x="523" y="14"/>
                    <a:pt x="468" y="42"/>
                  </a:cubicBezTo>
                  <a:cubicBezTo>
                    <a:pt x="167" y="276"/>
                    <a:pt x="1" y="643"/>
                    <a:pt x="1" y="1043"/>
                  </a:cubicBezTo>
                  <a:cubicBezTo>
                    <a:pt x="1" y="1347"/>
                    <a:pt x="135" y="1535"/>
                    <a:pt x="302" y="1535"/>
                  </a:cubicBezTo>
                  <a:cubicBezTo>
                    <a:pt x="355" y="1535"/>
                    <a:pt x="411" y="1517"/>
                    <a:pt x="468" y="1476"/>
                  </a:cubicBezTo>
                  <a:cubicBezTo>
                    <a:pt x="768" y="1243"/>
                    <a:pt x="968" y="876"/>
                    <a:pt x="935" y="509"/>
                  </a:cubicBezTo>
                  <a:cubicBezTo>
                    <a:pt x="935" y="192"/>
                    <a:pt x="809" y="1"/>
                    <a:pt x="6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1"/>
            <p:cNvSpPr/>
            <p:nvPr/>
          </p:nvSpPr>
          <p:spPr>
            <a:xfrm>
              <a:off x="4437500" y="810475"/>
              <a:ext cx="23375" cy="38375"/>
            </a:xfrm>
            <a:custGeom>
              <a:avLst/>
              <a:gdLst/>
              <a:ahLst/>
              <a:cxnLst/>
              <a:rect l="l" t="t" r="r" b="b"/>
              <a:pathLst>
                <a:path w="935" h="1535" extrusionOk="0">
                  <a:moveTo>
                    <a:pt x="636" y="1"/>
                  </a:moveTo>
                  <a:cubicBezTo>
                    <a:pt x="585" y="1"/>
                    <a:pt x="528" y="18"/>
                    <a:pt x="468" y="56"/>
                  </a:cubicBezTo>
                  <a:cubicBezTo>
                    <a:pt x="168" y="289"/>
                    <a:pt x="1" y="656"/>
                    <a:pt x="1" y="1023"/>
                  </a:cubicBezTo>
                  <a:cubicBezTo>
                    <a:pt x="1" y="1359"/>
                    <a:pt x="121" y="1535"/>
                    <a:pt x="299" y="1535"/>
                  </a:cubicBezTo>
                  <a:cubicBezTo>
                    <a:pt x="351" y="1535"/>
                    <a:pt x="408" y="1520"/>
                    <a:pt x="468" y="1490"/>
                  </a:cubicBezTo>
                  <a:cubicBezTo>
                    <a:pt x="768" y="1257"/>
                    <a:pt x="935" y="890"/>
                    <a:pt x="935" y="489"/>
                  </a:cubicBezTo>
                  <a:cubicBezTo>
                    <a:pt x="935" y="205"/>
                    <a:pt x="815" y="1"/>
                    <a:pt x="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1"/>
            <p:cNvSpPr/>
            <p:nvPr/>
          </p:nvSpPr>
          <p:spPr>
            <a:xfrm>
              <a:off x="4479200" y="786200"/>
              <a:ext cx="24200" cy="38475"/>
            </a:xfrm>
            <a:custGeom>
              <a:avLst/>
              <a:gdLst/>
              <a:ahLst/>
              <a:cxnLst/>
              <a:rect l="l" t="t" r="r" b="b"/>
              <a:pathLst>
                <a:path w="968" h="1539" extrusionOk="0">
                  <a:moveTo>
                    <a:pt x="666" y="0"/>
                  </a:moveTo>
                  <a:cubicBezTo>
                    <a:pt x="613" y="0"/>
                    <a:pt x="557" y="19"/>
                    <a:pt x="501" y="59"/>
                  </a:cubicBezTo>
                  <a:cubicBezTo>
                    <a:pt x="201" y="293"/>
                    <a:pt x="1" y="660"/>
                    <a:pt x="34" y="1027"/>
                  </a:cubicBezTo>
                  <a:cubicBezTo>
                    <a:pt x="34" y="1363"/>
                    <a:pt x="154" y="1539"/>
                    <a:pt x="332" y="1539"/>
                  </a:cubicBezTo>
                  <a:cubicBezTo>
                    <a:pt x="384" y="1539"/>
                    <a:pt x="441" y="1524"/>
                    <a:pt x="501" y="1494"/>
                  </a:cubicBezTo>
                  <a:cubicBezTo>
                    <a:pt x="768" y="1260"/>
                    <a:pt x="968" y="893"/>
                    <a:pt x="968" y="493"/>
                  </a:cubicBezTo>
                  <a:cubicBezTo>
                    <a:pt x="968" y="189"/>
                    <a:pt x="833" y="0"/>
                    <a:pt x="6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1"/>
            <p:cNvSpPr/>
            <p:nvPr/>
          </p:nvSpPr>
          <p:spPr>
            <a:xfrm>
              <a:off x="4030550" y="1055375"/>
              <a:ext cx="60900" cy="605450"/>
            </a:xfrm>
            <a:custGeom>
              <a:avLst/>
              <a:gdLst/>
              <a:ahLst/>
              <a:cxnLst/>
              <a:rect l="l" t="t" r="r" b="b"/>
              <a:pathLst>
                <a:path w="2436" h="24218" extrusionOk="0">
                  <a:moveTo>
                    <a:pt x="0" y="0"/>
                  </a:moveTo>
                  <a:lnTo>
                    <a:pt x="0" y="22316"/>
                  </a:lnTo>
                  <a:cubicBezTo>
                    <a:pt x="0" y="22483"/>
                    <a:pt x="34" y="22616"/>
                    <a:pt x="101" y="22750"/>
                  </a:cubicBezTo>
                  <a:cubicBezTo>
                    <a:pt x="134" y="22850"/>
                    <a:pt x="234" y="22950"/>
                    <a:pt x="334" y="23017"/>
                  </a:cubicBezTo>
                  <a:lnTo>
                    <a:pt x="2335" y="24184"/>
                  </a:lnTo>
                  <a:lnTo>
                    <a:pt x="2436" y="24217"/>
                  </a:lnTo>
                  <a:cubicBezTo>
                    <a:pt x="2335" y="24151"/>
                    <a:pt x="2269" y="24051"/>
                    <a:pt x="2202" y="23951"/>
                  </a:cubicBezTo>
                  <a:cubicBezTo>
                    <a:pt x="2169" y="23817"/>
                    <a:pt x="2135" y="23684"/>
                    <a:pt x="2135" y="23517"/>
                  </a:cubicBezTo>
                  <a:lnTo>
                    <a:pt x="2135" y="1201"/>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1"/>
            <p:cNvSpPr/>
            <p:nvPr/>
          </p:nvSpPr>
          <p:spPr>
            <a:xfrm>
              <a:off x="4325750" y="1036700"/>
              <a:ext cx="148475" cy="95725"/>
            </a:xfrm>
            <a:custGeom>
              <a:avLst/>
              <a:gdLst/>
              <a:ahLst/>
              <a:cxnLst/>
              <a:rect l="l" t="t" r="r" b="b"/>
              <a:pathLst>
                <a:path w="5939" h="3829" extrusionOk="0">
                  <a:moveTo>
                    <a:pt x="5781" y="1"/>
                  </a:moveTo>
                  <a:cubicBezTo>
                    <a:pt x="5738" y="1"/>
                    <a:pt x="5690" y="16"/>
                    <a:pt x="5638" y="47"/>
                  </a:cubicBezTo>
                  <a:lnTo>
                    <a:pt x="301" y="3149"/>
                  </a:lnTo>
                  <a:cubicBezTo>
                    <a:pt x="134" y="3249"/>
                    <a:pt x="1" y="3416"/>
                    <a:pt x="1" y="3616"/>
                  </a:cubicBezTo>
                  <a:cubicBezTo>
                    <a:pt x="1" y="3754"/>
                    <a:pt x="65" y="3829"/>
                    <a:pt x="159" y="3829"/>
                  </a:cubicBezTo>
                  <a:cubicBezTo>
                    <a:pt x="201" y="3829"/>
                    <a:pt x="249" y="3814"/>
                    <a:pt x="301" y="3783"/>
                  </a:cubicBezTo>
                  <a:lnTo>
                    <a:pt x="5638" y="680"/>
                  </a:lnTo>
                  <a:cubicBezTo>
                    <a:pt x="5805" y="580"/>
                    <a:pt x="5905" y="413"/>
                    <a:pt x="5938" y="213"/>
                  </a:cubicBezTo>
                  <a:cubicBezTo>
                    <a:pt x="5938" y="75"/>
                    <a:pt x="5875" y="1"/>
                    <a:pt x="5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1"/>
            <p:cNvSpPr/>
            <p:nvPr/>
          </p:nvSpPr>
          <p:spPr>
            <a:xfrm>
              <a:off x="4325750" y="978825"/>
              <a:ext cx="148475" cy="95250"/>
            </a:xfrm>
            <a:custGeom>
              <a:avLst/>
              <a:gdLst/>
              <a:ahLst/>
              <a:cxnLst/>
              <a:rect l="l" t="t" r="r" b="b"/>
              <a:pathLst>
                <a:path w="5939" h="3810" extrusionOk="0">
                  <a:moveTo>
                    <a:pt x="5759" y="1"/>
                  </a:moveTo>
                  <a:cubicBezTo>
                    <a:pt x="5722" y="1"/>
                    <a:pt x="5681" y="9"/>
                    <a:pt x="5638" y="27"/>
                  </a:cubicBezTo>
                  <a:lnTo>
                    <a:pt x="301" y="3129"/>
                  </a:lnTo>
                  <a:cubicBezTo>
                    <a:pt x="134" y="3229"/>
                    <a:pt x="1" y="3429"/>
                    <a:pt x="1" y="3629"/>
                  </a:cubicBezTo>
                  <a:cubicBezTo>
                    <a:pt x="1" y="3742"/>
                    <a:pt x="63" y="3810"/>
                    <a:pt x="154" y="3810"/>
                  </a:cubicBezTo>
                  <a:cubicBezTo>
                    <a:pt x="198" y="3810"/>
                    <a:pt x="248" y="3795"/>
                    <a:pt x="301" y="3763"/>
                  </a:cubicBezTo>
                  <a:lnTo>
                    <a:pt x="5638" y="694"/>
                  </a:lnTo>
                  <a:cubicBezTo>
                    <a:pt x="5805" y="594"/>
                    <a:pt x="5905" y="393"/>
                    <a:pt x="5938" y="193"/>
                  </a:cubicBezTo>
                  <a:cubicBezTo>
                    <a:pt x="5938" y="70"/>
                    <a:pt x="5865" y="1"/>
                    <a:pt x="57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1"/>
            <p:cNvSpPr/>
            <p:nvPr/>
          </p:nvSpPr>
          <p:spPr>
            <a:xfrm>
              <a:off x="4325750" y="920750"/>
              <a:ext cx="148475" cy="95750"/>
            </a:xfrm>
            <a:custGeom>
              <a:avLst/>
              <a:gdLst/>
              <a:ahLst/>
              <a:cxnLst/>
              <a:rect l="l" t="t" r="r" b="b"/>
              <a:pathLst>
                <a:path w="5939" h="3830" extrusionOk="0">
                  <a:moveTo>
                    <a:pt x="5785" y="1"/>
                  </a:moveTo>
                  <a:cubicBezTo>
                    <a:pt x="5742" y="1"/>
                    <a:pt x="5692" y="16"/>
                    <a:pt x="5638" y="48"/>
                  </a:cubicBezTo>
                  <a:lnTo>
                    <a:pt x="301" y="3150"/>
                  </a:lnTo>
                  <a:cubicBezTo>
                    <a:pt x="134" y="3250"/>
                    <a:pt x="1" y="3417"/>
                    <a:pt x="1" y="3617"/>
                  </a:cubicBezTo>
                  <a:cubicBezTo>
                    <a:pt x="1" y="3755"/>
                    <a:pt x="65" y="3830"/>
                    <a:pt x="159" y="3830"/>
                  </a:cubicBezTo>
                  <a:cubicBezTo>
                    <a:pt x="201" y="3830"/>
                    <a:pt x="249" y="3815"/>
                    <a:pt x="301" y="3784"/>
                  </a:cubicBezTo>
                  <a:lnTo>
                    <a:pt x="5638" y="682"/>
                  </a:lnTo>
                  <a:cubicBezTo>
                    <a:pt x="5805" y="582"/>
                    <a:pt x="5905" y="415"/>
                    <a:pt x="5938" y="181"/>
                  </a:cubicBezTo>
                  <a:cubicBezTo>
                    <a:pt x="5938" y="68"/>
                    <a:pt x="5877" y="1"/>
                    <a:pt x="5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1"/>
            <p:cNvSpPr/>
            <p:nvPr/>
          </p:nvSpPr>
          <p:spPr>
            <a:xfrm>
              <a:off x="4246525" y="1230150"/>
              <a:ext cx="227700" cy="141625"/>
            </a:xfrm>
            <a:custGeom>
              <a:avLst/>
              <a:gdLst/>
              <a:ahLst/>
              <a:cxnLst/>
              <a:rect l="l" t="t" r="r" b="b"/>
              <a:pathLst>
                <a:path w="9108" h="5665" extrusionOk="0">
                  <a:moveTo>
                    <a:pt x="8954" y="0"/>
                  </a:moveTo>
                  <a:cubicBezTo>
                    <a:pt x="8911" y="0"/>
                    <a:pt x="8861" y="15"/>
                    <a:pt x="8807" y="47"/>
                  </a:cubicBezTo>
                  <a:lnTo>
                    <a:pt x="301" y="4951"/>
                  </a:lnTo>
                  <a:cubicBezTo>
                    <a:pt x="101" y="5084"/>
                    <a:pt x="1" y="5251"/>
                    <a:pt x="1" y="5451"/>
                  </a:cubicBezTo>
                  <a:cubicBezTo>
                    <a:pt x="1" y="5589"/>
                    <a:pt x="65" y="5664"/>
                    <a:pt x="159" y="5664"/>
                  </a:cubicBezTo>
                  <a:cubicBezTo>
                    <a:pt x="201" y="5664"/>
                    <a:pt x="250" y="5649"/>
                    <a:pt x="301" y="5618"/>
                  </a:cubicBezTo>
                  <a:lnTo>
                    <a:pt x="8807" y="681"/>
                  </a:lnTo>
                  <a:cubicBezTo>
                    <a:pt x="8974" y="581"/>
                    <a:pt x="9074" y="381"/>
                    <a:pt x="9107" y="181"/>
                  </a:cubicBezTo>
                  <a:cubicBezTo>
                    <a:pt x="9107" y="68"/>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1"/>
            <p:cNvSpPr/>
            <p:nvPr/>
          </p:nvSpPr>
          <p:spPr>
            <a:xfrm>
              <a:off x="4246525" y="1359400"/>
              <a:ext cx="227700" cy="141125"/>
            </a:xfrm>
            <a:custGeom>
              <a:avLst/>
              <a:gdLst/>
              <a:ahLst/>
              <a:cxnLst/>
              <a:rect l="l" t="t" r="r" b="b"/>
              <a:pathLst>
                <a:path w="9108" h="5645" extrusionOk="0">
                  <a:moveTo>
                    <a:pt x="8954" y="1"/>
                  </a:moveTo>
                  <a:cubicBezTo>
                    <a:pt x="8911" y="1"/>
                    <a:pt x="8861" y="16"/>
                    <a:pt x="8807" y="48"/>
                  </a:cubicBezTo>
                  <a:lnTo>
                    <a:pt x="301" y="4951"/>
                  </a:lnTo>
                  <a:cubicBezTo>
                    <a:pt x="101" y="5051"/>
                    <a:pt x="1" y="5252"/>
                    <a:pt x="1" y="5452"/>
                  </a:cubicBezTo>
                  <a:cubicBezTo>
                    <a:pt x="1" y="5575"/>
                    <a:pt x="74" y="5644"/>
                    <a:pt x="180" y="5644"/>
                  </a:cubicBezTo>
                  <a:cubicBezTo>
                    <a:pt x="217" y="5644"/>
                    <a:pt x="258" y="5636"/>
                    <a:pt x="301" y="5618"/>
                  </a:cubicBezTo>
                  <a:lnTo>
                    <a:pt x="8807" y="682"/>
                  </a:lnTo>
                  <a:cubicBezTo>
                    <a:pt x="8974" y="582"/>
                    <a:pt x="9074" y="381"/>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1"/>
            <p:cNvSpPr/>
            <p:nvPr/>
          </p:nvSpPr>
          <p:spPr>
            <a:xfrm>
              <a:off x="4134800" y="1171775"/>
              <a:ext cx="217675" cy="135275"/>
            </a:xfrm>
            <a:custGeom>
              <a:avLst/>
              <a:gdLst/>
              <a:ahLst/>
              <a:cxnLst/>
              <a:rect l="l" t="t" r="r" b="b"/>
              <a:pathLst>
                <a:path w="8707" h="5411" extrusionOk="0">
                  <a:moveTo>
                    <a:pt x="8553" y="0"/>
                  </a:moveTo>
                  <a:cubicBezTo>
                    <a:pt x="8510" y="0"/>
                    <a:pt x="8460" y="15"/>
                    <a:pt x="8406" y="47"/>
                  </a:cubicBezTo>
                  <a:lnTo>
                    <a:pt x="300" y="4717"/>
                  </a:lnTo>
                  <a:cubicBezTo>
                    <a:pt x="100" y="4851"/>
                    <a:pt x="0" y="5018"/>
                    <a:pt x="0" y="5218"/>
                  </a:cubicBezTo>
                  <a:cubicBezTo>
                    <a:pt x="0" y="5342"/>
                    <a:pt x="74" y="5410"/>
                    <a:pt x="179" y="5410"/>
                  </a:cubicBezTo>
                  <a:cubicBezTo>
                    <a:pt x="216" y="5410"/>
                    <a:pt x="257" y="5402"/>
                    <a:pt x="300" y="5385"/>
                  </a:cubicBezTo>
                  <a:lnTo>
                    <a:pt x="8406" y="681"/>
                  </a:lnTo>
                  <a:cubicBezTo>
                    <a:pt x="8573" y="581"/>
                    <a:pt x="8706" y="381"/>
                    <a:pt x="8706" y="181"/>
                  </a:cubicBezTo>
                  <a:cubicBezTo>
                    <a:pt x="8706" y="68"/>
                    <a:pt x="8645" y="0"/>
                    <a:pt x="85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1"/>
            <p:cNvSpPr/>
            <p:nvPr/>
          </p:nvSpPr>
          <p:spPr>
            <a:xfrm>
              <a:off x="4134800" y="1313550"/>
              <a:ext cx="83400" cy="58225"/>
            </a:xfrm>
            <a:custGeom>
              <a:avLst/>
              <a:gdLst/>
              <a:ahLst/>
              <a:cxnLst/>
              <a:rect l="l" t="t" r="r" b="b"/>
              <a:pathLst>
                <a:path w="3336" h="2329"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1"/>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1"/>
            <p:cNvSpPr/>
            <p:nvPr/>
          </p:nvSpPr>
          <p:spPr>
            <a:xfrm>
              <a:off x="4134800" y="1377775"/>
              <a:ext cx="83400" cy="58225"/>
            </a:xfrm>
            <a:custGeom>
              <a:avLst/>
              <a:gdLst/>
              <a:ahLst/>
              <a:cxnLst/>
              <a:rect l="l" t="t" r="r" b="b"/>
              <a:pathLst>
                <a:path w="3336" h="2329" extrusionOk="0">
                  <a:moveTo>
                    <a:pt x="3178" y="1"/>
                  </a:moveTo>
                  <a:cubicBezTo>
                    <a:pt x="3136" y="1"/>
                    <a:pt x="3087" y="16"/>
                    <a:pt x="3036" y="47"/>
                  </a:cubicBezTo>
                  <a:lnTo>
                    <a:pt x="300" y="1648"/>
                  </a:lnTo>
                  <a:cubicBezTo>
                    <a:pt x="100" y="1748"/>
                    <a:pt x="0" y="1948"/>
                    <a:pt x="0" y="2148"/>
                  </a:cubicBezTo>
                  <a:cubicBezTo>
                    <a:pt x="0" y="2261"/>
                    <a:pt x="62" y="2329"/>
                    <a:pt x="154" y="2329"/>
                  </a:cubicBezTo>
                  <a:cubicBezTo>
                    <a:pt x="197" y="2329"/>
                    <a:pt x="247" y="2314"/>
                    <a:pt x="300" y="2282"/>
                  </a:cubicBezTo>
                  <a:lnTo>
                    <a:pt x="3036" y="680"/>
                  </a:lnTo>
                  <a:cubicBezTo>
                    <a:pt x="3202" y="580"/>
                    <a:pt x="3336" y="414"/>
                    <a:pt x="3336" y="213"/>
                  </a:cubicBezTo>
                  <a:cubicBezTo>
                    <a:pt x="3336" y="75"/>
                    <a:pt x="3272" y="1"/>
                    <a:pt x="3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1"/>
            <p:cNvSpPr/>
            <p:nvPr/>
          </p:nvSpPr>
          <p:spPr>
            <a:xfrm>
              <a:off x="4134800" y="1442500"/>
              <a:ext cx="83400" cy="58025"/>
            </a:xfrm>
            <a:custGeom>
              <a:avLst/>
              <a:gdLst/>
              <a:ahLst/>
              <a:cxnLst/>
              <a:rect l="l" t="t" r="r" b="b"/>
              <a:pathLst>
                <a:path w="3336" h="2321" extrusionOk="0">
                  <a:moveTo>
                    <a:pt x="3156" y="1"/>
                  </a:moveTo>
                  <a:cubicBezTo>
                    <a:pt x="3120" y="1"/>
                    <a:pt x="3079" y="9"/>
                    <a:pt x="3036" y="26"/>
                  </a:cubicBezTo>
                  <a:lnTo>
                    <a:pt x="300" y="1627"/>
                  </a:lnTo>
                  <a:cubicBezTo>
                    <a:pt x="100" y="1727"/>
                    <a:pt x="0" y="1928"/>
                    <a:pt x="0" y="2128"/>
                  </a:cubicBezTo>
                  <a:cubicBezTo>
                    <a:pt x="0" y="2251"/>
                    <a:pt x="74" y="2320"/>
                    <a:pt x="179" y="2320"/>
                  </a:cubicBezTo>
                  <a:cubicBezTo>
                    <a:pt x="216" y="2320"/>
                    <a:pt x="257" y="2312"/>
                    <a:pt x="300" y="2294"/>
                  </a:cubicBezTo>
                  <a:lnTo>
                    <a:pt x="3036" y="693"/>
                  </a:lnTo>
                  <a:cubicBezTo>
                    <a:pt x="3202" y="560"/>
                    <a:pt x="3336" y="393"/>
                    <a:pt x="3336" y="193"/>
                  </a:cubicBezTo>
                  <a:cubicBezTo>
                    <a:pt x="3336" y="69"/>
                    <a:pt x="3262" y="1"/>
                    <a:pt x="3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1"/>
            <p:cNvSpPr/>
            <p:nvPr/>
          </p:nvSpPr>
          <p:spPr>
            <a:xfrm>
              <a:off x="4246525" y="1295200"/>
              <a:ext cx="227700" cy="140800"/>
            </a:xfrm>
            <a:custGeom>
              <a:avLst/>
              <a:gdLst/>
              <a:ahLst/>
              <a:cxnLst/>
              <a:rect l="l" t="t" r="r" b="b"/>
              <a:pathLst>
                <a:path w="9108" h="5632" extrusionOk="0">
                  <a:moveTo>
                    <a:pt x="8954" y="0"/>
                  </a:moveTo>
                  <a:cubicBezTo>
                    <a:pt x="8911" y="0"/>
                    <a:pt x="8861" y="15"/>
                    <a:pt x="8807" y="47"/>
                  </a:cubicBezTo>
                  <a:lnTo>
                    <a:pt x="301" y="4951"/>
                  </a:lnTo>
                  <a:cubicBezTo>
                    <a:pt x="101" y="5051"/>
                    <a:pt x="1" y="5251"/>
                    <a:pt x="1" y="5451"/>
                  </a:cubicBezTo>
                  <a:cubicBezTo>
                    <a:pt x="1" y="5564"/>
                    <a:pt x="63" y="5632"/>
                    <a:pt x="154" y="5632"/>
                  </a:cubicBezTo>
                  <a:cubicBezTo>
                    <a:pt x="198" y="5632"/>
                    <a:pt x="248" y="5617"/>
                    <a:pt x="301" y="5585"/>
                  </a:cubicBezTo>
                  <a:lnTo>
                    <a:pt x="8807" y="681"/>
                  </a:lnTo>
                  <a:cubicBezTo>
                    <a:pt x="8974" y="581"/>
                    <a:pt x="9074" y="381"/>
                    <a:pt x="9107" y="181"/>
                  </a:cubicBezTo>
                  <a:cubicBezTo>
                    <a:pt x="9107" y="67"/>
                    <a:pt x="9046" y="0"/>
                    <a:pt x="8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1"/>
            <p:cNvSpPr/>
            <p:nvPr/>
          </p:nvSpPr>
          <p:spPr>
            <a:xfrm>
              <a:off x="4134800" y="1507025"/>
              <a:ext cx="83400" cy="58200"/>
            </a:xfrm>
            <a:custGeom>
              <a:avLst/>
              <a:gdLst/>
              <a:ahLst/>
              <a:cxnLst/>
              <a:rect l="l" t="t" r="r" b="b"/>
              <a:pathLst>
                <a:path w="3336" h="2328" extrusionOk="0">
                  <a:moveTo>
                    <a:pt x="3182" y="0"/>
                  </a:moveTo>
                  <a:cubicBezTo>
                    <a:pt x="3139" y="0"/>
                    <a:pt x="3089" y="15"/>
                    <a:pt x="3036" y="47"/>
                  </a:cubicBezTo>
                  <a:lnTo>
                    <a:pt x="300" y="1648"/>
                  </a:lnTo>
                  <a:cubicBezTo>
                    <a:pt x="100" y="1748"/>
                    <a:pt x="0" y="1915"/>
                    <a:pt x="0" y="2115"/>
                  </a:cubicBezTo>
                  <a:cubicBezTo>
                    <a:pt x="0" y="2253"/>
                    <a:pt x="64" y="2328"/>
                    <a:pt x="158" y="2328"/>
                  </a:cubicBezTo>
                  <a:cubicBezTo>
                    <a:pt x="200" y="2328"/>
                    <a:pt x="249" y="2313"/>
                    <a:pt x="300" y="2282"/>
                  </a:cubicBezTo>
                  <a:lnTo>
                    <a:pt x="3036" y="681"/>
                  </a:lnTo>
                  <a:cubicBezTo>
                    <a:pt x="3202" y="581"/>
                    <a:pt x="3336" y="381"/>
                    <a:pt x="3336" y="180"/>
                  </a:cubicBezTo>
                  <a:cubicBezTo>
                    <a:pt x="3336" y="67"/>
                    <a:pt x="3274"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1"/>
            <p:cNvSpPr/>
            <p:nvPr/>
          </p:nvSpPr>
          <p:spPr>
            <a:xfrm>
              <a:off x="4366625" y="1100925"/>
              <a:ext cx="107600" cy="71550"/>
            </a:xfrm>
            <a:custGeom>
              <a:avLst/>
              <a:gdLst/>
              <a:ahLst/>
              <a:cxnLst/>
              <a:rect l="l" t="t" r="r" b="b"/>
              <a:pathLst>
                <a:path w="4304" h="2862" extrusionOk="0">
                  <a:moveTo>
                    <a:pt x="4146" y="0"/>
                  </a:moveTo>
                  <a:cubicBezTo>
                    <a:pt x="4103" y="0"/>
                    <a:pt x="4055" y="15"/>
                    <a:pt x="4003" y="46"/>
                  </a:cubicBezTo>
                  <a:lnTo>
                    <a:pt x="301" y="2181"/>
                  </a:lnTo>
                  <a:cubicBezTo>
                    <a:pt x="134" y="2281"/>
                    <a:pt x="0" y="2481"/>
                    <a:pt x="0" y="2681"/>
                  </a:cubicBezTo>
                  <a:cubicBezTo>
                    <a:pt x="0" y="2795"/>
                    <a:pt x="62" y="2862"/>
                    <a:pt x="154" y="2862"/>
                  </a:cubicBezTo>
                  <a:cubicBezTo>
                    <a:pt x="197" y="2862"/>
                    <a:pt x="247" y="2847"/>
                    <a:pt x="301" y="2815"/>
                  </a:cubicBezTo>
                  <a:lnTo>
                    <a:pt x="4003" y="713"/>
                  </a:lnTo>
                  <a:cubicBezTo>
                    <a:pt x="4170" y="580"/>
                    <a:pt x="4270" y="413"/>
                    <a:pt x="4303" y="213"/>
                  </a:cubicBezTo>
                  <a:cubicBezTo>
                    <a:pt x="4303" y="75"/>
                    <a:pt x="4240" y="0"/>
                    <a:pt x="4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1"/>
            <p:cNvSpPr/>
            <p:nvPr/>
          </p:nvSpPr>
          <p:spPr>
            <a:xfrm>
              <a:off x="4246525" y="1165925"/>
              <a:ext cx="227700" cy="141125"/>
            </a:xfrm>
            <a:custGeom>
              <a:avLst/>
              <a:gdLst/>
              <a:ahLst/>
              <a:cxnLst/>
              <a:rect l="l" t="t" r="r" b="b"/>
              <a:pathLst>
                <a:path w="9108" h="5645" extrusionOk="0">
                  <a:moveTo>
                    <a:pt x="8954" y="1"/>
                  </a:moveTo>
                  <a:cubicBezTo>
                    <a:pt x="8911" y="1"/>
                    <a:pt x="8861" y="16"/>
                    <a:pt x="8807" y="48"/>
                  </a:cubicBezTo>
                  <a:lnTo>
                    <a:pt x="301" y="4951"/>
                  </a:lnTo>
                  <a:cubicBezTo>
                    <a:pt x="101" y="5052"/>
                    <a:pt x="1" y="5252"/>
                    <a:pt x="1" y="5452"/>
                  </a:cubicBezTo>
                  <a:cubicBezTo>
                    <a:pt x="1" y="5576"/>
                    <a:pt x="74" y="5644"/>
                    <a:pt x="180" y="5644"/>
                  </a:cubicBezTo>
                  <a:cubicBezTo>
                    <a:pt x="217" y="5644"/>
                    <a:pt x="258" y="5636"/>
                    <a:pt x="301" y="5619"/>
                  </a:cubicBezTo>
                  <a:lnTo>
                    <a:pt x="8807" y="682"/>
                  </a:lnTo>
                  <a:cubicBezTo>
                    <a:pt x="8974" y="582"/>
                    <a:pt x="9074" y="382"/>
                    <a:pt x="9107" y="181"/>
                  </a:cubicBezTo>
                  <a:cubicBezTo>
                    <a:pt x="9107" y="68"/>
                    <a:pt x="9046" y="1"/>
                    <a:pt x="89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1"/>
            <p:cNvSpPr/>
            <p:nvPr/>
          </p:nvSpPr>
          <p:spPr>
            <a:xfrm>
              <a:off x="4134800" y="1096225"/>
              <a:ext cx="47550" cy="105925"/>
            </a:xfrm>
            <a:custGeom>
              <a:avLst/>
              <a:gdLst/>
              <a:ahLst/>
              <a:cxnLst/>
              <a:rect l="l" t="t" r="r" b="b"/>
              <a:pathLst>
                <a:path w="1902" h="4237" extrusionOk="0">
                  <a:moveTo>
                    <a:pt x="1768" y="1"/>
                  </a:moveTo>
                  <a:lnTo>
                    <a:pt x="1768" y="34"/>
                  </a:lnTo>
                  <a:lnTo>
                    <a:pt x="100" y="2703"/>
                  </a:lnTo>
                  <a:cubicBezTo>
                    <a:pt x="67" y="2736"/>
                    <a:pt x="33" y="2803"/>
                    <a:pt x="33" y="2869"/>
                  </a:cubicBezTo>
                  <a:cubicBezTo>
                    <a:pt x="0" y="2903"/>
                    <a:pt x="0" y="2969"/>
                    <a:pt x="0" y="3036"/>
                  </a:cubicBezTo>
                  <a:lnTo>
                    <a:pt x="0" y="3303"/>
                  </a:lnTo>
                  <a:cubicBezTo>
                    <a:pt x="0" y="3336"/>
                    <a:pt x="0" y="3370"/>
                    <a:pt x="33" y="3436"/>
                  </a:cubicBezTo>
                  <a:cubicBezTo>
                    <a:pt x="67" y="3470"/>
                    <a:pt x="100" y="3470"/>
                    <a:pt x="134" y="3503"/>
                  </a:cubicBezTo>
                  <a:lnTo>
                    <a:pt x="1768" y="4237"/>
                  </a:lnTo>
                  <a:lnTo>
                    <a:pt x="1801" y="4237"/>
                  </a:lnTo>
                  <a:cubicBezTo>
                    <a:pt x="1835" y="4237"/>
                    <a:pt x="1868" y="4204"/>
                    <a:pt x="1868" y="4170"/>
                  </a:cubicBezTo>
                  <a:cubicBezTo>
                    <a:pt x="1901" y="4137"/>
                    <a:pt x="1901" y="4104"/>
                    <a:pt x="1901" y="4070"/>
                  </a:cubicBezTo>
                  <a:lnTo>
                    <a:pt x="1901" y="3036"/>
                  </a:lnTo>
                  <a:cubicBezTo>
                    <a:pt x="1901" y="2969"/>
                    <a:pt x="1901" y="2869"/>
                    <a:pt x="1868" y="2869"/>
                  </a:cubicBezTo>
                  <a:cubicBezTo>
                    <a:pt x="1835" y="2869"/>
                    <a:pt x="1801" y="2836"/>
                    <a:pt x="1768" y="2836"/>
                  </a:cubicBezTo>
                  <a:lnTo>
                    <a:pt x="1068" y="2569"/>
                  </a:lnTo>
                  <a:lnTo>
                    <a:pt x="1735" y="1468"/>
                  </a:lnTo>
                  <a:cubicBezTo>
                    <a:pt x="1768" y="1435"/>
                    <a:pt x="1801" y="1368"/>
                    <a:pt x="1801" y="1335"/>
                  </a:cubicBezTo>
                  <a:cubicBezTo>
                    <a:pt x="1868" y="1268"/>
                    <a:pt x="1868" y="1201"/>
                    <a:pt x="1868" y="1135"/>
                  </a:cubicBezTo>
                  <a:lnTo>
                    <a:pt x="1868" y="67"/>
                  </a:lnTo>
                  <a:cubicBezTo>
                    <a:pt x="1868" y="67"/>
                    <a:pt x="1868" y="34"/>
                    <a:pt x="1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1"/>
            <p:cNvSpPr/>
            <p:nvPr/>
          </p:nvSpPr>
          <p:spPr>
            <a:xfrm>
              <a:off x="4189825" y="1043700"/>
              <a:ext cx="55075" cy="167425"/>
            </a:xfrm>
            <a:custGeom>
              <a:avLst/>
              <a:gdLst/>
              <a:ahLst/>
              <a:cxnLst/>
              <a:rect l="l" t="t" r="r" b="b"/>
              <a:pathLst>
                <a:path w="2203" h="6697" extrusionOk="0">
                  <a:moveTo>
                    <a:pt x="2102" y="0"/>
                  </a:moveTo>
                  <a:lnTo>
                    <a:pt x="1568" y="334"/>
                  </a:lnTo>
                  <a:cubicBezTo>
                    <a:pt x="1502" y="367"/>
                    <a:pt x="1468" y="400"/>
                    <a:pt x="1435" y="467"/>
                  </a:cubicBezTo>
                  <a:cubicBezTo>
                    <a:pt x="1402" y="500"/>
                    <a:pt x="1402" y="567"/>
                    <a:pt x="1368" y="634"/>
                  </a:cubicBezTo>
                  <a:lnTo>
                    <a:pt x="1" y="6538"/>
                  </a:lnTo>
                  <a:cubicBezTo>
                    <a:pt x="1" y="6571"/>
                    <a:pt x="1" y="6571"/>
                    <a:pt x="1" y="6605"/>
                  </a:cubicBezTo>
                  <a:cubicBezTo>
                    <a:pt x="1" y="6638"/>
                    <a:pt x="1" y="6672"/>
                    <a:pt x="34" y="6672"/>
                  </a:cubicBezTo>
                  <a:cubicBezTo>
                    <a:pt x="34" y="6688"/>
                    <a:pt x="42" y="6697"/>
                    <a:pt x="51" y="6697"/>
                  </a:cubicBezTo>
                  <a:cubicBezTo>
                    <a:pt x="59" y="6697"/>
                    <a:pt x="67" y="6688"/>
                    <a:pt x="67" y="6672"/>
                  </a:cubicBezTo>
                  <a:lnTo>
                    <a:pt x="634" y="6371"/>
                  </a:lnTo>
                  <a:cubicBezTo>
                    <a:pt x="668" y="6338"/>
                    <a:pt x="735" y="6305"/>
                    <a:pt x="735" y="6238"/>
                  </a:cubicBezTo>
                  <a:cubicBezTo>
                    <a:pt x="768" y="6205"/>
                    <a:pt x="801" y="6138"/>
                    <a:pt x="801" y="6071"/>
                  </a:cubicBezTo>
                  <a:lnTo>
                    <a:pt x="2202" y="167"/>
                  </a:lnTo>
                  <a:cubicBezTo>
                    <a:pt x="2202" y="133"/>
                    <a:pt x="2202" y="100"/>
                    <a:pt x="2202" y="100"/>
                  </a:cubicBezTo>
                  <a:cubicBezTo>
                    <a:pt x="2202" y="67"/>
                    <a:pt x="2202" y="33"/>
                    <a:pt x="2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1"/>
            <p:cNvSpPr/>
            <p:nvPr/>
          </p:nvSpPr>
          <p:spPr>
            <a:xfrm>
              <a:off x="4252375" y="1052850"/>
              <a:ext cx="47550" cy="105950"/>
            </a:xfrm>
            <a:custGeom>
              <a:avLst/>
              <a:gdLst/>
              <a:ahLst/>
              <a:cxnLst/>
              <a:rect l="l" t="t" r="r" b="b"/>
              <a:pathLst>
                <a:path w="1902" h="4238" extrusionOk="0">
                  <a:moveTo>
                    <a:pt x="101" y="1"/>
                  </a:moveTo>
                  <a:cubicBezTo>
                    <a:pt x="67" y="1"/>
                    <a:pt x="34" y="34"/>
                    <a:pt x="34" y="68"/>
                  </a:cubicBezTo>
                  <a:cubicBezTo>
                    <a:pt x="0" y="101"/>
                    <a:pt x="0" y="134"/>
                    <a:pt x="0" y="168"/>
                  </a:cubicBezTo>
                  <a:lnTo>
                    <a:pt x="0" y="1202"/>
                  </a:lnTo>
                  <a:cubicBezTo>
                    <a:pt x="0" y="1302"/>
                    <a:pt x="0" y="1335"/>
                    <a:pt x="34" y="1369"/>
                  </a:cubicBezTo>
                  <a:cubicBezTo>
                    <a:pt x="67" y="1369"/>
                    <a:pt x="101" y="1402"/>
                    <a:pt x="134" y="1402"/>
                  </a:cubicBezTo>
                  <a:lnTo>
                    <a:pt x="868" y="1669"/>
                  </a:lnTo>
                  <a:lnTo>
                    <a:pt x="134" y="2803"/>
                  </a:lnTo>
                  <a:cubicBezTo>
                    <a:pt x="101" y="2836"/>
                    <a:pt x="67" y="2870"/>
                    <a:pt x="34" y="2936"/>
                  </a:cubicBezTo>
                  <a:cubicBezTo>
                    <a:pt x="0" y="3003"/>
                    <a:pt x="0" y="3070"/>
                    <a:pt x="0" y="3137"/>
                  </a:cubicBezTo>
                  <a:lnTo>
                    <a:pt x="0" y="4171"/>
                  </a:lnTo>
                  <a:cubicBezTo>
                    <a:pt x="0" y="4171"/>
                    <a:pt x="0" y="4204"/>
                    <a:pt x="34" y="4237"/>
                  </a:cubicBezTo>
                  <a:lnTo>
                    <a:pt x="101" y="4237"/>
                  </a:lnTo>
                  <a:lnTo>
                    <a:pt x="134" y="4204"/>
                  </a:lnTo>
                  <a:lnTo>
                    <a:pt x="1768" y="1535"/>
                  </a:lnTo>
                  <a:cubicBezTo>
                    <a:pt x="1802" y="1502"/>
                    <a:pt x="1835" y="1435"/>
                    <a:pt x="1868" y="1369"/>
                  </a:cubicBezTo>
                  <a:cubicBezTo>
                    <a:pt x="1902" y="1335"/>
                    <a:pt x="1902" y="1269"/>
                    <a:pt x="1902" y="1202"/>
                  </a:cubicBezTo>
                  <a:lnTo>
                    <a:pt x="1868" y="968"/>
                  </a:lnTo>
                  <a:cubicBezTo>
                    <a:pt x="1902" y="902"/>
                    <a:pt x="1868" y="868"/>
                    <a:pt x="1868" y="835"/>
                  </a:cubicBezTo>
                  <a:cubicBezTo>
                    <a:pt x="1835" y="802"/>
                    <a:pt x="1802" y="768"/>
                    <a:pt x="1768" y="768"/>
                  </a:cubicBezTo>
                  <a:lnTo>
                    <a:pt x="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1"/>
            <p:cNvSpPr/>
            <p:nvPr/>
          </p:nvSpPr>
          <p:spPr>
            <a:xfrm>
              <a:off x="4409150" y="1177350"/>
              <a:ext cx="347775" cy="443750"/>
            </a:xfrm>
            <a:custGeom>
              <a:avLst/>
              <a:gdLst/>
              <a:ahLst/>
              <a:cxnLst/>
              <a:rect l="l" t="t" r="r" b="b"/>
              <a:pathLst>
                <a:path w="13911" h="17750" extrusionOk="0">
                  <a:moveTo>
                    <a:pt x="6223" y="0"/>
                  </a:moveTo>
                  <a:cubicBezTo>
                    <a:pt x="5775" y="0"/>
                    <a:pt x="5355" y="382"/>
                    <a:pt x="5104" y="1159"/>
                  </a:cubicBezTo>
                  <a:lnTo>
                    <a:pt x="267" y="15069"/>
                  </a:lnTo>
                  <a:cubicBezTo>
                    <a:pt x="1" y="15836"/>
                    <a:pt x="67" y="16370"/>
                    <a:pt x="434" y="16570"/>
                  </a:cubicBezTo>
                  <a:cubicBezTo>
                    <a:pt x="768" y="16737"/>
                    <a:pt x="2002" y="17470"/>
                    <a:pt x="2336" y="17671"/>
                  </a:cubicBezTo>
                  <a:cubicBezTo>
                    <a:pt x="2442" y="17724"/>
                    <a:pt x="2555" y="17750"/>
                    <a:pt x="2680" y="17750"/>
                  </a:cubicBezTo>
                  <a:cubicBezTo>
                    <a:pt x="2948" y="17750"/>
                    <a:pt x="3272" y="17631"/>
                    <a:pt x="3703" y="17404"/>
                  </a:cubicBezTo>
                  <a:lnTo>
                    <a:pt x="12143" y="12534"/>
                  </a:lnTo>
                  <a:cubicBezTo>
                    <a:pt x="13477" y="11733"/>
                    <a:pt x="13911" y="10032"/>
                    <a:pt x="13143" y="8731"/>
                  </a:cubicBezTo>
                  <a:lnTo>
                    <a:pt x="9307" y="2059"/>
                  </a:lnTo>
                  <a:cubicBezTo>
                    <a:pt x="9140" y="1726"/>
                    <a:pt x="8907" y="1459"/>
                    <a:pt x="8607" y="1259"/>
                  </a:cubicBezTo>
                  <a:lnTo>
                    <a:pt x="6672" y="125"/>
                  </a:lnTo>
                  <a:cubicBezTo>
                    <a:pt x="6523" y="42"/>
                    <a:pt x="6372" y="0"/>
                    <a:pt x="6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1"/>
            <p:cNvSpPr/>
            <p:nvPr/>
          </p:nvSpPr>
          <p:spPr>
            <a:xfrm>
              <a:off x="4409150" y="1495675"/>
              <a:ext cx="125950" cy="125975"/>
            </a:xfrm>
            <a:custGeom>
              <a:avLst/>
              <a:gdLst/>
              <a:ahLst/>
              <a:cxnLst/>
              <a:rect l="l" t="t" r="r" b="b"/>
              <a:pathLst>
                <a:path w="5038" h="5039" extrusionOk="0">
                  <a:moveTo>
                    <a:pt x="1101" y="1"/>
                  </a:moveTo>
                  <a:lnTo>
                    <a:pt x="267" y="2336"/>
                  </a:lnTo>
                  <a:cubicBezTo>
                    <a:pt x="1" y="3136"/>
                    <a:pt x="101" y="3637"/>
                    <a:pt x="434" y="3837"/>
                  </a:cubicBezTo>
                  <a:cubicBezTo>
                    <a:pt x="768" y="4037"/>
                    <a:pt x="2002" y="4737"/>
                    <a:pt x="2336" y="4938"/>
                  </a:cubicBezTo>
                  <a:cubicBezTo>
                    <a:pt x="2449" y="5006"/>
                    <a:pt x="2570" y="5039"/>
                    <a:pt x="2705" y="5039"/>
                  </a:cubicBezTo>
                  <a:cubicBezTo>
                    <a:pt x="2968" y="5039"/>
                    <a:pt x="3285" y="4913"/>
                    <a:pt x="3703" y="4671"/>
                  </a:cubicBezTo>
                  <a:lnTo>
                    <a:pt x="4204" y="4370"/>
                  </a:lnTo>
                  <a:lnTo>
                    <a:pt x="5038" y="2302"/>
                  </a:lnTo>
                  <a:lnTo>
                    <a:pt x="1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71"/>
            <p:cNvSpPr/>
            <p:nvPr/>
          </p:nvSpPr>
          <p:spPr>
            <a:xfrm>
              <a:off x="4455400" y="1205375"/>
              <a:ext cx="301525" cy="415950"/>
            </a:xfrm>
            <a:custGeom>
              <a:avLst/>
              <a:gdLst/>
              <a:ahLst/>
              <a:cxnLst/>
              <a:rect l="l" t="t" r="r" b="b"/>
              <a:pathLst>
                <a:path w="12061" h="16638" extrusionOk="0">
                  <a:moveTo>
                    <a:pt x="6281" y="1"/>
                  </a:moveTo>
                  <a:cubicBezTo>
                    <a:pt x="5836" y="1"/>
                    <a:pt x="5421" y="394"/>
                    <a:pt x="5156" y="1172"/>
                  </a:cubicBezTo>
                  <a:lnTo>
                    <a:pt x="352" y="15048"/>
                  </a:lnTo>
                  <a:cubicBezTo>
                    <a:pt x="0" y="16057"/>
                    <a:pt x="226" y="16637"/>
                    <a:pt x="855" y="16637"/>
                  </a:cubicBezTo>
                  <a:cubicBezTo>
                    <a:pt x="1120" y="16637"/>
                    <a:pt x="1457" y="16534"/>
                    <a:pt x="1853" y="16316"/>
                  </a:cubicBezTo>
                  <a:lnTo>
                    <a:pt x="10293" y="11413"/>
                  </a:lnTo>
                  <a:cubicBezTo>
                    <a:pt x="11627" y="10645"/>
                    <a:pt x="12061" y="8944"/>
                    <a:pt x="11293" y="7610"/>
                  </a:cubicBezTo>
                  <a:lnTo>
                    <a:pt x="7457" y="938"/>
                  </a:lnTo>
                  <a:cubicBezTo>
                    <a:pt x="7096" y="311"/>
                    <a:pt x="6677" y="1"/>
                    <a:pt x="6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71"/>
            <p:cNvSpPr/>
            <p:nvPr/>
          </p:nvSpPr>
          <p:spPr>
            <a:xfrm>
              <a:off x="4580950" y="1271550"/>
              <a:ext cx="59225" cy="180575"/>
            </a:xfrm>
            <a:custGeom>
              <a:avLst/>
              <a:gdLst/>
              <a:ahLst/>
              <a:cxnLst/>
              <a:rect l="l" t="t" r="r" b="b"/>
              <a:pathLst>
                <a:path w="2369" h="7223" extrusionOk="0">
                  <a:moveTo>
                    <a:pt x="1701" y="1"/>
                  </a:moveTo>
                  <a:cubicBezTo>
                    <a:pt x="1676" y="1"/>
                    <a:pt x="1651" y="9"/>
                    <a:pt x="1635" y="26"/>
                  </a:cubicBezTo>
                  <a:lnTo>
                    <a:pt x="234" y="827"/>
                  </a:lnTo>
                  <a:cubicBezTo>
                    <a:pt x="100" y="927"/>
                    <a:pt x="0" y="1093"/>
                    <a:pt x="0" y="1260"/>
                  </a:cubicBezTo>
                  <a:lnTo>
                    <a:pt x="300" y="6731"/>
                  </a:lnTo>
                  <a:cubicBezTo>
                    <a:pt x="300" y="6797"/>
                    <a:pt x="334" y="6864"/>
                    <a:pt x="367" y="6898"/>
                  </a:cubicBezTo>
                  <a:lnTo>
                    <a:pt x="901" y="7198"/>
                  </a:lnTo>
                  <a:cubicBezTo>
                    <a:pt x="934" y="7214"/>
                    <a:pt x="968" y="7223"/>
                    <a:pt x="1001" y="7223"/>
                  </a:cubicBezTo>
                  <a:cubicBezTo>
                    <a:pt x="1034" y="7223"/>
                    <a:pt x="1068" y="7214"/>
                    <a:pt x="1101" y="7198"/>
                  </a:cubicBezTo>
                  <a:lnTo>
                    <a:pt x="1801" y="6797"/>
                  </a:lnTo>
                  <a:cubicBezTo>
                    <a:pt x="1968" y="6697"/>
                    <a:pt x="2035" y="6531"/>
                    <a:pt x="2068" y="6364"/>
                  </a:cubicBezTo>
                  <a:lnTo>
                    <a:pt x="2369" y="526"/>
                  </a:lnTo>
                  <a:cubicBezTo>
                    <a:pt x="2369" y="460"/>
                    <a:pt x="2335" y="393"/>
                    <a:pt x="2302" y="360"/>
                  </a:cubicBezTo>
                  <a:lnTo>
                    <a:pt x="1768" y="26"/>
                  </a:lnTo>
                  <a:cubicBezTo>
                    <a:pt x="1751" y="9"/>
                    <a:pt x="1726" y="1"/>
                    <a:pt x="17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71"/>
            <p:cNvSpPr/>
            <p:nvPr/>
          </p:nvSpPr>
          <p:spPr>
            <a:xfrm>
              <a:off x="4580950" y="1297200"/>
              <a:ext cx="22525" cy="154300"/>
            </a:xfrm>
            <a:custGeom>
              <a:avLst/>
              <a:gdLst/>
              <a:ahLst/>
              <a:cxnLst/>
              <a:rect l="l" t="t" r="r" b="b"/>
              <a:pathLst>
                <a:path w="901" h="6172" extrusionOk="0">
                  <a:moveTo>
                    <a:pt x="67" y="1"/>
                  </a:moveTo>
                  <a:cubicBezTo>
                    <a:pt x="34" y="67"/>
                    <a:pt x="0" y="167"/>
                    <a:pt x="0" y="234"/>
                  </a:cubicBezTo>
                  <a:lnTo>
                    <a:pt x="300" y="5705"/>
                  </a:lnTo>
                  <a:cubicBezTo>
                    <a:pt x="300" y="5771"/>
                    <a:pt x="334" y="5838"/>
                    <a:pt x="367" y="5872"/>
                  </a:cubicBezTo>
                  <a:cubicBezTo>
                    <a:pt x="434" y="5905"/>
                    <a:pt x="801" y="6105"/>
                    <a:pt x="901" y="6172"/>
                  </a:cubicBezTo>
                  <a:cubicBezTo>
                    <a:pt x="867" y="6138"/>
                    <a:pt x="834" y="6072"/>
                    <a:pt x="834" y="6038"/>
                  </a:cubicBezTo>
                  <a:lnTo>
                    <a:pt x="534" y="534"/>
                  </a:lnTo>
                  <a:cubicBezTo>
                    <a:pt x="534" y="468"/>
                    <a:pt x="567" y="368"/>
                    <a:pt x="601" y="301"/>
                  </a:cubicBezTo>
                  <a:lnTo>
                    <a:pt x="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71"/>
            <p:cNvSpPr/>
            <p:nvPr/>
          </p:nvSpPr>
          <p:spPr>
            <a:xfrm>
              <a:off x="4585100" y="1454500"/>
              <a:ext cx="51750" cy="62075"/>
            </a:xfrm>
            <a:custGeom>
              <a:avLst/>
              <a:gdLst/>
              <a:ahLst/>
              <a:cxnLst/>
              <a:rect l="l" t="t" r="r" b="b"/>
              <a:pathLst>
                <a:path w="2070" h="2483" extrusionOk="0">
                  <a:moveTo>
                    <a:pt x="1027" y="0"/>
                  </a:moveTo>
                  <a:cubicBezTo>
                    <a:pt x="935" y="0"/>
                    <a:pt x="842" y="25"/>
                    <a:pt x="768" y="80"/>
                  </a:cubicBezTo>
                  <a:cubicBezTo>
                    <a:pt x="301" y="413"/>
                    <a:pt x="34" y="947"/>
                    <a:pt x="1" y="1514"/>
                  </a:cubicBezTo>
                  <a:cubicBezTo>
                    <a:pt x="1" y="1748"/>
                    <a:pt x="101" y="1981"/>
                    <a:pt x="268" y="2115"/>
                  </a:cubicBezTo>
                  <a:lnTo>
                    <a:pt x="802" y="2448"/>
                  </a:lnTo>
                  <a:cubicBezTo>
                    <a:pt x="861" y="2472"/>
                    <a:pt x="920" y="2483"/>
                    <a:pt x="979" y="2483"/>
                  </a:cubicBezTo>
                  <a:cubicBezTo>
                    <a:pt x="1087" y="2483"/>
                    <a:pt x="1194" y="2446"/>
                    <a:pt x="1302" y="2382"/>
                  </a:cubicBezTo>
                  <a:cubicBezTo>
                    <a:pt x="1736" y="2048"/>
                    <a:pt x="2036" y="1514"/>
                    <a:pt x="2036" y="947"/>
                  </a:cubicBezTo>
                  <a:cubicBezTo>
                    <a:pt x="2069" y="714"/>
                    <a:pt x="1969" y="514"/>
                    <a:pt x="1769" y="347"/>
                  </a:cubicBezTo>
                  <a:lnTo>
                    <a:pt x="1235" y="47"/>
                  </a:lnTo>
                  <a:cubicBezTo>
                    <a:pt x="1175" y="17"/>
                    <a:pt x="1102" y="0"/>
                    <a:pt x="10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1"/>
            <p:cNvSpPr/>
            <p:nvPr/>
          </p:nvSpPr>
          <p:spPr>
            <a:xfrm>
              <a:off x="4594275" y="1279875"/>
              <a:ext cx="45900" cy="171825"/>
            </a:xfrm>
            <a:custGeom>
              <a:avLst/>
              <a:gdLst/>
              <a:ahLst/>
              <a:cxnLst/>
              <a:rect l="l" t="t" r="r" b="b"/>
              <a:pathLst>
                <a:path w="1836" h="6873" extrusionOk="0">
                  <a:moveTo>
                    <a:pt x="1701" y="0"/>
                  </a:moveTo>
                  <a:cubicBezTo>
                    <a:pt x="1671" y="0"/>
                    <a:pt x="1638" y="9"/>
                    <a:pt x="1602" y="27"/>
                  </a:cubicBezTo>
                  <a:lnTo>
                    <a:pt x="234" y="827"/>
                  </a:lnTo>
                  <a:cubicBezTo>
                    <a:pt x="101" y="927"/>
                    <a:pt x="1" y="1061"/>
                    <a:pt x="1" y="1227"/>
                  </a:cubicBezTo>
                  <a:lnTo>
                    <a:pt x="301" y="6698"/>
                  </a:lnTo>
                  <a:cubicBezTo>
                    <a:pt x="277" y="6794"/>
                    <a:pt x="356" y="6872"/>
                    <a:pt x="452" y="6872"/>
                  </a:cubicBezTo>
                  <a:cubicBezTo>
                    <a:pt x="490" y="6872"/>
                    <a:pt x="530" y="6860"/>
                    <a:pt x="568" y="6831"/>
                  </a:cubicBezTo>
                  <a:lnTo>
                    <a:pt x="1302" y="6431"/>
                  </a:lnTo>
                  <a:cubicBezTo>
                    <a:pt x="1435" y="6331"/>
                    <a:pt x="1535" y="6164"/>
                    <a:pt x="1535" y="5997"/>
                  </a:cubicBezTo>
                  <a:lnTo>
                    <a:pt x="1836" y="160"/>
                  </a:lnTo>
                  <a:cubicBezTo>
                    <a:pt x="1836" y="62"/>
                    <a:pt x="1782" y="0"/>
                    <a:pt x="1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71"/>
            <p:cNvSpPr/>
            <p:nvPr/>
          </p:nvSpPr>
          <p:spPr>
            <a:xfrm>
              <a:off x="4603450" y="1451475"/>
              <a:ext cx="1700" cy="25"/>
            </a:xfrm>
            <a:custGeom>
              <a:avLst/>
              <a:gdLst/>
              <a:ahLst/>
              <a:cxnLst/>
              <a:rect l="l" t="t" r="r" b="b"/>
              <a:pathLst>
                <a:path w="68" h="1" extrusionOk="0">
                  <a:moveTo>
                    <a:pt x="1" y="1"/>
                  </a:moveTo>
                  <a:cubicBezTo>
                    <a:pt x="34" y="1"/>
                    <a:pt x="34" y="1"/>
                    <a:pt x="68" y="1"/>
                  </a:cubicBezTo>
                  <a:lnTo>
                    <a:pt x="68" y="1"/>
                  </a:lnTo>
                  <a:cubicBezTo>
                    <a:pt x="34" y="1"/>
                    <a:pt x="34"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71"/>
            <p:cNvSpPr/>
            <p:nvPr/>
          </p:nvSpPr>
          <p:spPr>
            <a:xfrm>
              <a:off x="4598450" y="1462450"/>
              <a:ext cx="37550" cy="53950"/>
            </a:xfrm>
            <a:custGeom>
              <a:avLst/>
              <a:gdLst/>
              <a:ahLst/>
              <a:cxnLst/>
              <a:rect l="l" t="t" r="r" b="b"/>
              <a:pathLst>
                <a:path w="1502" h="2158" extrusionOk="0">
                  <a:moveTo>
                    <a:pt x="1075" y="1"/>
                  </a:moveTo>
                  <a:cubicBezTo>
                    <a:pt x="985" y="1"/>
                    <a:pt x="883" y="30"/>
                    <a:pt x="768" y="95"/>
                  </a:cubicBezTo>
                  <a:cubicBezTo>
                    <a:pt x="301" y="396"/>
                    <a:pt x="1" y="929"/>
                    <a:pt x="1" y="1496"/>
                  </a:cubicBezTo>
                  <a:cubicBezTo>
                    <a:pt x="1" y="1875"/>
                    <a:pt x="172" y="2158"/>
                    <a:pt x="458" y="2158"/>
                  </a:cubicBezTo>
                  <a:cubicBezTo>
                    <a:pt x="550" y="2158"/>
                    <a:pt x="654" y="2129"/>
                    <a:pt x="768" y="2064"/>
                  </a:cubicBezTo>
                  <a:cubicBezTo>
                    <a:pt x="1202" y="1730"/>
                    <a:pt x="1502" y="1196"/>
                    <a:pt x="1502" y="629"/>
                  </a:cubicBezTo>
                  <a:cubicBezTo>
                    <a:pt x="1502" y="277"/>
                    <a:pt x="1350"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71"/>
            <p:cNvSpPr/>
            <p:nvPr/>
          </p:nvSpPr>
          <p:spPr>
            <a:xfrm>
              <a:off x="1522100" y="789000"/>
              <a:ext cx="1137500" cy="1358550"/>
            </a:xfrm>
            <a:custGeom>
              <a:avLst/>
              <a:gdLst/>
              <a:ahLst/>
              <a:cxnLst/>
              <a:rect l="l" t="t" r="r" b="b"/>
              <a:pathLst>
                <a:path w="45500" h="54342" extrusionOk="0">
                  <a:moveTo>
                    <a:pt x="28456" y="1"/>
                  </a:moveTo>
                  <a:cubicBezTo>
                    <a:pt x="25821" y="1"/>
                    <a:pt x="22842" y="868"/>
                    <a:pt x="19681" y="2683"/>
                  </a:cubicBezTo>
                  <a:cubicBezTo>
                    <a:pt x="8806" y="8954"/>
                    <a:pt x="0" y="24231"/>
                    <a:pt x="0" y="36774"/>
                  </a:cubicBezTo>
                  <a:cubicBezTo>
                    <a:pt x="0" y="43012"/>
                    <a:pt x="2202" y="47415"/>
                    <a:pt x="5738" y="49483"/>
                  </a:cubicBezTo>
                  <a:lnTo>
                    <a:pt x="11542" y="52819"/>
                  </a:lnTo>
                  <a:cubicBezTo>
                    <a:pt x="13110" y="53815"/>
                    <a:pt x="14967" y="54342"/>
                    <a:pt x="17033" y="54342"/>
                  </a:cubicBezTo>
                  <a:cubicBezTo>
                    <a:pt x="19669" y="54342"/>
                    <a:pt x="22643" y="53484"/>
                    <a:pt x="25785" y="51651"/>
                  </a:cubicBezTo>
                  <a:cubicBezTo>
                    <a:pt x="36660" y="45380"/>
                    <a:pt x="45466" y="30136"/>
                    <a:pt x="45466" y="17560"/>
                  </a:cubicBezTo>
                  <a:cubicBezTo>
                    <a:pt x="45499" y="11055"/>
                    <a:pt x="43098" y="6552"/>
                    <a:pt x="39295" y="4617"/>
                  </a:cubicBezTo>
                  <a:lnTo>
                    <a:pt x="33491" y="1282"/>
                  </a:lnTo>
                  <a:cubicBezTo>
                    <a:pt x="32023" y="437"/>
                    <a:pt x="30326" y="1"/>
                    <a:pt x="284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71"/>
            <p:cNvSpPr/>
            <p:nvPr/>
          </p:nvSpPr>
          <p:spPr>
            <a:xfrm>
              <a:off x="1522100" y="1543225"/>
              <a:ext cx="454500" cy="566250"/>
            </a:xfrm>
            <a:custGeom>
              <a:avLst/>
              <a:gdLst/>
              <a:ahLst/>
              <a:cxnLst/>
              <a:rect l="l" t="t" r="r" b="b"/>
              <a:pathLst>
                <a:path w="18180" h="22650" extrusionOk="0">
                  <a:moveTo>
                    <a:pt x="734" y="0"/>
                  </a:moveTo>
                  <a:cubicBezTo>
                    <a:pt x="267" y="2168"/>
                    <a:pt x="0" y="4370"/>
                    <a:pt x="0" y="6605"/>
                  </a:cubicBezTo>
                  <a:cubicBezTo>
                    <a:pt x="0" y="12843"/>
                    <a:pt x="2202" y="17246"/>
                    <a:pt x="5738" y="19314"/>
                  </a:cubicBezTo>
                  <a:lnTo>
                    <a:pt x="11575" y="22650"/>
                  </a:lnTo>
                  <a:lnTo>
                    <a:pt x="13310" y="19748"/>
                  </a:lnTo>
                  <a:lnTo>
                    <a:pt x="18180" y="10041"/>
                  </a:lnTo>
                  <a:lnTo>
                    <a:pt x="7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71"/>
            <p:cNvSpPr/>
            <p:nvPr/>
          </p:nvSpPr>
          <p:spPr>
            <a:xfrm>
              <a:off x="1692225" y="894275"/>
              <a:ext cx="950700" cy="1236875"/>
            </a:xfrm>
            <a:custGeom>
              <a:avLst/>
              <a:gdLst/>
              <a:ahLst/>
              <a:cxnLst/>
              <a:rect l="l" t="t" r="r" b="b"/>
              <a:pathLst>
                <a:path w="38028" h="49475" extrusionOk="0">
                  <a:moveTo>
                    <a:pt x="28095" y="1"/>
                  </a:moveTo>
                  <a:cubicBezTo>
                    <a:pt x="27992" y="1"/>
                    <a:pt x="27890" y="3"/>
                    <a:pt x="27787" y="6"/>
                  </a:cubicBezTo>
                  <a:cubicBezTo>
                    <a:pt x="25185" y="6"/>
                    <a:pt x="22316" y="873"/>
                    <a:pt x="19347" y="2608"/>
                  </a:cubicBezTo>
                  <a:cubicBezTo>
                    <a:pt x="8706" y="8746"/>
                    <a:pt x="0" y="23790"/>
                    <a:pt x="0" y="36099"/>
                  </a:cubicBezTo>
                  <a:cubicBezTo>
                    <a:pt x="0" y="44371"/>
                    <a:pt x="3903" y="49475"/>
                    <a:pt x="10207" y="49475"/>
                  </a:cubicBezTo>
                  <a:cubicBezTo>
                    <a:pt x="12843" y="49475"/>
                    <a:pt x="15678" y="48608"/>
                    <a:pt x="18680" y="46873"/>
                  </a:cubicBezTo>
                  <a:cubicBezTo>
                    <a:pt x="29354" y="40735"/>
                    <a:pt x="38027" y="25691"/>
                    <a:pt x="38027" y="13382"/>
                  </a:cubicBezTo>
                  <a:cubicBezTo>
                    <a:pt x="38027" y="9246"/>
                    <a:pt x="37026" y="5777"/>
                    <a:pt x="35158" y="3442"/>
                  </a:cubicBezTo>
                  <a:cubicBezTo>
                    <a:pt x="33422" y="1287"/>
                    <a:pt x="30848" y="1"/>
                    <a:pt x="280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1"/>
            <p:cNvSpPr/>
            <p:nvPr/>
          </p:nvSpPr>
          <p:spPr>
            <a:xfrm>
              <a:off x="1675525" y="876900"/>
              <a:ext cx="984075" cy="1270950"/>
            </a:xfrm>
            <a:custGeom>
              <a:avLst/>
              <a:gdLst/>
              <a:ahLst/>
              <a:cxnLst/>
              <a:rect l="l" t="t" r="r" b="b"/>
              <a:pathLst>
                <a:path w="39363" h="50838" extrusionOk="0">
                  <a:moveTo>
                    <a:pt x="28671" y="1366"/>
                  </a:moveTo>
                  <a:cubicBezTo>
                    <a:pt x="31258" y="1366"/>
                    <a:pt x="33670" y="2525"/>
                    <a:pt x="35293" y="4537"/>
                  </a:cubicBezTo>
                  <a:cubicBezTo>
                    <a:pt x="37061" y="6772"/>
                    <a:pt x="38028" y="10075"/>
                    <a:pt x="38028" y="14077"/>
                  </a:cubicBezTo>
                  <a:cubicBezTo>
                    <a:pt x="38028" y="26153"/>
                    <a:pt x="29489" y="40963"/>
                    <a:pt x="19014" y="47001"/>
                  </a:cubicBezTo>
                  <a:cubicBezTo>
                    <a:pt x="16179" y="48669"/>
                    <a:pt x="13344" y="49503"/>
                    <a:pt x="10875" y="49503"/>
                  </a:cubicBezTo>
                  <a:cubicBezTo>
                    <a:pt x="10773" y="49507"/>
                    <a:pt x="10671" y="49509"/>
                    <a:pt x="10570" y="49509"/>
                  </a:cubicBezTo>
                  <a:cubicBezTo>
                    <a:pt x="8045" y="49509"/>
                    <a:pt x="5642" y="48322"/>
                    <a:pt x="4070" y="46334"/>
                  </a:cubicBezTo>
                  <a:cubicBezTo>
                    <a:pt x="2269" y="44099"/>
                    <a:pt x="1335" y="40796"/>
                    <a:pt x="1335" y="36794"/>
                  </a:cubicBezTo>
                  <a:cubicBezTo>
                    <a:pt x="1335" y="24718"/>
                    <a:pt x="9875" y="9908"/>
                    <a:pt x="20349" y="3870"/>
                  </a:cubicBezTo>
                  <a:cubicBezTo>
                    <a:pt x="23184" y="2202"/>
                    <a:pt x="25986" y="1368"/>
                    <a:pt x="28455" y="1368"/>
                  </a:cubicBezTo>
                  <a:cubicBezTo>
                    <a:pt x="28527" y="1366"/>
                    <a:pt x="28599" y="1366"/>
                    <a:pt x="28671" y="1366"/>
                  </a:cubicBezTo>
                  <a:close/>
                  <a:moveTo>
                    <a:pt x="28455" y="1"/>
                  </a:moveTo>
                  <a:cubicBezTo>
                    <a:pt x="25819" y="1"/>
                    <a:pt x="22851" y="868"/>
                    <a:pt x="19682" y="2703"/>
                  </a:cubicBezTo>
                  <a:cubicBezTo>
                    <a:pt x="8807" y="8974"/>
                    <a:pt x="1" y="24251"/>
                    <a:pt x="1" y="36794"/>
                  </a:cubicBezTo>
                  <a:cubicBezTo>
                    <a:pt x="1" y="45700"/>
                    <a:pt x="4437" y="50837"/>
                    <a:pt x="10875" y="50837"/>
                  </a:cubicBezTo>
                  <a:cubicBezTo>
                    <a:pt x="13544" y="50837"/>
                    <a:pt x="16513" y="49970"/>
                    <a:pt x="19682" y="48135"/>
                  </a:cubicBezTo>
                  <a:cubicBezTo>
                    <a:pt x="30556" y="41864"/>
                    <a:pt x="39362" y="26620"/>
                    <a:pt x="39362" y="14077"/>
                  </a:cubicBezTo>
                  <a:cubicBezTo>
                    <a:pt x="39362" y="5171"/>
                    <a:pt x="34926" y="1"/>
                    <a:pt x="28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71"/>
            <p:cNvSpPr/>
            <p:nvPr/>
          </p:nvSpPr>
          <p:spPr>
            <a:xfrm>
              <a:off x="1924050" y="1107350"/>
              <a:ext cx="522800" cy="836350"/>
            </a:xfrm>
            <a:custGeom>
              <a:avLst/>
              <a:gdLst/>
              <a:ahLst/>
              <a:cxnLst/>
              <a:rect l="l" t="t" r="r" b="b"/>
              <a:pathLst>
                <a:path w="20912" h="33454" extrusionOk="0">
                  <a:moveTo>
                    <a:pt x="4326" y="7053"/>
                  </a:moveTo>
                  <a:cubicBezTo>
                    <a:pt x="4968" y="7053"/>
                    <a:pt x="5438" y="7653"/>
                    <a:pt x="5438" y="8629"/>
                  </a:cubicBezTo>
                  <a:cubicBezTo>
                    <a:pt x="5438" y="9963"/>
                    <a:pt x="4604" y="11531"/>
                    <a:pt x="3636" y="12065"/>
                  </a:cubicBezTo>
                  <a:cubicBezTo>
                    <a:pt x="3377" y="12220"/>
                    <a:pt x="3132" y="12293"/>
                    <a:pt x="2910" y="12293"/>
                  </a:cubicBezTo>
                  <a:cubicBezTo>
                    <a:pt x="2275" y="12293"/>
                    <a:pt x="1835" y="11695"/>
                    <a:pt x="1835" y="10730"/>
                  </a:cubicBezTo>
                  <a:cubicBezTo>
                    <a:pt x="1835" y="9396"/>
                    <a:pt x="2636" y="7862"/>
                    <a:pt x="3636" y="7261"/>
                  </a:cubicBezTo>
                  <a:cubicBezTo>
                    <a:pt x="3878" y="7119"/>
                    <a:pt x="4112" y="7053"/>
                    <a:pt x="4326" y="7053"/>
                  </a:cubicBezTo>
                  <a:close/>
                  <a:moveTo>
                    <a:pt x="17982" y="17689"/>
                  </a:moveTo>
                  <a:cubicBezTo>
                    <a:pt x="18618" y="17689"/>
                    <a:pt x="19081" y="18276"/>
                    <a:pt x="19081" y="19270"/>
                  </a:cubicBezTo>
                  <a:cubicBezTo>
                    <a:pt x="19081" y="20604"/>
                    <a:pt x="18280" y="22138"/>
                    <a:pt x="17279" y="22705"/>
                  </a:cubicBezTo>
                  <a:cubicBezTo>
                    <a:pt x="17024" y="22850"/>
                    <a:pt x="16782" y="22919"/>
                    <a:pt x="16563" y="22919"/>
                  </a:cubicBezTo>
                  <a:cubicBezTo>
                    <a:pt x="15922" y="22919"/>
                    <a:pt x="15478" y="22332"/>
                    <a:pt x="15478" y="21338"/>
                  </a:cubicBezTo>
                  <a:cubicBezTo>
                    <a:pt x="15478" y="20037"/>
                    <a:pt x="16279" y="18469"/>
                    <a:pt x="17279" y="17902"/>
                  </a:cubicBezTo>
                  <a:cubicBezTo>
                    <a:pt x="17526" y="17757"/>
                    <a:pt x="17764" y="17689"/>
                    <a:pt x="17982" y="17689"/>
                  </a:cubicBezTo>
                  <a:close/>
                  <a:moveTo>
                    <a:pt x="13592" y="1"/>
                  </a:moveTo>
                  <a:cubicBezTo>
                    <a:pt x="13483" y="1"/>
                    <a:pt x="13352" y="85"/>
                    <a:pt x="13243" y="256"/>
                  </a:cubicBezTo>
                  <a:lnTo>
                    <a:pt x="9907" y="5693"/>
                  </a:lnTo>
                  <a:cubicBezTo>
                    <a:pt x="9741" y="5994"/>
                    <a:pt x="9741" y="6360"/>
                    <a:pt x="9907" y="6427"/>
                  </a:cubicBezTo>
                  <a:lnTo>
                    <a:pt x="13243" y="7962"/>
                  </a:lnTo>
                  <a:cubicBezTo>
                    <a:pt x="13268" y="7972"/>
                    <a:pt x="13294" y="7977"/>
                    <a:pt x="13320" y="7977"/>
                  </a:cubicBezTo>
                  <a:cubicBezTo>
                    <a:pt x="13543" y="7977"/>
                    <a:pt x="13810" y="7619"/>
                    <a:pt x="13810" y="7261"/>
                  </a:cubicBezTo>
                  <a:lnTo>
                    <a:pt x="13810" y="5193"/>
                  </a:lnTo>
                  <a:cubicBezTo>
                    <a:pt x="13960" y="5162"/>
                    <a:pt x="14106" y="5147"/>
                    <a:pt x="14247" y="5147"/>
                  </a:cubicBezTo>
                  <a:cubicBezTo>
                    <a:pt x="15491" y="5147"/>
                    <a:pt x="16379" y="6311"/>
                    <a:pt x="16379" y="8228"/>
                  </a:cubicBezTo>
                  <a:lnTo>
                    <a:pt x="16379" y="16167"/>
                  </a:lnTo>
                  <a:cubicBezTo>
                    <a:pt x="14677" y="17802"/>
                    <a:pt x="13710" y="20037"/>
                    <a:pt x="13643" y="22405"/>
                  </a:cubicBezTo>
                  <a:cubicBezTo>
                    <a:pt x="13643" y="24375"/>
                    <a:pt x="14557" y="25562"/>
                    <a:pt x="15854" y="25562"/>
                  </a:cubicBezTo>
                  <a:cubicBezTo>
                    <a:pt x="16292" y="25562"/>
                    <a:pt x="16774" y="25427"/>
                    <a:pt x="17279" y="25141"/>
                  </a:cubicBezTo>
                  <a:cubicBezTo>
                    <a:pt x="19281" y="23973"/>
                    <a:pt x="20882" y="20871"/>
                    <a:pt x="20882" y="18202"/>
                  </a:cubicBezTo>
                  <a:cubicBezTo>
                    <a:pt x="20911" y="16234"/>
                    <a:pt x="20010" y="15068"/>
                    <a:pt x="18723" y="15068"/>
                  </a:cubicBezTo>
                  <a:cubicBezTo>
                    <a:pt x="18549" y="15068"/>
                    <a:pt x="18367" y="15090"/>
                    <a:pt x="18180" y="15133"/>
                  </a:cubicBezTo>
                  <a:lnTo>
                    <a:pt x="18180" y="7161"/>
                  </a:lnTo>
                  <a:cubicBezTo>
                    <a:pt x="18180" y="4251"/>
                    <a:pt x="16866" y="2492"/>
                    <a:pt x="14966" y="2492"/>
                  </a:cubicBezTo>
                  <a:cubicBezTo>
                    <a:pt x="14601" y="2492"/>
                    <a:pt x="14214" y="2557"/>
                    <a:pt x="13810" y="2691"/>
                  </a:cubicBezTo>
                  <a:lnTo>
                    <a:pt x="13810" y="323"/>
                  </a:lnTo>
                  <a:cubicBezTo>
                    <a:pt x="13810" y="110"/>
                    <a:pt x="13716" y="1"/>
                    <a:pt x="13592" y="1"/>
                  </a:cubicBezTo>
                  <a:close/>
                  <a:moveTo>
                    <a:pt x="4341" y="25594"/>
                  </a:moveTo>
                  <a:cubicBezTo>
                    <a:pt x="4976" y="25594"/>
                    <a:pt x="5438" y="26174"/>
                    <a:pt x="5438" y="27142"/>
                  </a:cubicBezTo>
                  <a:cubicBezTo>
                    <a:pt x="5438" y="28476"/>
                    <a:pt x="4604" y="30011"/>
                    <a:pt x="3636" y="30611"/>
                  </a:cubicBezTo>
                  <a:cubicBezTo>
                    <a:pt x="3386" y="30753"/>
                    <a:pt x="3148" y="30820"/>
                    <a:pt x="2933" y="30820"/>
                  </a:cubicBezTo>
                  <a:cubicBezTo>
                    <a:pt x="2285" y="30820"/>
                    <a:pt x="1835" y="30219"/>
                    <a:pt x="1835" y="29243"/>
                  </a:cubicBezTo>
                  <a:cubicBezTo>
                    <a:pt x="1835" y="27909"/>
                    <a:pt x="2636" y="26375"/>
                    <a:pt x="3636" y="25808"/>
                  </a:cubicBezTo>
                  <a:cubicBezTo>
                    <a:pt x="3884" y="25663"/>
                    <a:pt x="4123" y="25594"/>
                    <a:pt x="4341" y="25594"/>
                  </a:cubicBezTo>
                  <a:close/>
                  <a:moveTo>
                    <a:pt x="5048" y="4419"/>
                  </a:moveTo>
                  <a:cubicBezTo>
                    <a:pt x="4605" y="4419"/>
                    <a:pt x="4116" y="4560"/>
                    <a:pt x="3603" y="4859"/>
                  </a:cubicBezTo>
                  <a:cubicBezTo>
                    <a:pt x="1601" y="6027"/>
                    <a:pt x="0" y="9096"/>
                    <a:pt x="0" y="11764"/>
                  </a:cubicBezTo>
                  <a:cubicBezTo>
                    <a:pt x="0" y="13737"/>
                    <a:pt x="884" y="14931"/>
                    <a:pt x="2170" y="14931"/>
                  </a:cubicBezTo>
                  <a:cubicBezTo>
                    <a:pt x="2341" y="14931"/>
                    <a:pt x="2519" y="14910"/>
                    <a:pt x="2702" y="14867"/>
                  </a:cubicBezTo>
                  <a:lnTo>
                    <a:pt x="2702" y="24040"/>
                  </a:lnTo>
                  <a:cubicBezTo>
                    <a:pt x="1034" y="25708"/>
                    <a:pt x="67" y="27943"/>
                    <a:pt x="0" y="30278"/>
                  </a:cubicBezTo>
                  <a:cubicBezTo>
                    <a:pt x="0" y="32262"/>
                    <a:pt x="904" y="33454"/>
                    <a:pt x="2191" y="33454"/>
                  </a:cubicBezTo>
                  <a:cubicBezTo>
                    <a:pt x="2634" y="33454"/>
                    <a:pt x="3123" y="33312"/>
                    <a:pt x="3636" y="33013"/>
                  </a:cubicBezTo>
                  <a:cubicBezTo>
                    <a:pt x="5604" y="31879"/>
                    <a:pt x="7239" y="28776"/>
                    <a:pt x="7239" y="26108"/>
                  </a:cubicBezTo>
                  <a:cubicBezTo>
                    <a:pt x="7239" y="24135"/>
                    <a:pt x="6329" y="22942"/>
                    <a:pt x="5060" y="22942"/>
                  </a:cubicBezTo>
                  <a:cubicBezTo>
                    <a:pt x="4891" y="22942"/>
                    <a:pt x="4717" y="22963"/>
                    <a:pt x="4537" y="23006"/>
                  </a:cubicBezTo>
                  <a:lnTo>
                    <a:pt x="4537" y="13832"/>
                  </a:lnTo>
                  <a:cubicBezTo>
                    <a:pt x="6205" y="12165"/>
                    <a:pt x="7172" y="9930"/>
                    <a:pt x="7239" y="7595"/>
                  </a:cubicBezTo>
                  <a:cubicBezTo>
                    <a:pt x="7239" y="5610"/>
                    <a:pt x="6335" y="4419"/>
                    <a:pt x="5048" y="441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71"/>
            <p:cNvSpPr/>
            <p:nvPr/>
          </p:nvSpPr>
          <p:spPr>
            <a:xfrm>
              <a:off x="4474200" y="2873950"/>
              <a:ext cx="1046600" cy="907150"/>
            </a:xfrm>
            <a:custGeom>
              <a:avLst/>
              <a:gdLst/>
              <a:ahLst/>
              <a:cxnLst/>
              <a:rect l="l" t="t" r="r" b="b"/>
              <a:pathLst>
                <a:path w="41864" h="36286" extrusionOk="0">
                  <a:moveTo>
                    <a:pt x="38862" y="1"/>
                  </a:moveTo>
                  <a:cubicBezTo>
                    <a:pt x="38495" y="1"/>
                    <a:pt x="38128" y="93"/>
                    <a:pt x="37794" y="276"/>
                  </a:cubicBezTo>
                  <a:lnTo>
                    <a:pt x="1068" y="21458"/>
                  </a:lnTo>
                  <a:cubicBezTo>
                    <a:pt x="434" y="21891"/>
                    <a:pt x="34" y="22559"/>
                    <a:pt x="0" y="23326"/>
                  </a:cubicBezTo>
                  <a:lnTo>
                    <a:pt x="0" y="33700"/>
                  </a:lnTo>
                  <a:cubicBezTo>
                    <a:pt x="34" y="34434"/>
                    <a:pt x="434" y="35134"/>
                    <a:pt x="1068" y="35535"/>
                  </a:cubicBezTo>
                  <a:lnTo>
                    <a:pt x="1935" y="36035"/>
                  </a:lnTo>
                  <a:cubicBezTo>
                    <a:pt x="2269" y="36202"/>
                    <a:pt x="2636" y="36285"/>
                    <a:pt x="3003" y="36285"/>
                  </a:cubicBezTo>
                  <a:cubicBezTo>
                    <a:pt x="3370" y="36285"/>
                    <a:pt x="3736" y="36202"/>
                    <a:pt x="4070" y="36035"/>
                  </a:cubicBezTo>
                  <a:lnTo>
                    <a:pt x="40796" y="14853"/>
                  </a:lnTo>
                  <a:cubicBezTo>
                    <a:pt x="41430" y="14419"/>
                    <a:pt x="41830" y="13752"/>
                    <a:pt x="41864" y="12985"/>
                  </a:cubicBezTo>
                  <a:lnTo>
                    <a:pt x="41864" y="2611"/>
                  </a:lnTo>
                  <a:cubicBezTo>
                    <a:pt x="41830" y="1844"/>
                    <a:pt x="41430" y="1177"/>
                    <a:pt x="40796" y="776"/>
                  </a:cubicBezTo>
                  <a:lnTo>
                    <a:pt x="39929" y="276"/>
                  </a:lnTo>
                  <a:cubicBezTo>
                    <a:pt x="39595" y="93"/>
                    <a:pt x="39228" y="1"/>
                    <a:pt x="388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71"/>
            <p:cNvSpPr/>
            <p:nvPr/>
          </p:nvSpPr>
          <p:spPr>
            <a:xfrm>
              <a:off x="4473375" y="3431225"/>
              <a:ext cx="97575" cy="349950"/>
            </a:xfrm>
            <a:custGeom>
              <a:avLst/>
              <a:gdLst/>
              <a:ahLst/>
              <a:cxnLst/>
              <a:rect l="l" t="t" r="r" b="b"/>
              <a:pathLst>
                <a:path w="3903" h="13998" extrusionOk="0">
                  <a:moveTo>
                    <a:pt x="334" y="1"/>
                  </a:moveTo>
                  <a:cubicBezTo>
                    <a:pt x="134" y="301"/>
                    <a:pt x="33" y="668"/>
                    <a:pt x="0" y="1035"/>
                  </a:cubicBezTo>
                  <a:lnTo>
                    <a:pt x="33" y="11409"/>
                  </a:lnTo>
                  <a:cubicBezTo>
                    <a:pt x="67" y="12143"/>
                    <a:pt x="467" y="12843"/>
                    <a:pt x="1101" y="13244"/>
                  </a:cubicBezTo>
                  <a:lnTo>
                    <a:pt x="1968" y="13744"/>
                  </a:lnTo>
                  <a:cubicBezTo>
                    <a:pt x="2306" y="13913"/>
                    <a:pt x="2675" y="13997"/>
                    <a:pt x="3047" y="13997"/>
                  </a:cubicBezTo>
                  <a:cubicBezTo>
                    <a:pt x="3336" y="13997"/>
                    <a:pt x="3626" y="13946"/>
                    <a:pt x="3903" y="13844"/>
                  </a:cubicBezTo>
                  <a:lnTo>
                    <a:pt x="3903" y="13844"/>
                  </a:lnTo>
                  <a:cubicBezTo>
                    <a:pt x="3804" y="13877"/>
                    <a:pt x="3711" y="13893"/>
                    <a:pt x="3625" y="13893"/>
                  </a:cubicBezTo>
                  <a:cubicBezTo>
                    <a:pt x="3272" y="13893"/>
                    <a:pt x="3036" y="13626"/>
                    <a:pt x="3036" y="13144"/>
                  </a:cubicBezTo>
                  <a:lnTo>
                    <a:pt x="3036" y="2803"/>
                  </a:lnTo>
                  <a:cubicBezTo>
                    <a:pt x="3036" y="2402"/>
                    <a:pt x="3136" y="2069"/>
                    <a:pt x="3336" y="1735"/>
                  </a:cubicBezTo>
                  <a:lnTo>
                    <a:pt x="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1"/>
            <p:cNvSpPr/>
            <p:nvPr/>
          </p:nvSpPr>
          <p:spPr>
            <a:xfrm>
              <a:off x="4482550" y="2873750"/>
              <a:ext cx="1037425" cy="600025"/>
            </a:xfrm>
            <a:custGeom>
              <a:avLst/>
              <a:gdLst/>
              <a:ahLst/>
              <a:cxnLst/>
              <a:rect l="l" t="t" r="r" b="b"/>
              <a:pathLst>
                <a:path w="41497" h="24001" extrusionOk="0">
                  <a:moveTo>
                    <a:pt x="38528" y="0"/>
                  </a:moveTo>
                  <a:cubicBezTo>
                    <a:pt x="38161" y="0"/>
                    <a:pt x="37794" y="84"/>
                    <a:pt x="37460" y="251"/>
                  </a:cubicBezTo>
                  <a:lnTo>
                    <a:pt x="734" y="21466"/>
                  </a:lnTo>
                  <a:cubicBezTo>
                    <a:pt x="434" y="21666"/>
                    <a:pt x="167" y="21933"/>
                    <a:pt x="0" y="22266"/>
                  </a:cubicBezTo>
                  <a:lnTo>
                    <a:pt x="3002" y="24001"/>
                  </a:lnTo>
                  <a:cubicBezTo>
                    <a:pt x="3169" y="23701"/>
                    <a:pt x="3436" y="23401"/>
                    <a:pt x="3736" y="23200"/>
                  </a:cubicBezTo>
                  <a:lnTo>
                    <a:pt x="40462" y="2019"/>
                  </a:lnTo>
                  <a:cubicBezTo>
                    <a:pt x="40643" y="1910"/>
                    <a:pt x="40811" y="1858"/>
                    <a:pt x="40957" y="1858"/>
                  </a:cubicBezTo>
                  <a:cubicBezTo>
                    <a:pt x="41217" y="1858"/>
                    <a:pt x="41411" y="2020"/>
                    <a:pt x="41496" y="2319"/>
                  </a:cubicBezTo>
                  <a:cubicBezTo>
                    <a:pt x="41396" y="1685"/>
                    <a:pt x="40996" y="1118"/>
                    <a:pt x="40462" y="784"/>
                  </a:cubicBezTo>
                  <a:lnTo>
                    <a:pt x="39595" y="251"/>
                  </a:lnTo>
                  <a:cubicBezTo>
                    <a:pt x="39261" y="84"/>
                    <a:pt x="38894" y="0"/>
                    <a:pt x="38528" y="0"/>
                  </a:cubicBezTo>
                  <a:close/>
                </a:path>
              </a:pathLst>
            </a:custGeom>
            <a:solidFill>
              <a:srgbClr val="FFFFFF">
                <a:alpha val="47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71"/>
            <p:cNvSpPr/>
            <p:nvPr/>
          </p:nvSpPr>
          <p:spPr>
            <a:xfrm>
              <a:off x="4619300" y="3482275"/>
              <a:ext cx="62575" cy="185325"/>
            </a:xfrm>
            <a:custGeom>
              <a:avLst/>
              <a:gdLst/>
              <a:ahLst/>
              <a:cxnLst/>
              <a:rect l="l" t="t" r="r" b="b"/>
              <a:pathLst>
                <a:path w="2503" h="7413" extrusionOk="0">
                  <a:moveTo>
                    <a:pt x="1390" y="1181"/>
                  </a:moveTo>
                  <a:cubicBezTo>
                    <a:pt x="1448" y="1181"/>
                    <a:pt x="1513" y="1206"/>
                    <a:pt x="1568" y="1261"/>
                  </a:cubicBezTo>
                  <a:cubicBezTo>
                    <a:pt x="1668" y="1461"/>
                    <a:pt x="1702" y="1695"/>
                    <a:pt x="1702" y="1928"/>
                  </a:cubicBezTo>
                  <a:cubicBezTo>
                    <a:pt x="1702" y="2195"/>
                    <a:pt x="1668" y="2495"/>
                    <a:pt x="1568" y="2762"/>
                  </a:cubicBezTo>
                  <a:cubicBezTo>
                    <a:pt x="1502" y="2929"/>
                    <a:pt x="1402" y="3062"/>
                    <a:pt x="1268" y="3129"/>
                  </a:cubicBezTo>
                  <a:lnTo>
                    <a:pt x="835" y="3396"/>
                  </a:lnTo>
                  <a:lnTo>
                    <a:pt x="835" y="1495"/>
                  </a:lnTo>
                  <a:lnTo>
                    <a:pt x="1268" y="1228"/>
                  </a:lnTo>
                  <a:cubicBezTo>
                    <a:pt x="1298" y="1198"/>
                    <a:pt x="1342" y="1181"/>
                    <a:pt x="1390" y="1181"/>
                  </a:cubicBezTo>
                  <a:close/>
                  <a:moveTo>
                    <a:pt x="1728" y="1"/>
                  </a:moveTo>
                  <a:cubicBezTo>
                    <a:pt x="1572" y="1"/>
                    <a:pt x="1415" y="50"/>
                    <a:pt x="1268" y="160"/>
                  </a:cubicBezTo>
                  <a:lnTo>
                    <a:pt x="234" y="761"/>
                  </a:lnTo>
                  <a:cubicBezTo>
                    <a:pt x="167" y="794"/>
                    <a:pt x="101" y="861"/>
                    <a:pt x="67" y="928"/>
                  </a:cubicBezTo>
                  <a:cubicBezTo>
                    <a:pt x="34" y="1028"/>
                    <a:pt x="1" y="1128"/>
                    <a:pt x="34" y="1228"/>
                  </a:cubicBezTo>
                  <a:lnTo>
                    <a:pt x="34" y="7232"/>
                  </a:lnTo>
                  <a:cubicBezTo>
                    <a:pt x="34" y="7352"/>
                    <a:pt x="58" y="7412"/>
                    <a:pt x="128" y="7412"/>
                  </a:cubicBezTo>
                  <a:cubicBezTo>
                    <a:pt x="174" y="7412"/>
                    <a:pt x="241" y="7386"/>
                    <a:pt x="334" y="7332"/>
                  </a:cubicBezTo>
                  <a:lnTo>
                    <a:pt x="501" y="7232"/>
                  </a:lnTo>
                  <a:cubicBezTo>
                    <a:pt x="701" y="7165"/>
                    <a:pt x="835" y="6965"/>
                    <a:pt x="835" y="6765"/>
                  </a:cubicBezTo>
                  <a:lnTo>
                    <a:pt x="835" y="4430"/>
                  </a:lnTo>
                  <a:lnTo>
                    <a:pt x="1335" y="4130"/>
                  </a:lnTo>
                  <a:cubicBezTo>
                    <a:pt x="1502" y="4030"/>
                    <a:pt x="1668" y="3896"/>
                    <a:pt x="1802" y="3730"/>
                  </a:cubicBezTo>
                  <a:cubicBezTo>
                    <a:pt x="2002" y="3463"/>
                    <a:pt x="2169" y="3162"/>
                    <a:pt x="2269" y="2862"/>
                  </a:cubicBezTo>
                  <a:cubicBezTo>
                    <a:pt x="2402" y="2395"/>
                    <a:pt x="2502" y="1928"/>
                    <a:pt x="2469" y="1461"/>
                  </a:cubicBezTo>
                  <a:cubicBezTo>
                    <a:pt x="2469" y="694"/>
                    <a:pt x="2369" y="227"/>
                    <a:pt x="2102" y="94"/>
                  </a:cubicBezTo>
                  <a:cubicBezTo>
                    <a:pt x="1982" y="34"/>
                    <a:pt x="1855" y="1"/>
                    <a:pt x="17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71"/>
            <p:cNvSpPr/>
            <p:nvPr/>
          </p:nvSpPr>
          <p:spPr>
            <a:xfrm>
              <a:off x="4692700" y="3422550"/>
              <a:ext cx="71725" cy="191225"/>
            </a:xfrm>
            <a:custGeom>
              <a:avLst/>
              <a:gdLst/>
              <a:ahLst/>
              <a:cxnLst/>
              <a:rect l="l" t="t" r="r" b="b"/>
              <a:pathLst>
                <a:path w="2869" h="7649" extrusionOk="0">
                  <a:moveTo>
                    <a:pt x="2761" y="1"/>
                  </a:moveTo>
                  <a:cubicBezTo>
                    <a:pt x="2713" y="1"/>
                    <a:pt x="2649" y="28"/>
                    <a:pt x="2569" y="81"/>
                  </a:cubicBezTo>
                  <a:lnTo>
                    <a:pt x="2368" y="181"/>
                  </a:lnTo>
                  <a:cubicBezTo>
                    <a:pt x="2202" y="248"/>
                    <a:pt x="2068" y="448"/>
                    <a:pt x="2068" y="648"/>
                  </a:cubicBezTo>
                  <a:lnTo>
                    <a:pt x="2068" y="5051"/>
                  </a:lnTo>
                  <a:cubicBezTo>
                    <a:pt x="2068" y="5318"/>
                    <a:pt x="2001" y="5585"/>
                    <a:pt x="1901" y="5818"/>
                  </a:cubicBezTo>
                  <a:cubicBezTo>
                    <a:pt x="1801" y="6052"/>
                    <a:pt x="1635" y="6219"/>
                    <a:pt x="1434" y="6352"/>
                  </a:cubicBezTo>
                  <a:cubicBezTo>
                    <a:pt x="1368" y="6419"/>
                    <a:pt x="1284" y="6452"/>
                    <a:pt x="1201" y="6452"/>
                  </a:cubicBezTo>
                  <a:cubicBezTo>
                    <a:pt x="1118" y="6452"/>
                    <a:pt x="1034" y="6419"/>
                    <a:pt x="967" y="6352"/>
                  </a:cubicBezTo>
                  <a:cubicBezTo>
                    <a:pt x="867" y="6185"/>
                    <a:pt x="801" y="5985"/>
                    <a:pt x="801" y="5752"/>
                  </a:cubicBezTo>
                  <a:lnTo>
                    <a:pt x="801" y="1348"/>
                  </a:lnTo>
                  <a:cubicBezTo>
                    <a:pt x="801" y="1251"/>
                    <a:pt x="767" y="1199"/>
                    <a:pt x="699" y="1199"/>
                  </a:cubicBezTo>
                  <a:cubicBezTo>
                    <a:pt x="650" y="1199"/>
                    <a:pt x="584" y="1226"/>
                    <a:pt x="500" y="1282"/>
                  </a:cubicBezTo>
                  <a:lnTo>
                    <a:pt x="300" y="1382"/>
                  </a:lnTo>
                  <a:cubicBezTo>
                    <a:pt x="133" y="1449"/>
                    <a:pt x="0" y="1649"/>
                    <a:pt x="0" y="1849"/>
                  </a:cubicBezTo>
                  <a:lnTo>
                    <a:pt x="0" y="6285"/>
                  </a:lnTo>
                  <a:cubicBezTo>
                    <a:pt x="0" y="6919"/>
                    <a:pt x="133" y="7319"/>
                    <a:pt x="367" y="7520"/>
                  </a:cubicBezTo>
                  <a:cubicBezTo>
                    <a:pt x="481" y="7605"/>
                    <a:pt x="614" y="7648"/>
                    <a:pt x="763" y="7648"/>
                  </a:cubicBezTo>
                  <a:cubicBezTo>
                    <a:pt x="961" y="7648"/>
                    <a:pt x="1187" y="7572"/>
                    <a:pt x="1434" y="7419"/>
                  </a:cubicBezTo>
                  <a:cubicBezTo>
                    <a:pt x="1901" y="7153"/>
                    <a:pt x="2268" y="6752"/>
                    <a:pt x="2502" y="6285"/>
                  </a:cubicBezTo>
                  <a:cubicBezTo>
                    <a:pt x="2769" y="5752"/>
                    <a:pt x="2869" y="5185"/>
                    <a:pt x="2869" y="4617"/>
                  </a:cubicBezTo>
                  <a:lnTo>
                    <a:pt x="2869" y="181"/>
                  </a:lnTo>
                  <a:cubicBezTo>
                    <a:pt x="2869" y="61"/>
                    <a:pt x="2833" y="1"/>
                    <a:pt x="27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71"/>
            <p:cNvSpPr/>
            <p:nvPr/>
          </p:nvSpPr>
          <p:spPr>
            <a:xfrm>
              <a:off x="4782750" y="3400050"/>
              <a:ext cx="50900" cy="172775"/>
            </a:xfrm>
            <a:custGeom>
              <a:avLst/>
              <a:gdLst/>
              <a:ahLst/>
              <a:cxnLst/>
              <a:rect l="l" t="t" r="r" b="b"/>
              <a:pathLst>
                <a:path w="2036" h="6911" extrusionOk="0">
                  <a:moveTo>
                    <a:pt x="714" y="0"/>
                  </a:moveTo>
                  <a:cubicBezTo>
                    <a:pt x="663" y="0"/>
                    <a:pt x="608" y="31"/>
                    <a:pt x="534" y="80"/>
                  </a:cubicBezTo>
                  <a:lnTo>
                    <a:pt x="334" y="180"/>
                  </a:lnTo>
                  <a:cubicBezTo>
                    <a:pt x="134" y="280"/>
                    <a:pt x="34" y="447"/>
                    <a:pt x="34" y="647"/>
                  </a:cubicBezTo>
                  <a:lnTo>
                    <a:pt x="34" y="6652"/>
                  </a:lnTo>
                  <a:cubicBezTo>
                    <a:pt x="1" y="6752"/>
                    <a:pt x="34" y="6818"/>
                    <a:pt x="67" y="6885"/>
                  </a:cubicBezTo>
                  <a:cubicBezTo>
                    <a:pt x="84" y="6902"/>
                    <a:pt x="109" y="6910"/>
                    <a:pt x="134" y="6910"/>
                  </a:cubicBezTo>
                  <a:cubicBezTo>
                    <a:pt x="159" y="6910"/>
                    <a:pt x="184" y="6902"/>
                    <a:pt x="201" y="6885"/>
                  </a:cubicBezTo>
                  <a:lnTo>
                    <a:pt x="1869" y="5918"/>
                  </a:lnTo>
                  <a:cubicBezTo>
                    <a:pt x="1935" y="5884"/>
                    <a:pt x="1969" y="5818"/>
                    <a:pt x="2002" y="5751"/>
                  </a:cubicBezTo>
                  <a:cubicBezTo>
                    <a:pt x="2035" y="5651"/>
                    <a:pt x="2035" y="5551"/>
                    <a:pt x="2035" y="5417"/>
                  </a:cubicBezTo>
                  <a:lnTo>
                    <a:pt x="2035" y="5184"/>
                  </a:lnTo>
                  <a:cubicBezTo>
                    <a:pt x="2035" y="5084"/>
                    <a:pt x="2035" y="4984"/>
                    <a:pt x="2002" y="4884"/>
                  </a:cubicBezTo>
                  <a:cubicBezTo>
                    <a:pt x="1985" y="4867"/>
                    <a:pt x="1969" y="4859"/>
                    <a:pt x="1948" y="4859"/>
                  </a:cubicBezTo>
                  <a:cubicBezTo>
                    <a:pt x="1927" y="4859"/>
                    <a:pt x="1902" y="4867"/>
                    <a:pt x="1869" y="4884"/>
                  </a:cubicBezTo>
                  <a:lnTo>
                    <a:pt x="835" y="5484"/>
                  </a:lnTo>
                  <a:lnTo>
                    <a:pt x="835" y="180"/>
                  </a:lnTo>
                  <a:cubicBezTo>
                    <a:pt x="835" y="80"/>
                    <a:pt x="801" y="14"/>
                    <a:pt x="768" y="14"/>
                  </a:cubicBezTo>
                  <a:cubicBezTo>
                    <a:pt x="750" y="5"/>
                    <a:pt x="732" y="0"/>
                    <a:pt x="7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1"/>
            <p:cNvSpPr/>
            <p:nvPr/>
          </p:nvSpPr>
          <p:spPr>
            <a:xfrm>
              <a:off x="4845300" y="3363675"/>
              <a:ext cx="50900" cy="173275"/>
            </a:xfrm>
            <a:custGeom>
              <a:avLst/>
              <a:gdLst/>
              <a:ahLst/>
              <a:cxnLst/>
              <a:rect l="l" t="t" r="r" b="b"/>
              <a:pathLst>
                <a:path w="2036" h="6931" extrusionOk="0">
                  <a:moveTo>
                    <a:pt x="768" y="1"/>
                  </a:moveTo>
                  <a:cubicBezTo>
                    <a:pt x="701" y="1"/>
                    <a:pt x="634" y="34"/>
                    <a:pt x="534" y="68"/>
                  </a:cubicBezTo>
                  <a:lnTo>
                    <a:pt x="334" y="201"/>
                  </a:lnTo>
                  <a:cubicBezTo>
                    <a:pt x="167" y="268"/>
                    <a:pt x="34" y="434"/>
                    <a:pt x="34" y="635"/>
                  </a:cubicBezTo>
                  <a:lnTo>
                    <a:pt x="34" y="6672"/>
                  </a:lnTo>
                  <a:cubicBezTo>
                    <a:pt x="0" y="6739"/>
                    <a:pt x="34" y="6839"/>
                    <a:pt x="67" y="6906"/>
                  </a:cubicBezTo>
                  <a:cubicBezTo>
                    <a:pt x="84" y="6922"/>
                    <a:pt x="100" y="6931"/>
                    <a:pt x="121" y="6931"/>
                  </a:cubicBezTo>
                  <a:cubicBezTo>
                    <a:pt x="142" y="6931"/>
                    <a:pt x="167" y="6922"/>
                    <a:pt x="201" y="6906"/>
                  </a:cubicBezTo>
                  <a:lnTo>
                    <a:pt x="1868" y="5938"/>
                  </a:lnTo>
                  <a:cubicBezTo>
                    <a:pt x="1935" y="5905"/>
                    <a:pt x="1968" y="5838"/>
                    <a:pt x="2002" y="5772"/>
                  </a:cubicBezTo>
                  <a:cubicBezTo>
                    <a:pt x="2035" y="5672"/>
                    <a:pt x="2035" y="5571"/>
                    <a:pt x="2035" y="5438"/>
                  </a:cubicBezTo>
                  <a:lnTo>
                    <a:pt x="2035" y="5205"/>
                  </a:lnTo>
                  <a:cubicBezTo>
                    <a:pt x="2035" y="5104"/>
                    <a:pt x="2035" y="5004"/>
                    <a:pt x="2002" y="4904"/>
                  </a:cubicBezTo>
                  <a:cubicBezTo>
                    <a:pt x="1978" y="4881"/>
                    <a:pt x="1955" y="4857"/>
                    <a:pt x="1919" y="4857"/>
                  </a:cubicBezTo>
                  <a:cubicBezTo>
                    <a:pt x="1905" y="4857"/>
                    <a:pt x="1888" y="4861"/>
                    <a:pt x="1868" y="4871"/>
                  </a:cubicBezTo>
                  <a:lnTo>
                    <a:pt x="834" y="5505"/>
                  </a:lnTo>
                  <a:lnTo>
                    <a:pt x="834" y="168"/>
                  </a:lnTo>
                  <a:cubicBezTo>
                    <a:pt x="834" y="68"/>
                    <a:pt x="801" y="34"/>
                    <a:pt x="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1"/>
            <p:cNvSpPr/>
            <p:nvPr/>
          </p:nvSpPr>
          <p:spPr>
            <a:xfrm>
              <a:off x="4928700" y="3302900"/>
              <a:ext cx="66725" cy="185625"/>
            </a:xfrm>
            <a:custGeom>
              <a:avLst/>
              <a:gdLst/>
              <a:ahLst/>
              <a:cxnLst/>
              <a:rect l="l" t="t" r="r" b="b"/>
              <a:pathLst>
                <a:path w="2669" h="7425" extrusionOk="0">
                  <a:moveTo>
                    <a:pt x="1397" y="1218"/>
                  </a:moveTo>
                  <a:cubicBezTo>
                    <a:pt x="1458" y="1218"/>
                    <a:pt x="1513" y="1243"/>
                    <a:pt x="1568" y="1298"/>
                  </a:cubicBezTo>
                  <a:cubicBezTo>
                    <a:pt x="1635" y="1464"/>
                    <a:pt x="1701" y="1698"/>
                    <a:pt x="1668" y="1898"/>
                  </a:cubicBezTo>
                  <a:cubicBezTo>
                    <a:pt x="1668" y="2132"/>
                    <a:pt x="1635" y="2398"/>
                    <a:pt x="1568" y="2632"/>
                  </a:cubicBezTo>
                  <a:cubicBezTo>
                    <a:pt x="1501" y="2799"/>
                    <a:pt x="1401" y="2966"/>
                    <a:pt x="1268" y="3066"/>
                  </a:cubicBezTo>
                  <a:lnTo>
                    <a:pt x="834" y="3299"/>
                  </a:lnTo>
                  <a:lnTo>
                    <a:pt x="834" y="1498"/>
                  </a:lnTo>
                  <a:lnTo>
                    <a:pt x="1234" y="1264"/>
                  </a:lnTo>
                  <a:cubicBezTo>
                    <a:pt x="1294" y="1234"/>
                    <a:pt x="1348" y="1218"/>
                    <a:pt x="1397" y="1218"/>
                  </a:cubicBezTo>
                  <a:close/>
                  <a:moveTo>
                    <a:pt x="1834" y="1"/>
                  </a:moveTo>
                  <a:cubicBezTo>
                    <a:pt x="1667" y="1"/>
                    <a:pt x="1468" y="66"/>
                    <a:pt x="1234" y="197"/>
                  </a:cubicBezTo>
                  <a:lnTo>
                    <a:pt x="234" y="764"/>
                  </a:lnTo>
                  <a:cubicBezTo>
                    <a:pt x="167" y="797"/>
                    <a:pt x="100" y="864"/>
                    <a:pt x="67" y="964"/>
                  </a:cubicBezTo>
                  <a:cubicBezTo>
                    <a:pt x="33" y="1031"/>
                    <a:pt x="0" y="1131"/>
                    <a:pt x="33" y="1264"/>
                  </a:cubicBezTo>
                  <a:lnTo>
                    <a:pt x="33" y="7269"/>
                  </a:lnTo>
                  <a:cubicBezTo>
                    <a:pt x="33" y="7373"/>
                    <a:pt x="73" y="7425"/>
                    <a:pt x="151" y="7425"/>
                  </a:cubicBezTo>
                  <a:cubicBezTo>
                    <a:pt x="198" y="7425"/>
                    <a:pt x="259" y="7406"/>
                    <a:pt x="334" y="7369"/>
                  </a:cubicBezTo>
                  <a:lnTo>
                    <a:pt x="500" y="7269"/>
                  </a:lnTo>
                  <a:cubicBezTo>
                    <a:pt x="701" y="7169"/>
                    <a:pt x="801" y="7002"/>
                    <a:pt x="834" y="6802"/>
                  </a:cubicBezTo>
                  <a:lnTo>
                    <a:pt x="834" y="4467"/>
                  </a:lnTo>
                  <a:lnTo>
                    <a:pt x="1068" y="4333"/>
                  </a:lnTo>
                  <a:cubicBezTo>
                    <a:pt x="1129" y="4292"/>
                    <a:pt x="1191" y="4263"/>
                    <a:pt x="1245" y="4263"/>
                  </a:cubicBezTo>
                  <a:cubicBezTo>
                    <a:pt x="1279" y="4263"/>
                    <a:pt x="1309" y="4274"/>
                    <a:pt x="1334" y="4300"/>
                  </a:cubicBezTo>
                  <a:cubicBezTo>
                    <a:pt x="1434" y="4400"/>
                    <a:pt x="1501" y="4500"/>
                    <a:pt x="1501" y="4633"/>
                  </a:cubicBezTo>
                  <a:lnTo>
                    <a:pt x="1868" y="6268"/>
                  </a:lnTo>
                  <a:cubicBezTo>
                    <a:pt x="1868" y="6339"/>
                    <a:pt x="1897" y="6373"/>
                    <a:pt x="1954" y="6373"/>
                  </a:cubicBezTo>
                  <a:cubicBezTo>
                    <a:pt x="2004" y="6373"/>
                    <a:pt x="2075" y="6348"/>
                    <a:pt x="2168" y="6301"/>
                  </a:cubicBezTo>
                  <a:lnTo>
                    <a:pt x="2335" y="6168"/>
                  </a:lnTo>
                  <a:cubicBezTo>
                    <a:pt x="2569" y="6068"/>
                    <a:pt x="2669" y="5901"/>
                    <a:pt x="2669" y="5768"/>
                  </a:cubicBezTo>
                  <a:cubicBezTo>
                    <a:pt x="2669" y="5734"/>
                    <a:pt x="2669" y="5734"/>
                    <a:pt x="2669" y="5701"/>
                  </a:cubicBezTo>
                  <a:lnTo>
                    <a:pt x="2669" y="5667"/>
                  </a:lnTo>
                  <a:lnTo>
                    <a:pt x="2302" y="4033"/>
                  </a:lnTo>
                  <a:cubicBezTo>
                    <a:pt x="2202" y="3566"/>
                    <a:pt x="2068" y="3299"/>
                    <a:pt x="1901" y="3266"/>
                  </a:cubicBezTo>
                  <a:lnTo>
                    <a:pt x="1901" y="3232"/>
                  </a:lnTo>
                  <a:cubicBezTo>
                    <a:pt x="2302" y="2665"/>
                    <a:pt x="2502" y="1965"/>
                    <a:pt x="2469" y="1298"/>
                  </a:cubicBezTo>
                  <a:cubicBezTo>
                    <a:pt x="2469" y="433"/>
                    <a:pt x="2261" y="1"/>
                    <a:pt x="18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1"/>
            <p:cNvSpPr/>
            <p:nvPr/>
          </p:nvSpPr>
          <p:spPr>
            <a:xfrm>
              <a:off x="5007925" y="3250475"/>
              <a:ext cx="54225" cy="192575"/>
            </a:xfrm>
            <a:custGeom>
              <a:avLst/>
              <a:gdLst/>
              <a:ahLst/>
              <a:cxnLst/>
              <a:rect l="l" t="t" r="r" b="b"/>
              <a:pathLst>
                <a:path w="2169" h="7703" extrusionOk="0">
                  <a:moveTo>
                    <a:pt x="2081" y="1"/>
                  </a:moveTo>
                  <a:cubicBezTo>
                    <a:pt x="2060" y="1"/>
                    <a:pt x="2035" y="9"/>
                    <a:pt x="2001" y="26"/>
                  </a:cubicBezTo>
                  <a:lnTo>
                    <a:pt x="234" y="1060"/>
                  </a:lnTo>
                  <a:cubicBezTo>
                    <a:pt x="167" y="1093"/>
                    <a:pt x="100" y="1160"/>
                    <a:pt x="67" y="1226"/>
                  </a:cubicBezTo>
                  <a:cubicBezTo>
                    <a:pt x="33" y="1327"/>
                    <a:pt x="0" y="1427"/>
                    <a:pt x="0" y="1527"/>
                  </a:cubicBezTo>
                  <a:lnTo>
                    <a:pt x="0" y="7431"/>
                  </a:lnTo>
                  <a:cubicBezTo>
                    <a:pt x="0" y="7531"/>
                    <a:pt x="33" y="7598"/>
                    <a:pt x="67" y="7664"/>
                  </a:cubicBezTo>
                  <a:cubicBezTo>
                    <a:pt x="81" y="7693"/>
                    <a:pt x="95" y="7703"/>
                    <a:pt x="114" y="7703"/>
                  </a:cubicBezTo>
                  <a:cubicBezTo>
                    <a:pt x="140" y="7703"/>
                    <a:pt x="176" y="7684"/>
                    <a:pt x="234" y="7664"/>
                  </a:cubicBezTo>
                  <a:lnTo>
                    <a:pt x="2035" y="6630"/>
                  </a:lnTo>
                  <a:cubicBezTo>
                    <a:pt x="2068" y="6597"/>
                    <a:pt x="2135" y="6530"/>
                    <a:pt x="2135" y="6464"/>
                  </a:cubicBezTo>
                  <a:cubicBezTo>
                    <a:pt x="2168" y="6363"/>
                    <a:pt x="2168" y="6263"/>
                    <a:pt x="2168" y="6130"/>
                  </a:cubicBezTo>
                  <a:lnTo>
                    <a:pt x="2168" y="5896"/>
                  </a:lnTo>
                  <a:cubicBezTo>
                    <a:pt x="2168" y="5796"/>
                    <a:pt x="2168" y="5696"/>
                    <a:pt x="2135" y="5596"/>
                  </a:cubicBezTo>
                  <a:cubicBezTo>
                    <a:pt x="2102" y="5563"/>
                    <a:pt x="2068" y="5563"/>
                    <a:pt x="2035" y="5563"/>
                  </a:cubicBezTo>
                  <a:lnTo>
                    <a:pt x="834" y="6263"/>
                  </a:lnTo>
                  <a:lnTo>
                    <a:pt x="834" y="4462"/>
                  </a:lnTo>
                  <a:lnTo>
                    <a:pt x="1901" y="3862"/>
                  </a:lnTo>
                  <a:cubicBezTo>
                    <a:pt x="1935" y="3795"/>
                    <a:pt x="2001" y="3762"/>
                    <a:pt x="2001" y="3662"/>
                  </a:cubicBezTo>
                  <a:cubicBezTo>
                    <a:pt x="2035" y="3561"/>
                    <a:pt x="2035" y="3461"/>
                    <a:pt x="2035" y="3361"/>
                  </a:cubicBezTo>
                  <a:lnTo>
                    <a:pt x="2035" y="3094"/>
                  </a:lnTo>
                  <a:cubicBezTo>
                    <a:pt x="2035" y="2994"/>
                    <a:pt x="2035" y="2928"/>
                    <a:pt x="2001" y="2828"/>
                  </a:cubicBezTo>
                  <a:cubicBezTo>
                    <a:pt x="2001" y="2789"/>
                    <a:pt x="1979" y="2772"/>
                    <a:pt x="1953" y="2772"/>
                  </a:cubicBezTo>
                  <a:cubicBezTo>
                    <a:pt x="1935" y="2772"/>
                    <a:pt x="1915" y="2780"/>
                    <a:pt x="1901" y="2794"/>
                  </a:cubicBezTo>
                  <a:lnTo>
                    <a:pt x="834" y="3395"/>
                  </a:lnTo>
                  <a:lnTo>
                    <a:pt x="834" y="1760"/>
                  </a:lnTo>
                  <a:lnTo>
                    <a:pt x="2001" y="1060"/>
                  </a:lnTo>
                  <a:cubicBezTo>
                    <a:pt x="2068" y="1026"/>
                    <a:pt x="2135" y="960"/>
                    <a:pt x="2135" y="893"/>
                  </a:cubicBezTo>
                  <a:cubicBezTo>
                    <a:pt x="2168" y="793"/>
                    <a:pt x="2168" y="693"/>
                    <a:pt x="2168" y="559"/>
                  </a:cubicBezTo>
                  <a:lnTo>
                    <a:pt x="2168" y="326"/>
                  </a:lnTo>
                  <a:cubicBezTo>
                    <a:pt x="2168" y="226"/>
                    <a:pt x="2168" y="126"/>
                    <a:pt x="2135" y="26"/>
                  </a:cubicBezTo>
                  <a:cubicBezTo>
                    <a:pt x="2118" y="9"/>
                    <a:pt x="2102" y="1"/>
                    <a:pt x="2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1"/>
            <p:cNvSpPr/>
            <p:nvPr/>
          </p:nvSpPr>
          <p:spPr>
            <a:xfrm>
              <a:off x="5074625" y="3211775"/>
              <a:ext cx="84250" cy="189450"/>
            </a:xfrm>
            <a:custGeom>
              <a:avLst/>
              <a:gdLst/>
              <a:ahLst/>
              <a:cxnLst/>
              <a:rect l="l" t="t" r="r" b="b"/>
              <a:pathLst>
                <a:path w="3370" h="7578" extrusionOk="0">
                  <a:moveTo>
                    <a:pt x="1852" y="1184"/>
                  </a:moveTo>
                  <a:cubicBezTo>
                    <a:pt x="1984" y="1184"/>
                    <a:pt x="2083" y="1281"/>
                    <a:pt x="2169" y="1474"/>
                  </a:cubicBezTo>
                  <a:cubicBezTo>
                    <a:pt x="2336" y="2007"/>
                    <a:pt x="2369" y="2574"/>
                    <a:pt x="2336" y="3141"/>
                  </a:cubicBezTo>
                  <a:cubicBezTo>
                    <a:pt x="2369" y="3775"/>
                    <a:pt x="2302" y="4409"/>
                    <a:pt x="2169" y="5043"/>
                  </a:cubicBezTo>
                  <a:cubicBezTo>
                    <a:pt x="2102" y="5410"/>
                    <a:pt x="1902" y="5710"/>
                    <a:pt x="1602" y="5910"/>
                  </a:cubicBezTo>
                  <a:cubicBezTo>
                    <a:pt x="1535" y="5966"/>
                    <a:pt x="1457" y="5992"/>
                    <a:pt x="1381" y="5992"/>
                  </a:cubicBezTo>
                  <a:cubicBezTo>
                    <a:pt x="1227" y="5992"/>
                    <a:pt x="1079" y="5888"/>
                    <a:pt x="1035" y="5710"/>
                  </a:cubicBezTo>
                  <a:cubicBezTo>
                    <a:pt x="868" y="5176"/>
                    <a:pt x="801" y="4576"/>
                    <a:pt x="868" y="4009"/>
                  </a:cubicBezTo>
                  <a:cubicBezTo>
                    <a:pt x="835" y="3375"/>
                    <a:pt x="901" y="2741"/>
                    <a:pt x="1035" y="2141"/>
                  </a:cubicBezTo>
                  <a:cubicBezTo>
                    <a:pt x="1101" y="1774"/>
                    <a:pt x="1302" y="1474"/>
                    <a:pt x="1602" y="1273"/>
                  </a:cubicBezTo>
                  <a:cubicBezTo>
                    <a:pt x="1697" y="1214"/>
                    <a:pt x="1780" y="1184"/>
                    <a:pt x="1852" y="1184"/>
                  </a:cubicBezTo>
                  <a:close/>
                  <a:moveTo>
                    <a:pt x="2220" y="0"/>
                  </a:moveTo>
                  <a:cubicBezTo>
                    <a:pt x="2039" y="0"/>
                    <a:pt x="1833" y="69"/>
                    <a:pt x="1602" y="206"/>
                  </a:cubicBezTo>
                  <a:cubicBezTo>
                    <a:pt x="534" y="806"/>
                    <a:pt x="1" y="2241"/>
                    <a:pt x="1" y="4476"/>
                  </a:cubicBezTo>
                  <a:cubicBezTo>
                    <a:pt x="1" y="5143"/>
                    <a:pt x="67" y="5777"/>
                    <a:pt x="234" y="6410"/>
                  </a:cubicBezTo>
                  <a:cubicBezTo>
                    <a:pt x="401" y="6844"/>
                    <a:pt x="601" y="7078"/>
                    <a:pt x="901" y="7144"/>
                  </a:cubicBezTo>
                  <a:cubicBezTo>
                    <a:pt x="1468" y="7244"/>
                    <a:pt x="2002" y="7378"/>
                    <a:pt x="2502" y="7511"/>
                  </a:cubicBezTo>
                  <a:cubicBezTo>
                    <a:pt x="2669" y="7578"/>
                    <a:pt x="2836" y="7578"/>
                    <a:pt x="3003" y="7578"/>
                  </a:cubicBezTo>
                  <a:cubicBezTo>
                    <a:pt x="3069" y="7511"/>
                    <a:pt x="3136" y="7444"/>
                    <a:pt x="3136" y="7344"/>
                  </a:cubicBezTo>
                  <a:cubicBezTo>
                    <a:pt x="3203" y="7211"/>
                    <a:pt x="3270" y="7078"/>
                    <a:pt x="3303" y="6911"/>
                  </a:cubicBezTo>
                  <a:cubicBezTo>
                    <a:pt x="3336" y="6811"/>
                    <a:pt x="3336" y="6711"/>
                    <a:pt x="3370" y="6611"/>
                  </a:cubicBezTo>
                  <a:cubicBezTo>
                    <a:pt x="3370" y="6544"/>
                    <a:pt x="3336" y="6477"/>
                    <a:pt x="3270" y="6477"/>
                  </a:cubicBezTo>
                  <a:lnTo>
                    <a:pt x="2302" y="6310"/>
                  </a:lnTo>
                  <a:lnTo>
                    <a:pt x="2302" y="6277"/>
                  </a:lnTo>
                  <a:cubicBezTo>
                    <a:pt x="2903" y="5543"/>
                    <a:pt x="3170" y="4342"/>
                    <a:pt x="3170" y="2674"/>
                  </a:cubicBezTo>
                  <a:cubicBezTo>
                    <a:pt x="3196" y="897"/>
                    <a:pt x="2874" y="0"/>
                    <a:pt x="2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1"/>
            <p:cNvSpPr/>
            <p:nvPr/>
          </p:nvSpPr>
          <p:spPr>
            <a:xfrm>
              <a:off x="5169700" y="3147350"/>
              <a:ext cx="71750" cy="191225"/>
            </a:xfrm>
            <a:custGeom>
              <a:avLst/>
              <a:gdLst/>
              <a:ahLst/>
              <a:cxnLst/>
              <a:rect l="l" t="t" r="r" b="b"/>
              <a:pathLst>
                <a:path w="2870" h="7649" extrusionOk="0">
                  <a:moveTo>
                    <a:pt x="2754" y="1"/>
                  </a:moveTo>
                  <a:cubicBezTo>
                    <a:pt x="2701" y="1"/>
                    <a:pt x="2629" y="28"/>
                    <a:pt x="2535" y="81"/>
                  </a:cubicBezTo>
                  <a:lnTo>
                    <a:pt x="2369" y="181"/>
                  </a:lnTo>
                  <a:cubicBezTo>
                    <a:pt x="2169" y="248"/>
                    <a:pt x="2068" y="448"/>
                    <a:pt x="2035" y="648"/>
                  </a:cubicBezTo>
                  <a:lnTo>
                    <a:pt x="2035" y="5051"/>
                  </a:lnTo>
                  <a:cubicBezTo>
                    <a:pt x="2068" y="5318"/>
                    <a:pt x="2002" y="5585"/>
                    <a:pt x="1868" y="5818"/>
                  </a:cubicBezTo>
                  <a:cubicBezTo>
                    <a:pt x="1802" y="6052"/>
                    <a:pt x="1635" y="6252"/>
                    <a:pt x="1435" y="6352"/>
                  </a:cubicBezTo>
                  <a:cubicBezTo>
                    <a:pt x="1335" y="6419"/>
                    <a:pt x="1251" y="6452"/>
                    <a:pt x="1176" y="6452"/>
                  </a:cubicBezTo>
                  <a:cubicBezTo>
                    <a:pt x="1101" y="6452"/>
                    <a:pt x="1034" y="6419"/>
                    <a:pt x="968" y="6352"/>
                  </a:cubicBezTo>
                  <a:cubicBezTo>
                    <a:pt x="834" y="6185"/>
                    <a:pt x="768" y="5985"/>
                    <a:pt x="801" y="5752"/>
                  </a:cubicBezTo>
                  <a:lnTo>
                    <a:pt x="801" y="1349"/>
                  </a:lnTo>
                  <a:cubicBezTo>
                    <a:pt x="801" y="1251"/>
                    <a:pt x="767" y="1200"/>
                    <a:pt x="699" y="1200"/>
                  </a:cubicBezTo>
                  <a:cubicBezTo>
                    <a:pt x="650" y="1200"/>
                    <a:pt x="584" y="1226"/>
                    <a:pt x="501" y="1282"/>
                  </a:cubicBezTo>
                  <a:lnTo>
                    <a:pt x="301" y="1382"/>
                  </a:lnTo>
                  <a:cubicBezTo>
                    <a:pt x="100" y="1449"/>
                    <a:pt x="0" y="1615"/>
                    <a:pt x="0" y="1816"/>
                  </a:cubicBezTo>
                  <a:lnTo>
                    <a:pt x="0" y="6285"/>
                  </a:lnTo>
                  <a:cubicBezTo>
                    <a:pt x="0" y="6919"/>
                    <a:pt x="100" y="7320"/>
                    <a:pt x="367" y="7520"/>
                  </a:cubicBezTo>
                  <a:cubicBezTo>
                    <a:pt x="482" y="7605"/>
                    <a:pt x="608" y="7648"/>
                    <a:pt x="752" y="7648"/>
                  </a:cubicBezTo>
                  <a:cubicBezTo>
                    <a:pt x="945" y="7648"/>
                    <a:pt x="1168" y="7572"/>
                    <a:pt x="1435" y="7420"/>
                  </a:cubicBezTo>
                  <a:cubicBezTo>
                    <a:pt x="1868" y="7153"/>
                    <a:pt x="2235" y="6752"/>
                    <a:pt x="2469" y="6285"/>
                  </a:cubicBezTo>
                  <a:cubicBezTo>
                    <a:pt x="2736" y="5785"/>
                    <a:pt x="2869" y="5185"/>
                    <a:pt x="2869" y="4618"/>
                  </a:cubicBezTo>
                  <a:lnTo>
                    <a:pt x="2869" y="181"/>
                  </a:lnTo>
                  <a:cubicBezTo>
                    <a:pt x="2869" y="61"/>
                    <a:pt x="2833" y="1"/>
                    <a:pt x="27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1"/>
            <p:cNvSpPr/>
            <p:nvPr/>
          </p:nvSpPr>
          <p:spPr>
            <a:xfrm>
              <a:off x="5259750" y="3104825"/>
              <a:ext cx="54250" cy="192800"/>
            </a:xfrm>
            <a:custGeom>
              <a:avLst/>
              <a:gdLst/>
              <a:ahLst/>
              <a:cxnLst/>
              <a:rect l="l" t="t" r="r" b="b"/>
              <a:pathLst>
                <a:path w="2170" h="7712" extrusionOk="0">
                  <a:moveTo>
                    <a:pt x="2053" y="0"/>
                  </a:moveTo>
                  <a:cubicBezTo>
                    <a:pt x="2039" y="0"/>
                    <a:pt x="2022" y="4"/>
                    <a:pt x="2002" y="14"/>
                  </a:cubicBezTo>
                  <a:lnTo>
                    <a:pt x="201" y="1048"/>
                  </a:lnTo>
                  <a:cubicBezTo>
                    <a:pt x="134" y="1115"/>
                    <a:pt x="101" y="1148"/>
                    <a:pt x="68" y="1248"/>
                  </a:cubicBezTo>
                  <a:cubicBezTo>
                    <a:pt x="34" y="1315"/>
                    <a:pt x="1" y="1415"/>
                    <a:pt x="1" y="1549"/>
                  </a:cubicBezTo>
                  <a:lnTo>
                    <a:pt x="1" y="7453"/>
                  </a:lnTo>
                  <a:cubicBezTo>
                    <a:pt x="1" y="7553"/>
                    <a:pt x="1" y="7620"/>
                    <a:pt x="68" y="7686"/>
                  </a:cubicBezTo>
                  <a:cubicBezTo>
                    <a:pt x="84" y="7703"/>
                    <a:pt x="101" y="7711"/>
                    <a:pt x="122" y="7711"/>
                  </a:cubicBezTo>
                  <a:cubicBezTo>
                    <a:pt x="143" y="7711"/>
                    <a:pt x="168" y="7703"/>
                    <a:pt x="201" y="7686"/>
                  </a:cubicBezTo>
                  <a:lnTo>
                    <a:pt x="2002" y="6652"/>
                  </a:lnTo>
                  <a:cubicBezTo>
                    <a:pt x="2069" y="6619"/>
                    <a:pt x="2102" y="6552"/>
                    <a:pt x="2136" y="6485"/>
                  </a:cubicBezTo>
                  <a:cubicBezTo>
                    <a:pt x="2169" y="6385"/>
                    <a:pt x="2169" y="6252"/>
                    <a:pt x="2169" y="6152"/>
                  </a:cubicBezTo>
                  <a:lnTo>
                    <a:pt x="2169" y="5918"/>
                  </a:lnTo>
                  <a:cubicBezTo>
                    <a:pt x="2169" y="5818"/>
                    <a:pt x="2169" y="5718"/>
                    <a:pt x="2136" y="5618"/>
                  </a:cubicBezTo>
                  <a:cubicBezTo>
                    <a:pt x="2116" y="5579"/>
                    <a:pt x="2097" y="5563"/>
                    <a:pt x="2070" y="5563"/>
                  </a:cubicBezTo>
                  <a:cubicBezTo>
                    <a:pt x="2052" y="5563"/>
                    <a:pt x="2030" y="5571"/>
                    <a:pt x="2002" y="5585"/>
                  </a:cubicBezTo>
                  <a:lnTo>
                    <a:pt x="835" y="6285"/>
                  </a:lnTo>
                  <a:lnTo>
                    <a:pt x="835" y="4484"/>
                  </a:lnTo>
                  <a:lnTo>
                    <a:pt x="1869" y="3850"/>
                  </a:lnTo>
                  <a:cubicBezTo>
                    <a:pt x="1936" y="3817"/>
                    <a:pt x="1969" y="3750"/>
                    <a:pt x="2002" y="3683"/>
                  </a:cubicBezTo>
                  <a:cubicBezTo>
                    <a:pt x="2036" y="3583"/>
                    <a:pt x="2036" y="3483"/>
                    <a:pt x="2036" y="3383"/>
                  </a:cubicBezTo>
                  <a:lnTo>
                    <a:pt x="2036" y="3116"/>
                  </a:lnTo>
                  <a:cubicBezTo>
                    <a:pt x="2036" y="3016"/>
                    <a:pt x="2036" y="2916"/>
                    <a:pt x="2002" y="2849"/>
                  </a:cubicBezTo>
                  <a:cubicBezTo>
                    <a:pt x="1983" y="2810"/>
                    <a:pt x="1963" y="2794"/>
                    <a:pt x="1937" y="2794"/>
                  </a:cubicBezTo>
                  <a:cubicBezTo>
                    <a:pt x="1918" y="2794"/>
                    <a:pt x="1897" y="2802"/>
                    <a:pt x="1869" y="2816"/>
                  </a:cubicBezTo>
                  <a:lnTo>
                    <a:pt x="835" y="3417"/>
                  </a:lnTo>
                  <a:lnTo>
                    <a:pt x="835" y="1782"/>
                  </a:lnTo>
                  <a:lnTo>
                    <a:pt x="2002" y="1082"/>
                  </a:lnTo>
                  <a:cubicBezTo>
                    <a:pt x="2069" y="1048"/>
                    <a:pt x="2102" y="981"/>
                    <a:pt x="2136" y="915"/>
                  </a:cubicBezTo>
                  <a:cubicBezTo>
                    <a:pt x="2169" y="815"/>
                    <a:pt x="2169" y="681"/>
                    <a:pt x="2169" y="581"/>
                  </a:cubicBezTo>
                  <a:lnTo>
                    <a:pt x="2169" y="348"/>
                  </a:lnTo>
                  <a:cubicBezTo>
                    <a:pt x="2169" y="248"/>
                    <a:pt x="2169" y="148"/>
                    <a:pt x="2136" y="47"/>
                  </a:cubicBezTo>
                  <a:cubicBezTo>
                    <a:pt x="2112" y="24"/>
                    <a:pt x="2089" y="0"/>
                    <a:pt x="20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1"/>
            <p:cNvSpPr/>
            <p:nvPr/>
          </p:nvSpPr>
          <p:spPr>
            <a:xfrm>
              <a:off x="5324800" y="3070625"/>
              <a:ext cx="60900" cy="183325"/>
            </a:xfrm>
            <a:custGeom>
              <a:avLst/>
              <a:gdLst/>
              <a:ahLst/>
              <a:cxnLst/>
              <a:rect l="l" t="t" r="r" b="b"/>
              <a:pathLst>
                <a:path w="2436" h="7333" extrusionOk="0">
                  <a:moveTo>
                    <a:pt x="1897" y="1"/>
                  </a:moveTo>
                  <a:cubicBezTo>
                    <a:pt x="1864" y="1"/>
                    <a:pt x="1831" y="5"/>
                    <a:pt x="1802" y="14"/>
                  </a:cubicBezTo>
                  <a:cubicBezTo>
                    <a:pt x="1635" y="48"/>
                    <a:pt x="1502" y="115"/>
                    <a:pt x="1368" y="181"/>
                  </a:cubicBezTo>
                  <a:cubicBezTo>
                    <a:pt x="968" y="415"/>
                    <a:pt x="635" y="782"/>
                    <a:pt x="434" y="1215"/>
                  </a:cubicBezTo>
                  <a:cubicBezTo>
                    <a:pt x="201" y="1682"/>
                    <a:pt x="67" y="2216"/>
                    <a:pt x="101" y="2750"/>
                  </a:cubicBezTo>
                  <a:cubicBezTo>
                    <a:pt x="67" y="3017"/>
                    <a:pt x="101" y="3317"/>
                    <a:pt x="201" y="3584"/>
                  </a:cubicBezTo>
                  <a:cubicBezTo>
                    <a:pt x="268" y="3750"/>
                    <a:pt x="368" y="3917"/>
                    <a:pt x="501" y="4017"/>
                  </a:cubicBezTo>
                  <a:cubicBezTo>
                    <a:pt x="668" y="4117"/>
                    <a:pt x="835" y="4217"/>
                    <a:pt x="1035" y="4251"/>
                  </a:cubicBezTo>
                  <a:cubicBezTo>
                    <a:pt x="1202" y="4284"/>
                    <a:pt x="1335" y="4351"/>
                    <a:pt x="1468" y="4451"/>
                  </a:cubicBezTo>
                  <a:cubicBezTo>
                    <a:pt x="1569" y="4618"/>
                    <a:pt x="1635" y="4785"/>
                    <a:pt x="1602" y="4985"/>
                  </a:cubicBezTo>
                  <a:cubicBezTo>
                    <a:pt x="1635" y="5218"/>
                    <a:pt x="1569" y="5452"/>
                    <a:pt x="1468" y="5652"/>
                  </a:cubicBezTo>
                  <a:cubicBezTo>
                    <a:pt x="1368" y="5819"/>
                    <a:pt x="1235" y="5985"/>
                    <a:pt x="1068" y="6085"/>
                  </a:cubicBezTo>
                  <a:cubicBezTo>
                    <a:pt x="961" y="6150"/>
                    <a:pt x="825" y="6187"/>
                    <a:pt x="698" y="6187"/>
                  </a:cubicBezTo>
                  <a:cubicBezTo>
                    <a:pt x="628" y="6187"/>
                    <a:pt x="560" y="6176"/>
                    <a:pt x="501" y="6152"/>
                  </a:cubicBezTo>
                  <a:lnTo>
                    <a:pt x="368" y="6119"/>
                  </a:lnTo>
                  <a:cubicBezTo>
                    <a:pt x="351" y="6102"/>
                    <a:pt x="334" y="6094"/>
                    <a:pt x="318" y="6094"/>
                  </a:cubicBezTo>
                  <a:cubicBezTo>
                    <a:pt x="301" y="6094"/>
                    <a:pt x="284" y="6102"/>
                    <a:pt x="268" y="6119"/>
                  </a:cubicBezTo>
                  <a:cubicBezTo>
                    <a:pt x="168" y="6219"/>
                    <a:pt x="101" y="6319"/>
                    <a:pt x="101" y="6452"/>
                  </a:cubicBezTo>
                  <a:cubicBezTo>
                    <a:pt x="34" y="6619"/>
                    <a:pt x="34" y="6786"/>
                    <a:pt x="34" y="6953"/>
                  </a:cubicBezTo>
                  <a:cubicBezTo>
                    <a:pt x="1" y="7019"/>
                    <a:pt x="1" y="7053"/>
                    <a:pt x="34" y="7120"/>
                  </a:cubicBezTo>
                  <a:cubicBezTo>
                    <a:pt x="34" y="7153"/>
                    <a:pt x="67" y="7186"/>
                    <a:pt x="67" y="7220"/>
                  </a:cubicBezTo>
                  <a:cubicBezTo>
                    <a:pt x="168" y="7295"/>
                    <a:pt x="268" y="7332"/>
                    <a:pt x="382" y="7332"/>
                  </a:cubicBezTo>
                  <a:cubicBezTo>
                    <a:pt x="420" y="7332"/>
                    <a:pt x="459" y="7328"/>
                    <a:pt x="501" y="7320"/>
                  </a:cubicBezTo>
                  <a:cubicBezTo>
                    <a:pt x="701" y="7286"/>
                    <a:pt x="901" y="7186"/>
                    <a:pt x="1068" y="7086"/>
                  </a:cubicBezTo>
                  <a:cubicBezTo>
                    <a:pt x="1368" y="6919"/>
                    <a:pt x="1602" y="6686"/>
                    <a:pt x="1802" y="6419"/>
                  </a:cubicBezTo>
                  <a:cubicBezTo>
                    <a:pt x="2002" y="6119"/>
                    <a:pt x="2169" y="5785"/>
                    <a:pt x="2236" y="5452"/>
                  </a:cubicBezTo>
                  <a:cubicBezTo>
                    <a:pt x="2336" y="5085"/>
                    <a:pt x="2402" y="4718"/>
                    <a:pt x="2402" y="4384"/>
                  </a:cubicBezTo>
                  <a:cubicBezTo>
                    <a:pt x="2436" y="4017"/>
                    <a:pt x="2369" y="3650"/>
                    <a:pt x="2202" y="3350"/>
                  </a:cubicBezTo>
                  <a:cubicBezTo>
                    <a:pt x="2036" y="3150"/>
                    <a:pt x="1802" y="2983"/>
                    <a:pt x="1535" y="2917"/>
                  </a:cubicBezTo>
                  <a:cubicBezTo>
                    <a:pt x="1368" y="2883"/>
                    <a:pt x="1235" y="2850"/>
                    <a:pt x="1168" y="2816"/>
                  </a:cubicBezTo>
                  <a:cubicBezTo>
                    <a:pt x="1068" y="2750"/>
                    <a:pt x="1001" y="2683"/>
                    <a:pt x="968" y="2616"/>
                  </a:cubicBezTo>
                  <a:cubicBezTo>
                    <a:pt x="901" y="2483"/>
                    <a:pt x="868" y="2349"/>
                    <a:pt x="868" y="2216"/>
                  </a:cubicBezTo>
                  <a:cubicBezTo>
                    <a:pt x="868" y="2016"/>
                    <a:pt x="935" y="1816"/>
                    <a:pt x="1001" y="1649"/>
                  </a:cubicBezTo>
                  <a:cubicBezTo>
                    <a:pt x="1102" y="1449"/>
                    <a:pt x="1235" y="1315"/>
                    <a:pt x="1402" y="1215"/>
                  </a:cubicBezTo>
                  <a:cubicBezTo>
                    <a:pt x="1502" y="1140"/>
                    <a:pt x="1621" y="1103"/>
                    <a:pt x="1744" y="1103"/>
                  </a:cubicBezTo>
                  <a:cubicBezTo>
                    <a:pt x="1785" y="1103"/>
                    <a:pt x="1827" y="1107"/>
                    <a:pt x="1869" y="1115"/>
                  </a:cubicBezTo>
                  <a:lnTo>
                    <a:pt x="2002" y="1115"/>
                  </a:lnTo>
                  <a:cubicBezTo>
                    <a:pt x="2069" y="1082"/>
                    <a:pt x="2102" y="948"/>
                    <a:pt x="2169" y="748"/>
                  </a:cubicBezTo>
                  <a:cubicBezTo>
                    <a:pt x="2202" y="582"/>
                    <a:pt x="2236" y="415"/>
                    <a:pt x="2236" y="248"/>
                  </a:cubicBezTo>
                  <a:cubicBezTo>
                    <a:pt x="2236" y="148"/>
                    <a:pt x="2202" y="81"/>
                    <a:pt x="2136" y="48"/>
                  </a:cubicBezTo>
                  <a:cubicBezTo>
                    <a:pt x="2065" y="24"/>
                    <a:pt x="1977" y="1"/>
                    <a:pt x="18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1"/>
            <p:cNvSpPr/>
            <p:nvPr/>
          </p:nvSpPr>
          <p:spPr>
            <a:xfrm>
              <a:off x="5389025" y="3023650"/>
              <a:ext cx="66725" cy="186175"/>
            </a:xfrm>
            <a:custGeom>
              <a:avLst/>
              <a:gdLst/>
              <a:ahLst/>
              <a:cxnLst/>
              <a:rect l="l" t="t" r="r" b="b"/>
              <a:pathLst>
                <a:path w="2669" h="7447" extrusionOk="0">
                  <a:moveTo>
                    <a:pt x="2565" y="0"/>
                  </a:moveTo>
                  <a:cubicBezTo>
                    <a:pt x="2544" y="0"/>
                    <a:pt x="2519" y="9"/>
                    <a:pt x="2502" y="25"/>
                  </a:cubicBezTo>
                  <a:lnTo>
                    <a:pt x="167" y="1360"/>
                  </a:lnTo>
                  <a:cubicBezTo>
                    <a:pt x="100" y="1393"/>
                    <a:pt x="67" y="1460"/>
                    <a:pt x="34" y="1527"/>
                  </a:cubicBezTo>
                  <a:cubicBezTo>
                    <a:pt x="34" y="1627"/>
                    <a:pt x="0" y="1727"/>
                    <a:pt x="0" y="1860"/>
                  </a:cubicBezTo>
                  <a:lnTo>
                    <a:pt x="0" y="2094"/>
                  </a:lnTo>
                  <a:cubicBezTo>
                    <a:pt x="0" y="2194"/>
                    <a:pt x="0" y="2294"/>
                    <a:pt x="34" y="2394"/>
                  </a:cubicBezTo>
                  <a:cubicBezTo>
                    <a:pt x="57" y="2417"/>
                    <a:pt x="81" y="2441"/>
                    <a:pt x="116" y="2441"/>
                  </a:cubicBezTo>
                  <a:cubicBezTo>
                    <a:pt x="131" y="2441"/>
                    <a:pt x="148" y="2437"/>
                    <a:pt x="167" y="2427"/>
                  </a:cubicBezTo>
                  <a:lnTo>
                    <a:pt x="934" y="1994"/>
                  </a:lnTo>
                  <a:lnTo>
                    <a:pt x="934" y="7297"/>
                  </a:lnTo>
                  <a:cubicBezTo>
                    <a:pt x="934" y="7394"/>
                    <a:pt x="968" y="7446"/>
                    <a:pt x="1036" y="7446"/>
                  </a:cubicBezTo>
                  <a:cubicBezTo>
                    <a:pt x="1085" y="7446"/>
                    <a:pt x="1151" y="7420"/>
                    <a:pt x="1234" y="7364"/>
                  </a:cubicBezTo>
                  <a:lnTo>
                    <a:pt x="1435" y="7231"/>
                  </a:lnTo>
                  <a:cubicBezTo>
                    <a:pt x="1601" y="7164"/>
                    <a:pt x="1735" y="6997"/>
                    <a:pt x="1735" y="6797"/>
                  </a:cubicBezTo>
                  <a:lnTo>
                    <a:pt x="1735" y="1493"/>
                  </a:lnTo>
                  <a:lnTo>
                    <a:pt x="2502" y="1060"/>
                  </a:lnTo>
                  <a:cubicBezTo>
                    <a:pt x="2535" y="1026"/>
                    <a:pt x="2602" y="959"/>
                    <a:pt x="2602" y="893"/>
                  </a:cubicBezTo>
                  <a:cubicBezTo>
                    <a:pt x="2635" y="793"/>
                    <a:pt x="2669" y="693"/>
                    <a:pt x="2669" y="559"/>
                  </a:cubicBezTo>
                  <a:lnTo>
                    <a:pt x="2669" y="326"/>
                  </a:lnTo>
                  <a:cubicBezTo>
                    <a:pt x="2669" y="226"/>
                    <a:pt x="2635" y="126"/>
                    <a:pt x="2602" y="25"/>
                  </a:cubicBezTo>
                  <a:cubicBezTo>
                    <a:pt x="2602" y="9"/>
                    <a:pt x="2585" y="0"/>
                    <a:pt x="25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71"/>
          <p:cNvGrpSpPr/>
          <p:nvPr/>
        </p:nvGrpSpPr>
        <p:grpSpPr>
          <a:xfrm flipH="1">
            <a:off x="6812846" y="3642785"/>
            <a:ext cx="216300" cy="965800"/>
            <a:chOff x="4664716" y="3950185"/>
            <a:chExt cx="216300" cy="965800"/>
          </a:xfrm>
        </p:grpSpPr>
        <p:sp>
          <p:nvSpPr>
            <p:cNvPr id="2600" name="Google Shape;2600;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2" name="Google Shape;2602;p71"/>
          <p:cNvGrpSpPr/>
          <p:nvPr/>
        </p:nvGrpSpPr>
        <p:grpSpPr>
          <a:xfrm flipH="1">
            <a:off x="3549171" y="3347385"/>
            <a:ext cx="216300" cy="965800"/>
            <a:chOff x="4664716" y="3950185"/>
            <a:chExt cx="216300" cy="965800"/>
          </a:xfrm>
        </p:grpSpPr>
        <p:sp>
          <p:nvSpPr>
            <p:cNvPr id="2603" name="Google Shape;2603;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5" name="Google Shape;2605;p71"/>
          <p:cNvGrpSpPr/>
          <p:nvPr/>
        </p:nvGrpSpPr>
        <p:grpSpPr>
          <a:xfrm flipH="1">
            <a:off x="4660671" y="418435"/>
            <a:ext cx="216300" cy="965800"/>
            <a:chOff x="4664716" y="3950185"/>
            <a:chExt cx="216300" cy="965800"/>
          </a:xfrm>
        </p:grpSpPr>
        <p:sp>
          <p:nvSpPr>
            <p:cNvPr id="2606" name="Google Shape;2606;p71"/>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1"/>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35"/>
        <p:cNvGrpSpPr/>
        <p:nvPr/>
      </p:nvGrpSpPr>
      <p:grpSpPr>
        <a:xfrm>
          <a:off x="0" y="0"/>
          <a:ext cx="0" cy="0"/>
          <a:chOff x="0" y="0"/>
          <a:chExt cx="0" cy="0"/>
        </a:xfrm>
      </p:grpSpPr>
      <p:sp>
        <p:nvSpPr>
          <p:cNvPr id="2736" name="Google Shape;2736;p78"/>
          <p:cNvSpPr txBox="1">
            <a:spLocks noGrp="1"/>
          </p:cNvSpPr>
          <p:nvPr>
            <p:ph type="title"/>
          </p:nvPr>
        </p:nvSpPr>
        <p:spPr>
          <a:xfrm>
            <a:off x="4924825" y="1446080"/>
            <a:ext cx="3241800" cy="9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Base de datos utilizada</a:t>
            </a:r>
            <a:endParaRPr sz="3200" dirty="0"/>
          </a:p>
        </p:txBody>
      </p:sp>
      <p:sp>
        <p:nvSpPr>
          <p:cNvPr id="2738" name="Google Shape;2738;p78"/>
          <p:cNvSpPr txBox="1">
            <a:spLocks noGrp="1"/>
          </p:cNvSpPr>
          <p:nvPr>
            <p:ph type="subTitle" idx="1"/>
          </p:nvPr>
        </p:nvSpPr>
        <p:spPr>
          <a:xfrm>
            <a:off x="4924875" y="2719903"/>
            <a:ext cx="3305572" cy="1471097"/>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La base de datos que será utilizada para este proyecto será una base de datos </a:t>
            </a:r>
            <a:r>
              <a:rPr lang="es-CL" sz="1200" dirty="0" err="1">
                <a:effectLst/>
                <a:latin typeface="Calibri" panose="020F0502020204030204" pitchFamily="34" charset="0"/>
                <a:ea typeface="Calibri" panose="020F0502020204030204" pitchFamily="34" charset="0"/>
              </a:rPr>
              <a:t>txt</a:t>
            </a:r>
            <a:r>
              <a:rPr lang="es-CL" sz="1200" dirty="0">
                <a:effectLst/>
                <a:latin typeface="Calibri" panose="020F0502020204030204" pitchFamily="34" charset="0"/>
                <a:ea typeface="Calibri" panose="020F0502020204030204" pitchFamily="34" charset="0"/>
              </a:rPr>
              <a:t>. </a:t>
            </a:r>
          </a:p>
          <a:p>
            <a:pPr marL="171450" lvl="0" indent="-171450" algn="just" rtl="0">
              <a:spcBef>
                <a:spcPts val="0"/>
              </a:spcBef>
              <a:spcAft>
                <a:spcPts val="0"/>
              </a:spcAft>
              <a:buFont typeface="Arial" panose="020B0604020202020204" pitchFamily="34" charset="0"/>
              <a:buChar char="•"/>
            </a:pPr>
            <a:r>
              <a:rPr lang="es-CL" sz="1200" dirty="0">
                <a:effectLst/>
                <a:latin typeface="Calibri" panose="020F0502020204030204" pitchFamily="34" charset="0"/>
                <a:ea typeface="Calibri" panose="020F0502020204030204" pitchFamily="34" charset="0"/>
              </a:rPr>
              <a:t>El programa tiene un archivo de instrucciones para el correcto funcionamiento de este(“README”), la cual explica de forma detallada los pasos que se deberán realizar para poder ejecutar el código y que funcione de manera correcta.</a:t>
            </a:r>
            <a:endParaRPr sz="1200" dirty="0"/>
          </a:p>
        </p:txBody>
      </p:sp>
      <p:grpSp>
        <p:nvGrpSpPr>
          <p:cNvPr id="2741" name="Google Shape;2741;p78"/>
          <p:cNvGrpSpPr/>
          <p:nvPr/>
        </p:nvGrpSpPr>
        <p:grpSpPr>
          <a:xfrm>
            <a:off x="3380716" y="3642785"/>
            <a:ext cx="216300" cy="965800"/>
            <a:chOff x="-3711584" y="4450360"/>
            <a:chExt cx="216300" cy="965800"/>
          </a:xfrm>
        </p:grpSpPr>
        <p:sp>
          <p:nvSpPr>
            <p:cNvPr id="2742" name="Google Shape;2742;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4" name="Google Shape;2744;p78"/>
          <p:cNvGrpSpPr/>
          <p:nvPr/>
        </p:nvGrpSpPr>
        <p:grpSpPr>
          <a:xfrm>
            <a:off x="4578554" y="418435"/>
            <a:ext cx="216300" cy="965800"/>
            <a:chOff x="-3711584" y="4450360"/>
            <a:chExt cx="216300" cy="965800"/>
          </a:xfrm>
        </p:grpSpPr>
        <p:sp>
          <p:nvSpPr>
            <p:cNvPr id="2745" name="Google Shape;2745;p78"/>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8"/>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7" name="Google Shape;2747;p78"/>
          <p:cNvGrpSpPr/>
          <p:nvPr/>
        </p:nvGrpSpPr>
        <p:grpSpPr>
          <a:xfrm>
            <a:off x="468591" y="1088080"/>
            <a:ext cx="2879657" cy="2967323"/>
            <a:chOff x="468591" y="1088080"/>
            <a:chExt cx="2879657" cy="2967323"/>
          </a:xfrm>
        </p:grpSpPr>
        <p:sp>
          <p:nvSpPr>
            <p:cNvPr id="2748" name="Google Shape;2748;p78"/>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8"/>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8"/>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8"/>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8"/>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8"/>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8"/>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8"/>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8"/>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8"/>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8"/>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8"/>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8"/>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8"/>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8"/>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8"/>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8"/>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8"/>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8"/>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8"/>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8"/>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8"/>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8"/>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8"/>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8"/>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8"/>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8"/>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8"/>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8"/>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8"/>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8"/>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8"/>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8"/>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8"/>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8"/>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78"/>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78"/>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8"/>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8"/>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8"/>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8"/>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8"/>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8"/>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8"/>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8"/>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8"/>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8"/>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8"/>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8"/>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8"/>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8"/>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8"/>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8"/>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8"/>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8"/>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8"/>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8"/>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8"/>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8"/>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8"/>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8"/>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8"/>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8"/>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8"/>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8"/>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8"/>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8"/>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8"/>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8"/>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8"/>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8"/>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8"/>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8"/>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8"/>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8"/>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8"/>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78"/>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8"/>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8"/>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8"/>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8"/>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8"/>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8"/>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8"/>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8"/>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8"/>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8"/>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8"/>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8"/>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8"/>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8"/>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8"/>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8"/>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8"/>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8"/>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8"/>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8"/>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8"/>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8"/>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8"/>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8"/>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8"/>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8"/>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8"/>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8"/>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8"/>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8"/>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8"/>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8"/>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8"/>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8"/>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8"/>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8"/>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8"/>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8"/>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8"/>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8"/>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78"/>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78"/>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8"/>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8"/>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8"/>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8"/>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8"/>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8"/>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8"/>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8"/>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8"/>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8"/>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8"/>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8"/>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8"/>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8"/>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8"/>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8"/>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8"/>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8"/>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8"/>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8"/>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8"/>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8"/>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8"/>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8"/>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8"/>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8"/>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8"/>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8"/>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8"/>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8"/>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8"/>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8"/>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8"/>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8"/>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8"/>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8"/>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8"/>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8"/>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8"/>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8"/>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8"/>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78"/>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78"/>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8"/>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8"/>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8"/>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8"/>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8"/>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8"/>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8"/>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8"/>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8"/>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8"/>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8"/>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8"/>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8"/>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8"/>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8"/>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8"/>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8"/>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8"/>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8"/>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8"/>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8"/>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8"/>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8"/>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8"/>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8"/>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8"/>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8"/>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8"/>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8"/>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8"/>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8"/>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8"/>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8"/>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8"/>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8"/>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8"/>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8"/>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78"/>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6"/>
        <p:cNvGrpSpPr/>
        <p:nvPr/>
      </p:nvGrpSpPr>
      <p:grpSpPr>
        <a:xfrm>
          <a:off x="0" y="0"/>
          <a:ext cx="0" cy="0"/>
          <a:chOff x="0" y="0"/>
          <a:chExt cx="0" cy="0"/>
        </a:xfrm>
      </p:grpSpPr>
      <p:grpSp>
        <p:nvGrpSpPr>
          <p:cNvPr id="3257" name="Google Shape;3257;p90"/>
          <p:cNvGrpSpPr/>
          <p:nvPr/>
        </p:nvGrpSpPr>
        <p:grpSpPr>
          <a:xfrm>
            <a:off x="3387291" y="116735"/>
            <a:ext cx="216300" cy="965800"/>
            <a:chOff x="4664716" y="3950185"/>
            <a:chExt cx="216300" cy="965800"/>
          </a:xfrm>
        </p:grpSpPr>
        <p:sp>
          <p:nvSpPr>
            <p:cNvPr id="3258" name="Google Shape;3258;p90"/>
            <p:cNvSpPr/>
            <p:nvPr/>
          </p:nvSpPr>
          <p:spPr>
            <a:xfrm rot="-5400000">
              <a:off x="4664716" y="4699685"/>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0"/>
            <p:cNvSpPr/>
            <p:nvPr/>
          </p:nvSpPr>
          <p:spPr>
            <a:xfrm>
              <a:off x="4738252" y="3950185"/>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0" name="Google Shape;3260;p90"/>
          <p:cNvSpPr txBox="1">
            <a:spLocks noGrp="1"/>
          </p:cNvSpPr>
          <p:nvPr>
            <p:ph type="subTitle" idx="1"/>
          </p:nvPr>
        </p:nvSpPr>
        <p:spPr>
          <a:xfrm>
            <a:off x="4838208" y="1519206"/>
            <a:ext cx="4000136" cy="2261999"/>
          </a:xfrm>
          <a:prstGeom prst="rect">
            <a:avLst/>
          </a:prstGeom>
        </p:spPr>
        <p:txBody>
          <a:bodyPr spcFirstLastPara="1" wrap="square" lIns="91425" tIns="91425" rIns="91425" bIns="91425" anchor="t" anchorCtr="0">
            <a:noAutofit/>
          </a:bodyPr>
          <a:lstStyle/>
          <a:p>
            <a:pPr algn="just">
              <a:lnSpc>
                <a:spcPct val="107000"/>
              </a:lnSpc>
              <a:spcAft>
                <a:spcPts val="800"/>
              </a:spcAft>
            </a:pPr>
            <a:r>
              <a:rPr lang="es-CL" sz="800" b="1" dirty="0">
                <a:effectLst/>
                <a:latin typeface="Calibri" panose="020F0502020204030204" pitchFamily="34" charset="0"/>
                <a:ea typeface="Calibri" panose="020F0502020204030204" pitchFamily="34" charset="0"/>
              </a:rPr>
              <a:t>Primer test</a:t>
            </a:r>
            <a:endParaRPr lang="es-CL" sz="800" dirty="0">
              <a:effectLst/>
              <a:latin typeface="Calibri" panose="020F0502020204030204" pitchFamily="34" charset="0"/>
              <a:ea typeface="Calibri" panose="020F0502020204030204" pitchFamily="34" charset="0"/>
            </a:endParaRP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 ¿Se ha sentido con poca energía últimamente?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2.- ¿Ha perdido el interés por las cosas?</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3.- ¿Ha perdido la confianza en sí mismo?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4.- ¿Se ha sentido desesperanzado?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Si hay respuesta positiva a cualquiera de las preguntas anteriores, continúa:</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5.- ¿Ha tenido dificultades para concentrarse?</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6.- ¿Ha perdido peso a causa de su falta de apetito?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7.- ¿Se despierta demasiado temprano?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8.- ¿Se nota más lento de lo habitual?</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9.- ¿Tiene pensamientos de querer hacerse daño de algún modo?</a:t>
            </a:r>
          </a:p>
          <a:p>
            <a:pPr algn="just">
              <a:lnSpc>
                <a:spcPct val="107000"/>
              </a:lnSpc>
              <a:spcAft>
                <a:spcPts val="800"/>
              </a:spcAft>
            </a:pPr>
            <a:r>
              <a:rPr lang="es-CL" sz="800" dirty="0">
                <a:effectLst/>
                <a:latin typeface="Calibri" panose="020F0502020204030204" pitchFamily="34" charset="0"/>
                <a:ea typeface="Calibri" panose="020F0502020204030204" pitchFamily="34" charset="0"/>
              </a:rPr>
              <a:t>10.- ¿Sensación de cansancio o de tener poca energía?</a:t>
            </a:r>
          </a:p>
          <a:p>
            <a:pPr marL="0" lvl="0" indent="0" algn="ctr" rtl="0">
              <a:spcBef>
                <a:spcPts val="0"/>
              </a:spcBef>
              <a:spcAft>
                <a:spcPts val="0"/>
              </a:spcAft>
              <a:buNone/>
            </a:pPr>
            <a:endParaRPr dirty="0"/>
          </a:p>
        </p:txBody>
      </p:sp>
      <p:sp>
        <p:nvSpPr>
          <p:cNvPr id="3261" name="Google Shape;3261;p90"/>
          <p:cNvSpPr txBox="1">
            <a:spLocks noGrp="1"/>
          </p:cNvSpPr>
          <p:nvPr>
            <p:ph type="title"/>
          </p:nvPr>
        </p:nvSpPr>
        <p:spPr>
          <a:xfrm>
            <a:off x="4853430" y="866235"/>
            <a:ext cx="3392695" cy="4611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kumimoji="0" lang="es-MX" sz="3200" b="1" i="0" u="none" strike="noStrike" kern="0" cap="none" spc="0" normalizeH="0" baseline="0" noProof="0" dirty="0">
                <a:ln>
                  <a:noFill/>
                </a:ln>
                <a:solidFill>
                  <a:srgbClr val="380093"/>
                </a:solidFill>
                <a:effectLst/>
                <a:uLnTx/>
                <a:uFillTx/>
                <a:latin typeface="Share Tech Mono"/>
                <a:sym typeface="Share Tech Mono"/>
              </a:rPr>
              <a:t>Preguntas</a:t>
            </a:r>
            <a:endParaRPr sz="3200" dirty="0"/>
          </a:p>
        </p:txBody>
      </p:sp>
      <p:grpSp>
        <p:nvGrpSpPr>
          <p:cNvPr id="3270" name="Google Shape;3270;p90"/>
          <p:cNvGrpSpPr/>
          <p:nvPr/>
        </p:nvGrpSpPr>
        <p:grpSpPr>
          <a:xfrm>
            <a:off x="8322616" y="3750385"/>
            <a:ext cx="216300" cy="965800"/>
            <a:chOff x="-3711584" y="4450360"/>
            <a:chExt cx="216300" cy="965800"/>
          </a:xfrm>
        </p:grpSpPr>
        <p:sp>
          <p:nvSpPr>
            <p:cNvPr id="3271" name="Google Shape;3271;p90"/>
            <p:cNvSpPr/>
            <p:nvPr/>
          </p:nvSpPr>
          <p:spPr>
            <a:xfrm rot="-5400000">
              <a:off x="-3711584" y="5199860"/>
              <a:ext cx="216300" cy="216300"/>
            </a:xfrm>
            <a:prstGeom prst="ellipse">
              <a:avLst/>
            </a:pr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0"/>
            <p:cNvSpPr/>
            <p:nvPr/>
          </p:nvSpPr>
          <p:spPr>
            <a:xfrm>
              <a:off x="-3638048" y="4450360"/>
              <a:ext cx="69000" cy="795600"/>
            </a:xfrm>
            <a:prstGeom prst="triangle">
              <a:avLst>
                <a:gd name="adj" fmla="val 50000"/>
              </a:avLst>
            </a:prstGeom>
            <a:gradFill>
              <a:gsLst>
                <a:gs pos="0">
                  <a:schemeClr val="accent4"/>
                </a:gs>
                <a:gs pos="80000">
                  <a:srgbClr val="BA68C8">
                    <a:alpha val="0"/>
                  </a:srgbClr>
                </a:gs>
                <a:gs pos="100000">
                  <a:srgbClr val="BA68C8">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747;p78">
            <a:extLst>
              <a:ext uri="{FF2B5EF4-FFF2-40B4-BE49-F238E27FC236}">
                <a16:creationId xmlns:a16="http://schemas.microsoft.com/office/drawing/2014/main" id="{89C12965-9DCC-F648-D209-47FD39201164}"/>
              </a:ext>
            </a:extLst>
          </p:cNvPr>
          <p:cNvGrpSpPr/>
          <p:nvPr/>
        </p:nvGrpSpPr>
        <p:grpSpPr>
          <a:xfrm rot="21600000">
            <a:off x="468591" y="1088080"/>
            <a:ext cx="2879657" cy="2967323"/>
            <a:chOff x="468591" y="1088080"/>
            <a:chExt cx="2879657" cy="2967323"/>
          </a:xfrm>
        </p:grpSpPr>
        <p:sp>
          <p:nvSpPr>
            <p:cNvPr id="5" name="Google Shape;2748;p78">
              <a:extLst>
                <a:ext uri="{FF2B5EF4-FFF2-40B4-BE49-F238E27FC236}">
                  <a16:creationId xmlns:a16="http://schemas.microsoft.com/office/drawing/2014/main" id="{CCA41312-A88A-FC15-76A4-4FA448FAC5E1}"/>
                </a:ext>
              </a:extLst>
            </p:cNvPr>
            <p:cNvSpPr/>
            <p:nvPr/>
          </p:nvSpPr>
          <p:spPr>
            <a:xfrm>
              <a:off x="526691" y="2467824"/>
              <a:ext cx="2736003" cy="1572740"/>
            </a:xfrm>
            <a:custGeom>
              <a:avLst/>
              <a:gdLst/>
              <a:ahLst/>
              <a:cxnLst/>
              <a:rect l="l" t="t" r="r" b="b"/>
              <a:pathLst>
                <a:path w="169622" h="97504" extrusionOk="0">
                  <a:moveTo>
                    <a:pt x="101090" y="1"/>
                  </a:moveTo>
                  <a:cubicBezTo>
                    <a:pt x="100147" y="1"/>
                    <a:pt x="99205" y="217"/>
                    <a:pt x="98338" y="651"/>
                  </a:cubicBezTo>
                  <a:lnTo>
                    <a:pt x="1535" y="56524"/>
                  </a:lnTo>
                  <a:cubicBezTo>
                    <a:pt x="1" y="57425"/>
                    <a:pt x="1" y="58859"/>
                    <a:pt x="1535" y="59727"/>
                  </a:cubicBezTo>
                  <a:lnTo>
                    <a:pt x="65814" y="96853"/>
                  </a:lnTo>
                  <a:cubicBezTo>
                    <a:pt x="66665" y="97287"/>
                    <a:pt x="67607" y="97504"/>
                    <a:pt x="68550" y="97504"/>
                  </a:cubicBezTo>
                  <a:cubicBezTo>
                    <a:pt x="69492" y="97504"/>
                    <a:pt x="70434" y="97287"/>
                    <a:pt x="71285" y="96853"/>
                  </a:cubicBezTo>
                  <a:lnTo>
                    <a:pt x="168121" y="40947"/>
                  </a:lnTo>
                  <a:cubicBezTo>
                    <a:pt x="169622" y="40079"/>
                    <a:pt x="169622" y="38645"/>
                    <a:pt x="168121" y="37778"/>
                  </a:cubicBezTo>
                  <a:lnTo>
                    <a:pt x="103842" y="651"/>
                  </a:lnTo>
                  <a:cubicBezTo>
                    <a:pt x="102974" y="217"/>
                    <a:pt x="102032" y="1"/>
                    <a:pt x="101090"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749;p78">
              <a:extLst>
                <a:ext uri="{FF2B5EF4-FFF2-40B4-BE49-F238E27FC236}">
                  <a16:creationId xmlns:a16="http://schemas.microsoft.com/office/drawing/2014/main" id="{2728E403-143F-A2A9-7AA9-8C80DC50D76B}"/>
                </a:ext>
              </a:extLst>
            </p:cNvPr>
            <p:cNvSpPr/>
            <p:nvPr/>
          </p:nvSpPr>
          <p:spPr>
            <a:xfrm>
              <a:off x="468591" y="3615215"/>
              <a:ext cx="739286" cy="412170"/>
            </a:xfrm>
            <a:custGeom>
              <a:avLst/>
              <a:gdLst/>
              <a:ahLst/>
              <a:cxnLst/>
              <a:rect l="l" t="t" r="r" b="b"/>
              <a:pathLst>
                <a:path w="45833" h="25553" extrusionOk="0">
                  <a:moveTo>
                    <a:pt x="9824" y="5430"/>
                  </a:moveTo>
                  <a:cubicBezTo>
                    <a:pt x="10399" y="5430"/>
                    <a:pt x="10975" y="5555"/>
                    <a:pt x="11508" y="5805"/>
                  </a:cubicBezTo>
                  <a:cubicBezTo>
                    <a:pt x="11642" y="5872"/>
                    <a:pt x="11742" y="5972"/>
                    <a:pt x="11842" y="6072"/>
                  </a:cubicBezTo>
                  <a:cubicBezTo>
                    <a:pt x="11742" y="6172"/>
                    <a:pt x="11642" y="6272"/>
                    <a:pt x="11508" y="6339"/>
                  </a:cubicBezTo>
                  <a:cubicBezTo>
                    <a:pt x="10975" y="6589"/>
                    <a:pt x="10399" y="6714"/>
                    <a:pt x="9824" y="6714"/>
                  </a:cubicBezTo>
                  <a:cubicBezTo>
                    <a:pt x="9248" y="6714"/>
                    <a:pt x="8673" y="6589"/>
                    <a:pt x="8139" y="6339"/>
                  </a:cubicBezTo>
                  <a:cubicBezTo>
                    <a:pt x="8006" y="6272"/>
                    <a:pt x="7906" y="6172"/>
                    <a:pt x="7806" y="6072"/>
                  </a:cubicBezTo>
                  <a:cubicBezTo>
                    <a:pt x="7906" y="5972"/>
                    <a:pt x="8006" y="5872"/>
                    <a:pt x="8139" y="5805"/>
                  </a:cubicBezTo>
                  <a:cubicBezTo>
                    <a:pt x="8673" y="5555"/>
                    <a:pt x="9248" y="5430"/>
                    <a:pt x="9824" y="5430"/>
                  </a:cubicBezTo>
                  <a:close/>
                  <a:moveTo>
                    <a:pt x="12809" y="1"/>
                  </a:moveTo>
                  <a:cubicBezTo>
                    <a:pt x="9540" y="1"/>
                    <a:pt x="6438" y="735"/>
                    <a:pt x="4070" y="2069"/>
                  </a:cubicBezTo>
                  <a:cubicBezTo>
                    <a:pt x="1468" y="3570"/>
                    <a:pt x="34" y="5605"/>
                    <a:pt x="34" y="7873"/>
                  </a:cubicBezTo>
                  <a:cubicBezTo>
                    <a:pt x="0" y="10141"/>
                    <a:pt x="1435" y="12210"/>
                    <a:pt x="4036" y="13711"/>
                  </a:cubicBezTo>
                  <a:cubicBezTo>
                    <a:pt x="6405" y="15112"/>
                    <a:pt x="9574" y="15879"/>
                    <a:pt x="12909" y="15879"/>
                  </a:cubicBezTo>
                  <a:cubicBezTo>
                    <a:pt x="14310" y="15879"/>
                    <a:pt x="15711" y="15745"/>
                    <a:pt x="17079" y="15445"/>
                  </a:cubicBezTo>
                  <a:lnTo>
                    <a:pt x="20982" y="17714"/>
                  </a:lnTo>
                  <a:lnTo>
                    <a:pt x="23984" y="17046"/>
                  </a:lnTo>
                  <a:lnTo>
                    <a:pt x="25018" y="17647"/>
                  </a:lnTo>
                  <a:lnTo>
                    <a:pt x="25118" y="20149"/>
                  </a:lnTo>
                  <a:lnTo>
                    <a:pt x="27053" y="21249"/>
                  </a:lnTo>
                  <a:lnTo>
                    <a:pt x="29822" y="21516"/>
                  </a:lnTo>
                  <a:lnTo>
                    <a:pt x="31022" y="22183"/>
                  </a:lnTo>
                  <a:lnTo>
                    <a:pt x="30856" y="23484"/>
                  </a:lnTo>
                  <a:lnTo>
                    <a:pt x="34358" y="25519"/>
                  </a:lnTo>
                  <a:lnTo>
                    <a:pt x="41363" y="25552"/>
                  </a:lnTo>
                  <a:lnTo>
                    <a:pt x="45833" y="22984"/>
                  </a:lnTo>
                  <a:lnTo>
                    <a:pt x="24885" y="10809"/>
                  </a:lnTo>
                  <a:cubicBezTo>
                    <a:pt x="25552" y="9741"/>
                    <a:pt x="25819" y="8474"/>
                    <a:pt x="25652" y="7239"/>
                  </a:cubicBezTo>
                  <a:cubicBezTo>
                    <a:pt x="25385" y="5271"/>
                    <a:pt x="23984" y="3470"/>
                    <a:pt x="21716" y="2136"/>
                  </a:cubicBezTo>
                  <a:cubicBezTo>
                    <a:pt x="19314" y="768"/>
                    <a:pt x="16112" y="1"/>
                    <a:pt x="1280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750;p78">
              <a:extLst>
                <a:ext uri="{FF2B5EF4-FFF2-40B4-BE49-F238E27FC236}">
                  <a16:creationId xmlns:a16="http://schemas.microsoft.com/office/drawing/2014/main" id="{CC943AB6-8185-13E2-C215-298DC46F9ECB}"/>
                </a:ext>
              </a:extLst>
            </p:cNvPr>
            <p:cNvSpPr/>
            <p:nvPr/>
          </p:nvSpPr>
          <p:spPr>
            <a:xfrm>
              <a:off x="2723016" y="2659642"/>
              <a:ext cx="625231" cy="361054"/>
            </a:xfrm>
            <a:custGeom>
              <a:avLst/>
              <a:gdLst/>
              <a:ahLst/>
              <a:cxnLst/>
              <a:rect l="l" t="t" r="r" b="b"/>
              <a:pathLst>
                <a:path w="38762" h="22384" extrusionOk="0">
                  <a:moveTo>
                    <a:pt x="19381" y="0"/>
                  </a:moveTo>
                  <a:cubicBezTo>
                    <a:pt x="8674" y="0"/>
                    <a:pt x="1" y="5004"/>
                    <a:pt x="1" y="11175"/>
                  </a:cubicBezTo>
                  <a:cubicBezTo>
                    <a:pt x="1" y="17380"/>
                    <a:pt x="8674" y="22383"/>
                    <a:pt x="19381" y="22383"/>
                  </a:cubicBezTo>
                  <a:cubicBezTo>
                    <a:pt x="30089" y="22383"/>
                    <a:pt x="38762" y="17380"/>
                    <a:pt x="38762" y="11175"/>
                  </a:cubicBezTo>
                  <a:cubicBezTo>
                    <a:pt x="38762" y="5004"/>
                    <a:pt x="30089" y="0"/>
                    <a:pt x="19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751;p78">
              <a:extLst>
                <a:ext uri="{FF2B5EF4-FFF2-40B4-BE49-F238E27FC236}">
                  <a16:creationId xmlns:a16="http://schemas.microsoft.com/office/drawing/2014/main" id="{38F178E0-1CB5-25DE-AF13-15F56AD0C8B8}"/>
                </a:ext>
              </a:extLst>
            </p:cNvPr>
            <p:cNvSpPr/>
            <p:nvPr/>
          </p:nvSpPr>
          <p:spPr>
            <a:xfrm>
              <a:off x="2790278" y="1811671"/>
              <a:ext cx="449817" cy="1104050"/>
            </a:xfrm>
            <a:custGeom>
              <a:avLst/>
              <a:gdLst/>
              <a:ahLst/>
              <a:cxnLst/>
              <a:rect l="l" t="t" r="r" b="b"/>
              <a:pathLst>
                <a:path w="27887" h="68447" extrusionOk="0">
                  <a:moveTo>
                    <a:pt x="6638" y="0"/>
                  </a:moveTo>
                  <a:cubicBezTo>
                    <a:pt x="4904" y="7072"/>
                    <a:pt x="4403" y="22517"/>
                    <a:pt x="4470" y="29788"/>
                  </a:cubicBezTo>
                  <a:cubicBezTo>
                    <a:pt x="4504" y="33491"/>
                    <a:pt x="5738" y="53072"/>
                    <a:pt x="5771" y="53539"/>
                  </a:cubicBezTo>
                  <a:cubicBezTo>
                    <a:pt x="5871" y="55173"/>
                    <a:pt x="5738" y="55807"/>
                    <a:pt x="5071" y="56508"/>
                  </a:cubicBezTo>
                  <a:cubicBezTo>
                    <a:pt x="3703" y="57942"/>
                    <a:pt x="1702" y="59276"/>
                    <a:pt x="0" y="60544"/>
                  </a:cubicBezTo>
                  <a:cubicBezTo>
                    <a:pt x="150" y="60950"/>
                    <a:pt x="1174" y="61205"/>
                    <a:pt x="2163" y="61205"/>
                  </a:cubicBezTo>
                  <a:cubicBezTo>
                    <a:pt x="2719" y="61205"/>
                    <a:pt x="3264" y="61124"/>
                    <a:pt x="3636" y="60944"/>
                  </a:cubicBezTo>
                  <a:cubicBezTo>
                    <a:pt x="4971" y="60277"/>
                    <a:pt x="6271" y="59476"/>
                    <a:pt x="7472" y="58576"/>
                  </a:cubicBezTo>
                  <a:cubicBezTo>
                    <a:pt x="8873" y="57542"/>
                    <a:pt x="10708" y="56741"/>
                    <a:pt x="10708" y="55173"/>
                  </a:cubicBezTo>
                  <a:cubicBezTo>
                    <a:pt x="10708" y="55107"/>
                    <a:pt x="10741" y="55007"/>
                    <a:pt x="10775" y="54906"/>
                  </a:cubicBezTo>
                  <a:cubicBezTo>
                    <a:pt x="10775" y="54006"/>
                    <a:pt x="12976" y="40696"/>
                    <a:pt x="13143" y="37627"/>
                  </a:cubicBezTo>
                  <a:cubicBezTo>
                    <a:pt x="13210" y="35226"/>
                    <a:pt x="13143" y="32857"/>
                    <a:pt x="12976" y="30456"/>
                  </a:cubicBezTo>
                  <a:lnTo>
                    <a:pt x="14744" y="19214"/>
                  </a:lnTo>
                  <a:cubicBezTo>
                    <a:pt x="14744" y="19214"/>
                    <a:pt x="15812" y="28654"/>
                    <a:pt x="16946" y="33191"/>
                  </a:cubicBezTo>
                  <a:cubicBezTo>
                    <a:pt x="17813" y="36894"/>
                    <a:pt x="19314" y="43198"/>
                    <a:pt x="20315" y="47735"/>
                  </a:cubicBezTo>
                  <a:cubicBezTo>
                    <a:pt x="21282" y="52972"/>
                    <a:pt x="22717" y="56708"/>
                    <a:pt x="22950" y="59310"/>
                  </a:cubicBezTo>
                  <a:cubicBezTo>
                    <a:pt x="23050" y="59943"/>
                    <a:pt x="23784" y="66081"/>
                    <a:pt x="24084" y="67482"/>
                  </a:cubicBezTo>
                  <a:cubicBezTo>
                    <a:pt x="24216" y="68095"/>
                    <a:pt x="24896" y="68446"/>
                    <a:pt x="25637" y="68446"/>
                  </a:cubicBezTo>
                  <a:cubicBezTo>
                    <a:pt x="26589" y="68446"/>
                    <a:pt x="27641" y="67866"/>
                    <a:pt x="27753" y="66515"/>
                  </a:cubicBezTo>
                  <a:cubicBezTo>
                    <a:pt x="27887" y="64914"/>
                    <a:pt x="27286" y="59743"/>
                    <a:pt x="27253" y="58976"/>
                  </a:cubicBezTo>
                  <a:cubicBezTo>
                    <a:pt x="26920" y="54873"/>
                    <a:pt x="27420" y="51738"/>
                    <a:pt x="27053" y="45366"/>
                  </a:cubicBezTo>
                  <a:cubicBezTo>
                    <a:pt x="27020" y="43698"/>
                    <a:pt x="26953" y="41964"/>
                    <a:pt x="26853" y="40396"/>
                  </a:cubicBezTo>
                  <a:cubicBezTo>
                    <a:pt x="26453" y="35159"/>
                    <a:pt x="25619" y="33358"/>
                    <a:pt x="25552" y="32357"/>
                  </a:cubicBezTo>
                  <a:cubicBezTo>
                    <a:pt x="25552" y="32357"/>
                    <a:pt x="25418" y="21382"/>
                    <a:pt x="25052" y="9908"/>
                  </a:cubicBezTo>
                  <a:cubicBezTo>
                    <a:pt x="24885" y="4504"/>
                    <a:pt x="23284" y="2869"/>
                    <a:pt x="21983"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52;p78">
              <a:extLst>
                <a:ext uri="{FF2B5EF4-FFF2-40B4-BE49-F238E27FC236}">
                  <a16:creationId xmlns:a16="http://schemas.microsoft.com/office/drawing/2014/main" id="{2E1F8EF6-09FF-E36D-D76D-D5B8FE838BD7}"/>
                </a:ext>
              </a:extLst>
            </p:cNvPr>
            <p:cNvSpPr/>
            <p:nvPr/>
          </p:nvSpPr>
          <p:spPr>
            <a:xfrm>
              <a:off x="2897349" y="1954793"/>
              <a:ext cx="130766" cy="347053"/>
            </a:xfrm>
            <a:custGeom>
              <a:avLst/>
              <a:gdLst/>
              <a:ahLst/>
              <a:cxnLst/>
              <a:rect l="l" t="t" r="r" b="b"/>
              <a:pathLst>
                <a:path w="8107" h="21516" extrusionOk="0">
                  <a:moveTo>
                    <a:pt x="0" y="1"/>
                  </a:moveTo>
                  <a:lnTo>
                    <a:pt x="0" y="1"/>
                  </a:lnTo>
                  <a:cubicBezTo>
                    <a:pt x="1" y="1"/>
                    <a:pt x="2269" y="3103"/>
                    <a:pt x="5671" y="3636"/>
                  </a:cubicBezTo>
                  <a:lnTo>
                    <a:pt x="7105" y="10341"/>
                  </a:lnTo>
                  <a:lnTo>
                    <a:pt x="6338" y="21516"/>
                  </a:lnTo>
                  <a:lnTo>
                    <a:pt x="8106" y="10375"/>
                  </a:lnTo>
                  <a:lnTo>
                    <a:pt x="6805" y="2269"/>
                  </a:lnTo>
                  <a:cubicBezTo>
                    <a:pt x="6805" y="2269"/>
                    <a:pt x="1802" y="1668"/>
                    <a:pt x="0"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53;p78">
              <a:extLst>
                <a:ext uri="{FF2B5EF4-FFF2-40B4-BE49-F238E27FC236}">
                  <a16:creationId xmlns:a16="http://schemas.microsoft.com/office/drawing/2014/main" id="{26734D05-4D30-BF4C-DFD7-7DC1D94407F9}"/>
                </a:ext>
              </a:extLst>
            </p:cNvPr>
            <p:cNvSpPr/>
            <p:nvPr/>
          </p:nvSpPr>
          <p:spPr>
            <a:xfrm>
              <a:off x="2744534" y="2764567"/>
              <a:ext cx="231917" cy="92360"/>
            </a:xfrm>
            <a:custGeom>
              <a:avLst/>
              <a:gdLst/>
              <a:ahLst/>
              <a:cxnLst/>
              <a:rect l="l" t="t" r="r" b="b"/>
              <a:pathLst>
                <a:path w="14378" h="5726" extrusionOk="0">
                  <a:moveTo>
                    <a:pt x="14345" y="0"/>
                  </a:moveTo>
                  <a:lnTo>
                    <a:pt x="201" y="3369"/>
                  </a:lnTo>
                  <a:cubicBezTo>
                    <a:pt x="1" y="3803"/>
                    <a:pt x="101" y="4337"/>
                    <a:pt x="435" y="4703"/>
                  </a:cubicBezTo>
                  <a:cubicBezTo>
                    <a:pt x="893" y="5104"/>
                    <a:pt x="2136" y="5726"/>
                    <a:pt x="3828" y="5726"/>
                  </a:cubicBezTo>
                  <a:cubicBezTo>
                    <a:pt x="4109" y="5726"/>
                    <a:pt x="4401" y="5709"/>
                    <a:pt x="4704" y="5671"/>
                  </a:cubicBezTo>
                  <a:cubicBezTo>
                    <a:pt x="6839" y="5437"/>
                    <a:pt x="8007" y="4804"/>
                    <a:pt x="8874" y="4136"/>
                  </a:cubicBezTo>
                  <a:cubicBezTo>
                    <a:pt x="9775" y="3436"/>
                    <a:pt x="10942" y="2502"/>
                    <a:pt x="11909" y="2302"/>
                  </a:cubicBezTo>
                  <a:cubicBezTo>
                    <a:pt x="12677" y="2168"/>
                    <a:pt x="13411" y="1868"/>
                    <a:pt x="14078" y="1468"/>
                  </a:cubicBezTo>
                  <a:cubicBezTo>
                    <a:pt x="14378" y="1201"/>
                    <a:pt x="14345" y="0"/>
                    <a:pt x="14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54;p78">
              <a:extLst>
                <a:ext uri="{FF2B5EF4-FFF2-40B4-BE49-F238E27FC236}">
                  <a16:creationId xmlns:a16="http://schemas.microsoft.com/office/drawing/2014/main" id="{06F1DA7F-3AC4-D8D5-9EAA-DBA809CCFBBB}"/>
                </a:ext>
              </a:extLst>
            </p:cNvPr>
            <p:cNvSpPr/>
            <p:nvPr/>
          </p:nvSpPr>
          <p:spPr>
            <a:xfrm>
              <a:off x="2741308" y="2690305"/>
              <a:ext cx="235143" cy="157671"/>
            </a:xfrm>
            <a:custGeom>
              <a:avLst/>
              <a:gdLst/>
              <a:ahLst/>
              <a:cxnLst/>
              <a:rect l="l" t="t" r="r" b="b"/>
              <a:pathLst>
                <a:path w="14578" h="9775" extrusionOk="0">
                  <a:moveTo>
                    <a:pt x="13844" y="1"/>
                  </a:moveTo>
                  <a:cubicBezTo>
                    <a:pt x="13811" y="201"/>
                    <a:pt x="13744" y="401"/>
                    <a:pt x="13611" y="535"/>
                  </a:cubicBezTo>
                  <a:cubicBezTo>
                    <a:pt x="13477" y="635"/>
                    <a:pt x="13344" y="735"/>
                    <a:pt x="13177" y="801"/>
                  </a:cubicBezTo>
                  <a:cubicBezTo>
                    <a:pt x="12877" y="1035"/>
                    <a:pt x="12643" y="1335"/>
                    <a:pt x="12476" y="1669"/>
                  </a:cubicBezTo>
                  <a:cubicBezTo>
                    <a:pt x="12410" y="1835"/>
                    <a:pt x="12376" y="1969"/>
                    <a:pt x="12310" y="2136"/>
                  </a:cubicBezTo>
                  <a:cubicBezTo>
                    <a:pt x="12276" y="2202"/>
                    <a:pt x="12176" y="2436"/>
                    <a:pt x="12076" y="2436"/>
                  </a:cubicBezTo>
                  <a:cubicBezTo>
                    <a:pt x="12067" y="2440"/>
                    <a:pt x="12060" y="2443"/>
                    <a:pt x="12054" y="2443"/>
                  </a:cubicBezTo>
                  <a:cubicBezTo>
                    <a:pt x="12018" y="2443"/>
                    <a:pt x="12043" y="2360"/>
                    <a:pt x="12043" y="2302"/>
                  </a:cubicBezTo>
                  <a:lnTo>
                    <a:pt x="12043" y="1869"/>
                  </a:lnTo>
                  <a:cubicBezTo>
                    <a:pt x="12043" y="1569"/>
                    <a:pt x="11976" y="1302"/>
                    <a:pt x="11843" y="1035"/>
                  </a:cubicBezTo>
                  <a:cubicBezTo>
                    <a:pt x="11642" y="701"/>
                    <a:pt x="11309" y="468"/>
                    <a:pt x="10942" y="401"/>
                  </a:cubicBezTo>
                  <a:cubicBezTo>
                    <a:pt x="10508" y="301"/>
                    <a:pt x="10075" y="201"/>
                    <a:pt x="9641" y="134"/>
                  </a:cubicBezTo>
                  <a:cubicBezTo>
                    <a:pt x="9566" y="126"/>
                    <a:pt x="9491" y="122"/>
                    <a:pt x="9416" y="122"/>
                  </a:cubicBezTo>
                  <a:cubicBezTo>
                    <a:pt x="9191" y="122"/>
                    <a:pt x="8966" y="159"/>
                    <a:pt x="8740" y="234"/>
                  </a:cubicBezTo>
                  <a:cubicBezTo>
                    <a:pt x="8574" y="334"/>
                    <a:pt x="8540" y="635"/>
                    <a:pt x="8507" y="835"/>
                  </a:cubicBezTo>
                  <a:cubicBezTo>
                    <a:pt x="8440" y="1002"/>
                    <a:pt x="8407" y="1202"/>
                    <a:pt x="8340" y="1368"/>
                  </a:cubicBezTo>
                  <a:cubicBezTo>
                    <a:pt x="8307" y="1435"/>
                    <a:pt x="8273" y="1502"/>
                    <a:pt x="8240" y="1569"/>
                  </a:cubicBezTo>
                  <a:cubicBezTo>
                    <a:pt x="8073" y="1869"/>
                    <a:pt x="7873" y="2102"/>
                    <a:pt x="7640" y="2336"/>
                  </a:cubicBezTo>
                  <a:cubicBezTo>
                    <a:pt x="7373" y="2569"/>
                    <a:pt x="7139" y="2803"/>
                    <a:pt x="6872" y="3036"/>
                  </a:cubicBezTo>
                  <a:cubicBezTo>
                    <a:pt x="6339" y="3470"/>
                    <a:pt x="5805" y="3870"/>
                    <a:pt x="5205" y="4204"/>
                  </a:cubicBezTo>
                  <a:cubicBezTo>
                    <a:pt x="4637" y="4537"/>
                    <a:pt x="3036" y="5471"/>
                    <a:pt x="2569" y="5672"/>
                  </a:cubicBezTo>
                  <a:cubicBezTo>
                    <a:pt x="101" y="6739"/>
                    <a:pt x="1" y="7573"/>
                    <a:pt x="501" y="8474"/>
                  </a:cubicBezTo>
                  <a:cubicBezTo>
                    <a:pt x="901" y="9207"/>
                    <a:pt x="2269" y="9774"/>
                    <a:pt x="4404" y="9774"/>
                  </a:cubicBezTo>
                  <a:cubicBezTo>
                    <a:pt x="6038" y="9674"/>
                    <a:pt x="7573" y="9141"/>
                    <a:pt x="8907" y="8207"/>
                  </a:cubicBezTo>
                  <a:cubicBezTo>
                    <a:pt x="9841" y="7439"/>
                    <a:pt x="10875" y="6839"/>
                    <a:pt x="11976" y="6405"/>
                  </a:cubicBezTo>
                  <a:cubicBezTo>
                    <a:pt x="12910" y="6072"/>
                    <a:pt x="14378" y="5638"/>
                    <a:pt x="14478" y="5038"/>
                  </a:cubicBezTo>
                  <a:cubicBezTo>
                    <a:pt x="14578" y="4070"/>
                    <a:pt x="14511" y="3070"/>
                    <a:pt x="14311" y="2136"/>
                  </a:cubicBezTo>
                  <a:cubicBezTo>
                    <a:pt x="14178" y="1569"/>
                    <a:pt x="14111" y="568"/>
                    <a:pt x="14044" y="301"/>
                  </a:cubicBezTo>
                  <a:cubicBezTo>
                    <a:pt x="14011" y="1"/>
                    <a:pt x="13844" y="1"/>
                    <a:pt x="13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55;p78">
              <a:extLst>
                <a:ext uri="{FF2B5EF4-FFF2-40B4-BE49-F238E27FC236}">
                  <a16:creationId xmlns:a16="http://schemas.microsoft.com/office/drawing/2014/main" id="{5D96768C-A832-F6FB-2EA0-82321AA2C07E}"/>
                </a:ext>
              </a:extLst>
            </p:cNvPr>
            <p:cNvSpPr/>
            <p:nvPr/>
          </p:nvSpPr>
          <p:spPr>
            <a:xfrm>
              <a:off x="2740243" y="2783923"/>
              <a:ext cx="107619" cy="63520"/>
            </a:xfrm>
            <a:custGeom>
              <a:avLst/>
              <a:gdLst/>
              <a:ahLst/>
              <a:cxnLst/>
              <a:rect l="l" t="t" r="r" b="b"/>
              <a:pathLst>
                <a:path w="6672" h="3938" extrusionOk="0">
                  <a:moveTo>
                    <a:pt x="2235" y="1"/>
                  </a:moveTo>
                  <a:cubicBezTo>
                    <a:pt x="33" y="802"/>
                    <a:pt x="0" y="1769"/>
                    <a:pt x="467" y="2636"/>
                  </a:cubicBezTo>
                  <a:cubicBezTo>
                    <a:pt x="901" y="3403"/>
                    <a:pt x="2335" y="3937"/>
                    <a:pt x="4470" y="3937"/>
                  </a:cubicBezTo>
                  <a:cubicBezTo>
                    <a:pt x="5204" y="3937"/>
                    <a:pt x="5938" y="3770"/>
                    <a:pt x="6672" y="3537"/>
                  </a:cubicBezTo>
                  <a:cubicBezTo>
                    <a:pt x="6538" y="2403"/>
                    <a:pt x="5304" y="234"/>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56;p78">
              <a:extLst>
                <a:ext uri="{FF2B5EF4-FFF2-40B4-BE49-F238E27FC236}">
                  <a16:creationId xmlns:a16="http://schemas.microsoft.com/office/drawing/2014/main" id="{F872EB71-D5A7-DA36-1BDF-1EF45E8417F1}"/>
                </a:ext>
              </a:extLst>
            </p:cNvPr>
            <p:cNvSpPr/>
            <p:nvPr/>
          </p:nvSpPr>
          <p:spPr>
            <a:xfrm>
              <a:off x="2805344" y="2763906"/>
              <a:ext cx="52197" cy="26502"/>
            </a:xfrm>
            <a:custGeom>
              <a:avLst/>
              <a:gdLst/>
              <a:ahLst/>
              <a:cxnLst/>
              <a:rect l="l" t="t" r="r" b="b"/>
              <a:pathLst>
                <a:path w="3236" h="1643" extrusionOk="0">
                  <a:moveTo>
                    <a:pt x="297" y="1"/>
                  </a:moveTo>
                  <a:cubicBezTo>
                    <a:pt x="242" y="1"/>
                    <a:pt x="187" y="3"/>
                    <a:pt x="134" y="8"/>
                  </a:cubicBezTo>
                  <a:cubicBezTo>
                    <a:pt x="34" y="8"/>
                    <a:pt x="0" y="74"/>
                    <a:pt x="0" y="175"/>
                  </a:cubicBezTo>
                  <a:cubicBezTo>
                    <a:pt x="0" y="241"/>
                    <a:pt x="67" y="308"/>
                    <a:pt x="167" y="308"/>
                  </a:cubicBezTo>
                  <a:cubicBezTo>
                    <a:pt x="217" y="303"/>
                    <a:pt x="269" y="301"/>
                    <a:pt x="321" y="301"/>
                  </a:cubicBezTo>
                  <a:cubicBezTo>
                    <a:pt x="1338" y="301"/>
                    <a:pt x="2652" y="1195"/>
                    <a:pt x="2969" y="1576"/>
                  </a:cubicBezTo>
                  <a:cubicBezTo>
                    <a:pt x="2969" y="1609"/>
                    <a:pt x="3036" y="1642"/>
                    <a:pt x="3069" y="1642"/>
                  </a:cubicBezTo>
                  <a:cubicBezTo>
                    <a:pt x="3103" y="1642"/>
                    <a:pt x="3136" y="1609"/>
                    <a:pt x="3169" y="1609"/>
                  </a:cubicBezTo>
                  <a:cubicBezTo>
                    <a:pt x="3236" y="1542"/>
                    <a:pt x="3236" y="1475"/>
                    <a:pt x="3203" y="1409"/>
                  </a:cubicBezTo>
                  <a:cubicBezTo>
                    <a:pt x="2790" y="901"/>
                    <a:pt x="1381" y="1"/>
                    <a:pt x="2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7;p78">
              <a:extLst>
                <a:ext uri="{FF2B5EF4-FFF2-40B4-BE49-F238E27FC236}">
                  <a16:creationId xmlns:a16="http://schemas.microsoft.com/office/drawing/2014/main" id="{CA651DC1-E759-0842-6DC7-C7E6D04B6C39}"/>
                </a:ext>
              </a:extLst>
            </p:cNvPr>
            <p:cNvSpPr/>
            <p:nvPr/>
          </p:nvSpPr>
          <p:spPr>
            <a:xfrm>
              <a:off x="2826458" y="2752067"/>
              <a:ext cx="53148" cy="26502"/>
            </a:xfrm>
            <a:custGeom>
              <a:avLst/>
              <a:gdLst/>
              <a:ahLst/>
              <a:cxnLst/>
              <a:rect l="l" t="t" r="r" b="b"/>
              <a:pathLst>
                <a:path w="3295" h="1643" extrusionOk="0">
                  <a:moveTo>
                    <a:pt x="327" y="1"/>
                  </a:moveTo>
                  <a:cubicBezTo>
                    <a:pt x="270" y="1"/>
                    <a:pt x="214" y="3"/>
                    <a:pt x="159" y="8"/>
                  </a:cubicBezTo>
                  <a:cubicBezTo>
                    <a:pt x="0" y="8"/>
                    <a:pt x="23" y="310"/>
                    <a:pt x="170" y="310"/>
                  </a:cubicBezTo>
                  <a:cubicBezTo>
                    <a:pt x="177" y="310"/>
                    <a:pt x="184" y="310"/>
                    <a:pt x="192" y="308"/>
                  </a:cubicBezTo>
                  <a:cubicBezTo>
                    <a:pt x="243" y="303"/>
                    <a:pt x="294" y="301"/>
                    <a:pt x="346" y="301"/>
                  </a:cubicBezTo>
                  <a:cubicBezTo>
                    <a:pt x="1364" y="301"/>
                    <a:pt x="2677" y="1195"/>
                    <a:pt x="2994" y="1576"/>
                  </a:cubicBezTo>
                  <a:cubicBezTo>
                    <a:pt x="3028" y="1609"/>
                    <a:pt x="3061" y="1642"/>
                    <a:pt x="3128" y="1642"/>
                  </a:cubicBezTo>
                  <a:cubicBezTo>
                    <a:pt x="3161" y="1642"/>
                    <a:pt x="3161" y="1642"/>
                    <a:pt x="3195" y="1609"/>
                  </a:cubicBezTo>
                  <a:cubicBezTo>
                    <a:pt x="3261" y="1542"/>
                    <a:pt x="3295" y="1476"/>
                    <a:pt x="3228" y="1409"/>
                  </a:cubicBezTo>
                  <a:cubicBezTo>
                    <a:pt x="2847" y="901"/>
                    <a:pt x="1439"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58;p78">
              <a:extLst>
                <a:ext uri="{FF2B5EF4-FFF2-40B4-BE49-F238E27FC236}">
                  <a16:creationId xmlns:a16="http://schemas.microsoft.com/office/drawing/2014/main" id="{7F06DB03-01AA-55BF-19DD-D2C6A28A1DF0}"/>
                </a:ext>
              </a:extLst>
            </p:cNvPr>
            <p:cNvSpPr/>
            <p:nvPr/>
          </p:nvSpPr>
          <p:spPr>
            <a:xfrm>
              <a:off x="2846766" y="2738614"/>
              <a:ext cx="52745" cy="26502"/>
            </a:xfrm>
            <a:custGeom>
              <a:avLst/>
              <a:gdLst/>
              <a:ahLst/>
              <a:cxnLst/>
              <a:rect l="l" t="t" r="r" b="b"/>
              <a:pathLst>
                <a:path w="3270" h="1643" extrusionOk="0">
                  <a:moveTo>
                    <a:pt x="302" y="1"/>
                  </a:moveTo>
                  <a:cubicBezTo>
                    <a:pt x="245" y="1"/>
                    <a:pt x="189" y="3"/>
                    <a:pt x="134" y="8"/>
                  </a:cubicBezTo>
                  <a:cubicBezTo>
                    <a:pt x="68" y="8"/>
                    <a:pt x="1" y="75"/>
                    <a:pt x="1" y="175"/>
                  </a:cubicBezTo>
                  <a:cubicBezTo>
                    <a:pt x="34" y="241"/>
                    <a:pt x="101" y="308"/>
                    <a:pt x="168" y="308"/>
                  </a:cubicBezTo>
                  <a:cubicBezTo>
                    <a:pt x="218" y="303"/>
                    <a:pt x="269" y="301"/>
                    <a:pt x="321" y="301"/>
                  </a:cubicBezTo>
                  <a:cubicBezTo>
                    <a:pt x="1339" y="301"/>
                    <a:pt x="2652" y="1195"/>
                    <a:pt x="2970" y="1576"/>
                  </a:cubicBezTo>
                  <a:cubicBezTo>
                    <a:pt x="3003" y="1609"/>
                    <a:pt x="3036" y="1642"/>
                    <a:pt x="3103" y="1642"/>
                  </a:cubicBezTo>
                  <a:cubicBezTo>
                    <a:pt x="3136" y="1642"/>
                    <a:pt x="3170" y="1609"/>
                    <a:pt x="3170" y="1609"/>
                  </a:cubicBezTo>
                  <a:cubicBezTo>
                    <a:pt x="3236" y="1542"/>
                    <a:pt x="3270" y="1442"/>
                    <a:pt x="3203" y="1409"/>
                  </a:cubicBezTo>
                  <a:cubicBezTo>
                    <a:pt x="2822" y="901"/>
                    <a:pt x="1415" y="1"/>
                    <a:pt x="3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59;p78">
              <a:extLst>
                <a:ext uri="{FF2B5EF4-FFF2-40B4-BE49-F238E27FC236}">
                  <a16:creationId xmlns:a16="http://schemas.microsoft.com/office/drawing/2014/main" id="{F7D31443-19B1-068D-432C-2F5954EFAE51}"/>
                </a:ext>
              </a:extLst>
            </p:cNvPr>
            <p:cNvSpPr/>
            <p:nvPr/>
          </p:nvSpPr>
          <p:spPr>
            <a:xfrm>
              <a:off x="2862379" y="2724613"/>
              <a:ext cx="56907" cy="26582"/>
            </a:xfrm>
            <a:custGeom>
              <a:avLst/>
              <a:gdLst/>
              <a:ahLst/>
              <a:cxnLst/>
              <a:rect l="l" t="t" r="r" b="b"/>
              <a:pathLst>
                <a:path w="3528" h="1648" extrusionOk="0">
                  <a:moveTo>
                    <a:pt x="328" y="0"/>
                  </a:moveTo>
                  <a:cubicBezTo>
                    <a:pt x="262" y="0"/>
                    <a:pt x="197" y="3"/>
                    <a:pt x="134" y="9"/>
                  </a:cubicBezTo>
                  <a:cubicBezTo>
                    <a:pt x="67" y="9"/>
                    <a:pt x="0" y="109"/>
                    <a:pt x="0" y="175"/>
                  </a:cubicBezTo>
                  <a:cubicBezTo>
                    <a:pt x="0" y="242"/>
                    <a:pt x="67" y="309"/>
                    <a:pt x="167" y="309"/>
                  </a:cubicBezTo>
                  <a:cubicBezTo>
                    <a:pt x="1301" y="309"/>
                    <a:pt x="2402" y="776"/>
                    <a:pt x="3202" y="1610"/>
                  </a:cubicBezTo>
                  <a:cubicBezTo>
                    <a:pt x="3236" y="1643"/>
                    <a:pt x="3269" y="1643"/>
                    <a:pt x="3336" y="1643"/>
                  </a:cubicBezTo>
                  <a:cubicBezTo>
                    <a:pt x="3345" y="1646"/>
                    <a:pt x="3354" y="1648"/>
                    <a:pt x="3362" y="1648"/>
                  </a:cubicBezTo>
                  <a:cubicBezTo>
                    <a:pt x="3452" y="1648"/>
                    <a:pt x="3527" y="1501"/>
                    <a:pt x="3436" y="1410"/>
                  </a:cubicBezTo>
                  <a:cubicBezTo>
                    <a:pt x="2901" y="749"/>
                    <a:pt x="1418" y="0"/>
                    <a:pt x="3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60;p78">
              <a:extLst>
                <a:ext uri="{FF2B5EF4-FFF2-40B4-BE49-F238E27FC236}">
                  <a16:creationId xmlns:a16="http://schemas.microsoft.com/office/drawing/2014/main" id="{994EB7D0-78C8-3729-3F7E-FA80D4855494}"/>
                </a:ext>
              </a:extLst>
            </p:cNvPr>
            <p:cNvSpPr/>
            <p:nvPr/>
          </p:nvSpPr>
          <p:spPr>
            <a:xfrm>
              <a:off x="3162607" y="2895301"/>
              <a:ext cx="100087" cy="88796"/>
            </a:xfrm>
            <a:custGeom>
              <a:avLst/>
              <a:gdLst/>
              <a:ahLst/>
              <a:cxnLst/>
              <a:rect l="l" t="t" r="r" b="b"/>
              <a:pathLst>
                <a:path w="6205" h="5505" extrusionOk="0">
                  <a:moveTo>
                    <a:pt x="6038" y="1"/>
                  </a:moveTo>
                  <a:lnTo>
                    <a:pt x="0" y="1435"/>
                  </a:lnTo>
                  <a:cubicBezTo>
                    <a:pt x="67" y="2836"/>
                    <a:pt x="301" y="3770"/>
                    <a:pt x="834" y="4571"/>
                  </a:cubicBezTo>
                  <a:cubicBezTo>
                    <a:pt x="1236" y="5198"/>
                    <a:pt x="1863" y="5504"/>
                    <a:pt x="2576" y="5504"/>
                  </a:cubicBezTo>
                  <a:cubicBezTo>
                    <a:pt x="2810" y="5504"/>
                    <a:pt x="3055" y="5471"/>
                    <a:pt x="3303" y="5405"/>
                  </a:cubicBezTo>
                  <a:cubicBezTo>
                    <a:pt x="4270" y="5171"/>
                    <a:pt x="5538" y="4537"/>
                    <a:pt x="5805" y="3337"/>
                  </a:cubicBezTo>
                  <a:cubicBezTo>
                    <a:pt x="6138" y="2236"/>
                    <a:pt x="6205" y="1102"/>
                    <a:pt x="60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61;p78">
              <a:extLst>
                <a:ext uri="{FF2B5EF4-FFF2-40B4-BE49-F238E27FC236}">
                  <a16:creationId xmlns:a16="http://schemas.microsoft.com/office/drawing/2014/main" id="{F263082A-1E05-3D70-F4D6-7279FF000785}"/>
                </a:ext>
              </a:extLst>
            </p:cNvPr>
            <p:cNvSpPr/>
            <p:nvPr/>
          </p:nvSpPr>
          <p:spPr>
            <a:xfrm>
              <a:off x="3153461" y="2754341"/>
              <a:ext cx="109781" cy="220352"/>
            </a:xfrm>
            <a:custGeom>
              <a:avLst/>
              <a:gdLst/>
              <a:ahLst/>
              <a:cxnLst/>
              <a:rect l="l" t="t" r="r" b="b"/>
              <a:pathLst>
                <a:path w="6806" h="13661" extrusionOk="0">
                  <a:moveTo>
                    <a:pt x="4704" y="0"/>
                  </a:moveTo>
                  <a:cubicBezTo>
                    <a:pt x="4704" y="134"/>
                    <a:pt x="4704" y="267"/>
                    <a:pt x="4704" y="401"/>
                  </a:cubicBezTo>
                  <a:cubicBezTo>
                    <a:pt x="4704" y="501"/>
                    <a:pt x="4704" y="667"/>
                    <a:pt x="4737" y="801"/>
                  </a:cubicBezTo>
                  <a:cubicBezTo>
                    <a:pt x="4737" y="934"/>
                    <a:pt x="4737" y="1468"/>
                    <a:pt x="4737" y="1668"/>
                  </a:cubicBezTo>
                  <a:cubicBezTo>
                    <a:pt x="4737" y="1677"/>
                    <a:pt x="4736" y="1681"/>
                    <a:pt x="4734" y="1681"/>
                  </a:cubicBezTo>
                  <a:cubicBezTo>
                    <a:pt x="4720" y="1681"/>
                    <a:pt x="4666" y="1496"/>
                    <a:pt x="4637" y="1235"/>
                  </a:cubicBezTo>
                  <a:cubicBezTo>
                    <a:pt x="4637" y="1068"/>
                    <a:pt x="4604" y="868"/>
                    <a:pt x="4504" y="701"/>
                  </a:cubicBezTo>
                  <a:cubicBezTo>
                    <a:pt x="4430" y="608"/>
                    <a:pt x="4067" y="588"/>
                    <a:pt x="3708" y="588"/>
                  </a:cubicBezTo>
                  <a:cubicBezTo>
                    <a:pt x="3421" y="588"/>
                    <a:pt x="3136" y="601"/>
                    <a:pt x="3003" y="601"/>
                  </a:cubicBezTo>
                  <a:cubicBezTo>
                    <a:pt x="2369" y="634"/>
                    <a:pt x="1735" y="734"/>
                    <a:pt x="1101" y="868"/>
                  </a:cubicBezTo>
                  <a:cubicBezTo>
                    <a:pt x="968" y="901"/>
                    <a:pt x="701" y="934"/>
                    <a:pt x="768" y="1468"/>
                  </a:cubicBezTo>
                  <a:cubicBezTo>
                    <a:pt x="768" y="1568"/>
                    <a:pt x="768" y="1702"/>
                    <a:pt x="768" y="1802"/>
                  </a:cubicBezTo>
                  <a:cubicBezTo>
                    <a:pt x="742" y="1866"/>
                    <a:pt x="716" y="1891"/>
                    <a:pt x="692" y="1891"/>
                  </a:cubicBezTo>
                  <a:cubicBezTo>
                    <a:pt x="654" y="1891"/>
                    <a:pt x="621" y="1830"/>
                    <a:pt x="601" y="1768"/>
                  </a:cubicBezTo>
                  <a:cubicBezTo>
                    <a:pt x="501" y="1535"/>
                    <a:pt x="467" y="1268"/>
                    <a:pt x="467" y="1001"/>
                  </a:cubicBezTo>
                  <a:cubicBezTo>
                    <a:pt x="434" y="801"/>
                    <a:pt x="401" y="534"/>
                    <a:pt x="367" y="334"/>
                  </a:cubicBezTo>
                  <a:lnTo>
                    <a:pt x="367" y="334"/>
                  </a:lnTo>
                  <a:cubicBezTo>
                    <a:pt x="0" y="501"/>
                    <a:pt x="334" y="1935"/>
                    <a:pt x="434" y="3336"/>
                  </a:cubicBezTo>
                  <a:cubicBezTo>
                    <a:pt x="567" y="4937"/>
                    <a:pt x="601" y="6538"/>
                    <a:pt x="567" y="8139"/>
                  </a:cubicBezTo>
                  <a:cubicBezTo>
                    <a:pt x="467" y="10007"/>
                    <a:pt x="501" y="11509"/>
                    <a:pt x="1468" y="12843"/>
                  </a:cubicBezTo>
                  <a:cubicBezTo>
                    <a:pt x="1900" y="13431"/>
                    <a:pt x="2493" y="13661"/>
                    <a:pt x="3106" y="13661"/>
                  </a:cubicBezTo>
                  <a:cubicBezTo>
                    <a:pt x="4197" y="13661"/>
                    <a:pt x="5356" y="12935"/>
                    <a:pt x="5805" y="12209"/>
                  </a:cubicBezTo>
                  <a:cubicBezTo>
                    <a:pt x="6472" y="11075"/>
                    <a:pt x="6805" y="10208"/>
                    <a:pt x="6538" y="8340"/>
                  </a:cubicBezTo>
                  <a:cubicBezTo>
                    <a:pt x="6305" y="6672"/>
                    <a:pt x="5704" y="5838"/>
                    <a:pt x="5438" y="3803"/>
                  </a:cubicBezTo>
                  <a:cubicBezTo>
                    <a:pt x="5204" y="1935"/>
                    <a:pt x="5104" y="34"/>
                    <a:pt x="47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62;p78">
              <a:extLst>
                <a:ext uri="{FF2B5EF4-FFF2-40B4-BE49-F238E27FC236}">
                  <a16:creationId xmlns:a16="http://schemas.microsoft.com/office/drawing/2014/main" id="{90FBEBAB-E168-3238-7A53-0D70E0BCAB7F}"/>
                </a:ext>
              </a:extLst>
            </p:cNvPr>
            <p:cNvSpPr/>
            <p:nvPr/>
          </p:nvSpPr>
          <p:spPr>
            <a:xfrm>
              <a:off x="3162607" y="2897027"/>
              <a:ext cx="99554" cy="79150"/>
            </a:xfrm>
            <a:custGeom>
              <a:avLst/>
              <a:gdLst/>
              <a:ahLst/>
              <a:cxnLst/>
              <a:rect l="l" t="t" r="r" b="b"/>
              <a:pathLst>
                <a:path w="6172" h="4907" extrusionOk="0">
                  <a:moveTo>
                    <a:pt x="3931" y="0"/>
                  </a:moveTo>
                  <a:cubicBezTo>
                    <a:pt x="2332" y="0"/>
                    <a:pt x="446" y="523"/>
                    <a:pt x="0" y="1328"/>
                  </a:cubicBezTo>
                  <a:cubicBezTo>
                    <a:pt x="0" y="2296"/>
                    <a:pt x="301" y="3263"/>
                    <a:pt x="834" y="4064"/>
                  </a:cubicBezTo>
                  <a:cubicBezTo>
                    <a:pt x="1271" y="4670"/>
                    <a:pt x="1894" y="4906"/>
                    <a:pt x="2542" y="4906"/>
                  </a:cubicBezTo>
                  <a:cubicBezTo>
                    <a:pt x="3677" y="4906"/>
                    <a:pt x="4892" y="4185"/>
                    <a:pt x="5338" y="3463"/>
                  </a:cubicBezTo>
                  <a:cubicBezTo>
                    <a:pt x="5905" y="2596"/>
                    <a:pt x="6172" y="1595"/>
                    <a:pt x="6072" y="561"/>
                  </a:cubicBezTo>
                  <a:cubicBezTo>
                    <a:pt x="5670" y="172"/>
                    <a:pt x="4848" y="0"/>
                    <a:pt x="39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63;p78">
              <a:extLst>
                <a:ext uri="{FF2B5EF4-FFF2-40B4-BE49-F238E27FC236}">
                  <a16:creationId xmlns:a16="http://schemas.microsoft.com/office/drawing/2014/main" id="{70B474BE-27FE-4C7C-E77D-D9A95DC7300D}"/>
                </a:ext>
              </a:extLst>
            </p:cNvPr>
            <p:cNvSpPr/>
            <p:nvPr/>
          </p:nvSpPr>
          <p:spPr>
            <a:xfrm>
              <a:off x="3173898" y="2873042"/>
              <a:ext cx="66746" cy="12065"/>
            </a:xfrm>
            <a:custGeom>
              <a:avLst/>
              <a:gdLst/>
              <a:ahLst/>
              <a:cxnLst/>
              <a:rect l="l" t="t" r="r" b="b"/>
              <a:pathLst>
                <a:path w="4138" h="748" extrusionOk="0">
                  <a:moveTo>
                    <a:pt x="2729" y="1"/>
                  </a:moveTo>
                  <a:cubicBezTo>
                    <a:pt x="1834" y="1"/>
                    <a:pt x="937" y="164"/>
                    <a:pt x="101" y="480"/>
                  </a:cubicBezTo>
                  <a:cubicBezTo>
                    <a:pt x="34" y="514"/>
                    <a:pt x="1" y="614"/>
                    <a:pt x="34" y="680"/>
                  </a:cubicBezTo>
                  <a:cubicBezTo>
                    <a:pt x="68" y="714"/>
                    <a:pt x="101" y="747"/>
                    <a:pt x="168" y="747"/>
                  </a:cubicBezTo>
                  <a:lnTo>
                    <a:pt x="234" y="747"/>
                  </a:lnTo>
                  <a:cubicBezTo>
                    <a:pt x="1019" y="456"/>
                    <a:pt x="1864" y="300"/>
                    <a:pt x="2708" y="300"/>
                  </a:cubicBezTo>
                  <a:cubicBezTo>
                    <a:pt x="3120" y="300"/>
                    <a:pt x="3532" y="337"/>
                    <a:pt x="3937" y="414"/>
                  </a:cubicBezTo>
                  <a:cubicBezTo>
                    <a:pt x="4004" y="414"/>
                    <a:pt x="4104" y="380"/>
                    <a:pt x="4104" y="280"/>
                  </a:cubicBezTo>
                  <a:cubicBezTo>
                    <a:pt x="4137" y="213"/>
                    <a:pt x="4071" y="147"/>
                    <a:pt x="4004" y="113"/>
                  </a:cubicBezTo>
                  <a:cubicBezTo>
                    <a:pt x="3584" y="38"/>
                    <a:pt x="3157" y="1"/>
                    <a:pt x="272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64;p78">
              <a:extLst>
                <a:ext uri="{FF2B5EF4-FFF2-40B4-BE49-F238E27FC236}">
                  <a16:creationId xmlns:a16="http://schemas.microsoft.com/office/drawing/2014/main" id="{7C2E7991-8446-0AA5-1A6F-8FAB98370DAA}"/>
                </a:ext>
              </a:extLst>
            </p:cNvPr>
            <p:cNvSpPr/>
            <p:nvPr/>
          </p:nvSpPr>
          <p:spPr>
            <a:xfrm>
              <a:off x="3171753" y="2848637"/>
              <a:ext cx="66730" cy="13001"/>
            </a:xfrm>
            <a:custGeom>
              <a:avLst/>
              <a:gdLst/>
              <a:ahLst/>
              <a:cxnLst/>
              <a:rect l="l" t="t" r="r" b="b"/>
              <a:pathLst>
                <a:path w="4137" h="806" extrusionOk="0">
                  <a:moveTo>
                    <a:pt x="2679" y="1"/>
                  </a:moveTo>
                  <a:cubicBezTo>
                    <a:pt x="1338" y="1"/>
                    <a:pt x="176" y="508"/>
                    <a:pt x="101" y="559"/>
                  </a:cubicBezTo>
                  <a:cubicBezTo>
                    <a:pt x="34" y="592"/>
                    <a:pt x="1" y="659"/>
                    <a:pt x="34" y="726"/>
                  </a:cubicBezTo>
                  <a:cubicBezTo>
                    <a:pt x="83" y="775"/>
                    <a:pt x="132" y="805"/>
                    <a:pt x="180" y="805"/>
                  </a:cubicBezTo>
                  <a:cubicBezTo>
                    <a:pt x="198" y="805"/>
                    <a:pt x="216" y="801"/>
                    <a:pt x="234" y="792"/>
                  </a:cubicBezTo>
                  <a:cubicBezTo>
                    <a:pt x="234" y="792"/>
                    <a:pt x="1371" y="300"/>
                    <a:pt x="2645" y="300"/>
                  </a:cubicBezTo>
                  <a:cubicBezTo>
                    <a:pt x="3061" y="300"/>
                    <a:pt x="3492" y="352"/>
                    <a:pt x="3903" y="492"/>
                  </a:cubicBezTo>
                  <a:lnTo>
                    <a:pt x="3970" y="492"/>
                  </a:lnTo>
                  <a:cubicBezTo>
                    <a:pt x="4037" y="492"/>
                    <a:pt x="4070" y="459"/>
                    <a:pt x="4103" y="392"/>
                  </a:cubicBezTo>
                  <a:cubicBezTo>
                    <a:pt x="4137" y="325"/>
                    <a:pt x="4103" y="225"/>
                    <a:pt x="4003" y="192"/>
                  </a:cubicBezTo>
                  <a:cubicBezTo>
                    <a:pt x="3564" y="54"/>
                    <a:pt x="3112" y="1"/>
                    <a:pt x="2679"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65;p78">
              <a:extLst>
                <a:ext uri="{FF2B5EF4-FFF2-40B4-BE49-F238E27FC236}">
                  <a16:creationId xmlns:a16="http://schemas.microsoft.com/office/drawing/2014/main" id="{24F4FACA-47D6-9D24-DF82-4F4F63B4392F}"/>
                </a:ext>
              </a:extLst>
            </p:cNvPr>
            <p:cNvSpPr/>
            <p:nvPr/>
          </p:nvSpPr>
          <p:spPr>
            <a:xfrm>
              <a:off x="3169607" y="2826861"/>
              <a:ext cx="67811" cy="13259"/>
            </a:xfrm>
            <a:custGeom>
              <a:avLst/>
              <a:gdLst/>
              <a:ahLst/>
              <a:cxnLst/>
              <a:rect l="l" t="t" r="r" b="b"/>
              <a:pathLst>
                <a:path w="4204" h="822" extrusionOk="0">
                  <a:moveTo>
                    <a:pt x="2466" y="1"/>
                  </a:moveTo>
                  <a:cubicBezTo>
                    <a:pt x="1653" y="1"/>
                    <a:pt x="841" y="181"/>
                    <a:pt x="100" y="541"/>
                  </a:cubicBezTo>
                  <a:cubicBezTo>
                    <a:pt x="33" y="575"/>
                    <a:pt x="0" y="675"/>
                    <a:pt x="67" y="741"/>
                  </a:cubicBezTo>
                  <a:cubicBezTo>
                    <a:pt x="91" y="790"/>
                    <a:pt x="151" y="821"/>
                    <a:pt x="208" y="821"/>
                  </a:cubicBezTo>
                  <a:cubicBezTo>
                    <a:pt x="229" y="821"/>
                    <a:pt x="249" y="817"/>
                    <a:pt x="267" y="808"/>
                  </a:cubicBezTo>
                  <a:cubicBezTo>
                    <a:pt x="267" y="808"/>
                    <a:pt x="1308" y="287"/>
                    <a:pt x="2600" y="287"/>
                  </a:cubicBezTo>
                  <a:cubicBezTo>
                    <a:pt x="3038" y="287"/>
                    <a:pt x="3505" y="347"/>
                    <a:pt x="3970" y="508"/>
                  </a:cubicBezTo>
                  <a:lnTo>
                    <a:pt x="4036" y="508"/>
                  </a:lnTo>
                  <a:cubicBezTo>
                    <a:pt x="4103" y="508"/>
                    <a:pt x="4170" y="475"/>
                    <a:pt x="4170" y="408"/>
                  </a:cubicBezTo>
                  <a:cubicBezTo>
                    <a:pt x="4203" y="341"/>
                    <a:pt x="4170" y="241"/>
                    <a:pt x="4070" y="241"/>
                  </a:cubicBezTo>
                  <a:cubicBezTo>
                    <a:pt x="3549" y="81"/>
                    <a:pt x="3008" y="1"/>
                    <a:pt x="2466" y="1"/>
                  </a:cubicBez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66;p78">
              <a:extLst>
                <a:ext uri="{FF2B5EF4-FFF2-40B4-BE49-F238E27FC236}">
                  <a16:creationId xmlns:a16="http://schemas.microsoft.com/office/drawing/2014/main" id="{3A11FB7E-1467-6133-D40D-E69D638E508E}"/>
                </a:ext>
              </a:extLst>
            </p:cNvPr>
            <p:cNvSpPr/>
            <p:nvPr/>
          </p:nvSpPr>
          <p:spPr>
            <a:xfrm>
              <a:off x="3167994" y="2805521"/>
              <a:ext cx="67811" cy="14146"/>
            </a:xfrm>
            <a:custGeom>
              <a:avLst/>
              <a:gdLst/>
              <a:ahLst/>
              <a:cxnLst/>
              <a:rect l="l" t="t" r="r" b="b"/>
              <a:pathLst>
                <a:path w="4204" h="877" extrusionOk="0">
                  <a:moveTo>
                    <a:pt x="2705" y="1"/>
                  </a:moveTo>
                  <a:cubicBezTo>
                    <a:pt x="1329" y="1"/>
                    <a:pt x="150" y="572"/>
                    <a:pt x="100" y="597"/>
                  </a:cubicBezTo>
                  <a:cubicBezTo>
                    <a:pt x="0" y="630"/>
                    <a:pt x="0" y="730"/>
                    <a:pt x="33" y="797"/>
                  </a:cubicBezTo>
                  <a:cubicBezTo>
                    <a:pt x="58" y="846"/>
                    <a:pt x="118" y="877"/>
                    <a:pt x="175" y="877"/>
                  </a:cubicBezTo>
                  <a:cubicBezTo>
                    <a:pt x="195" y="877"/>
                    <a:pt x="216" y="872"/>
                    <a:pt x="234" y="864"/>
                  </a:cubicBezTo>
                  <a:cubicBezTo>
                    <a:pt x="234" y="864"/>
                    <a:pt x="1369" y="315"/>
                    <a:pt x="2685" y="315"/>
                  </a:cubicBezTo>
                  <a:cubicBezTo>
                    <a:pt x="3116" y="315"/>
                    <a:pt x="3567" y="374"/>
                    <a:pt x="4003" y="530"/>
                  </a:cubicBezTo>
                  <a:lnTo>
                    <a:pt x="4036" y="530"/>
                  </a:lnTo>
                  <a:cubicBezTo>
                    <a:pt x="4103" y="530"/>
                    <a:pt x="4170" y="463"/>
                    <a:pt x="4170" y="430"/>
                  </a:cubicBezTo>
                  <a:cubicBezTo>
                    <a:pt x="4203" y="363"/>
                    <a:pt x="4170" y="263"/>
                    <a:pt x="4103" y="230"/>
                  </a:cubicBezTo>
                  <a:cubicBezTo>
                    <a:pt x="3638" y="64"/>
                    <a:pt x="3160" y="1"/>
                    <a:pt x="270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67;p78">
              <a:extLst>
                <a:ext uri="{FF2B5EF4-FFF2-40B4-BE49-F238E27FC236}">
                  <a16:creationId xmlns:a16="http://schemas.microsoft.com/office/drawing/2014/main" id="{200D2C60-23EE-FB5C-A051-14E751ABC8FD}"/>
                </a:ext>
              </a:extLst>
            </p:cNvPr>
            <p:cNvSpPr/>
            <p:nvPr/>
          </p:nvSpPr>
          <p:spPr>
            <a:xfrm>
              <a:off x="2853766" y="1808445"/>
              <a:ext cx="386330" cy="874746"/>
            </a:xfrm>
            <a:custGeom>
              <a:avLst/>
              <a:gdLst/>
              <a:ahLst/>
              <a:cxnLst/>
              <a:rect l="l" t="t" r="r" b="b"/>
              <a:pathLst>
                <a:path w="23951" h="54231" extrusionOk="0">
                  <a:moveTo>
                    <a:pt x="1735" y="0"/>
                  </a:moveTo>
                  <a:cubicBezTo>
                    <a:pt x="401" y="8340"/>
                    <a:pt x="0" y="22717"/>
                    <a:pt x="0" y="28354"/>
                  </a:cubicBezTo>
                  <a:cubicBezTo>
                    <a:pt x="0" y="33991"/>
                    <a:pt x="1435" y="48735"/>
                    <a:pt x="1435" y="48735"/>
                  </a:cubicBezTo>
                  <a:cubicBezTo>
                    <a:pt x="2402" y="49202"/>
                    <a:pt x="3436" y="49469"/>
                    <a:pt x="4537" y="49502"/>
                  </a:cubicBezTo>
                  <a:cubicBezTo>
                    <a:pt x="5604" y="49502"/>
                    <a:pt x="6672" y="49336"/>
                    <a:pt x="7706" y="49002"/>
                  </a:cubicBezTo>
                  <a:cubicBezTo>
                    <a:pt x="7706" y="49002"/>
                    <a:pt x="8807" y="43898"/>
                    <a:pt x="9441" y="38928"/>
                  </a:cubicBezTo>
                  <a:cubicBezTo>
                    <a:pt x="10074" y="33958"/>
                    <a:pt x="9441" y="30822"/>
                    <a:pt x="9441" y="30822"/>
                  </a:cubicBezTo>
                  <a:lnTo>
                    <a:pt x="10808" y="21716"/>
                  </a:lnTo>
                  <a:cubicBezTo>
                    <a:pt x="10808" y="21716"/>
                    <a:pt x="13076" y="35759"/>
                    <a:pt x="13877" y="39162"/>
                  </a:cubicBezTo>
                  <a:cubicBezTo>
                    <a:pt x="14678" y="42597"/>
                    <a:pt x="17480" y="53639"/>
                    <a:pt x="17480" y="53639"/>
                  </a:cubicBezTo>
                  <a:cubicBezTo>
                    <a:pt x="17480" y="53639"/>
                    <a:pt x="18287" y="54230"/>
                    <a:pt x="19973" y="54230"/>
                  </a:cubicBezTo>
                  <a:cubicBezTo>
                    <a:pt x="20164" y="54230"/>
                    <a:pt x="20367" y="54223"/>
                    <a:pt x="20582" y="54206"/>
                  </a:cubicBezTo>
                  <a:cubicBezTo>
                    <a:pt x="22817" y="54006"/>
                    <a:pt x="23217" y="53105"/>
                    <a:pt x="23217" y="53105"/>
                  </a:cubicBezTo>
                  <a:cubicBezTo>
                    <a:pt x="23217" y="53105"/>
                    <a:pt x="23951" y="46334"/>
                    <a:pt x="23350" y="40663"/>
                  </a:cubicBezTo>
                  <a:cubicBezTo>
                    <a:pt x="22750" y="34992"/>
                    <a:pt x="22050" y="32924"/>
                    <a:pt x="22016" y="31790"/>
                  </a:cubicBezTo>
                  <a:cubicBezTo>
                    <a:pt x="21949" y="30622"/>
                    <a:pt x="22283" y="25118"/>
                    <a:pt x="22083" y="15578"/>
                  </a:cubicBezTo>
                  <a:cubicBezTo>
                    <a:pt x="21916" y="6005"/>
                    <a:pt x="20915" y="3369"/>
                    <a:pt x="19114" y="167"/>
                  </a:cubicBezTo>
                  <a:lnTo>
                    <a:pt x="1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68;p78">
              <a:extLst>
                <a:ext uri="{FF2B5EF4-FFF2-40B4-BE49-F238E27FC236}">
                  <a16:creationId xmlns:a16="http://schemas.microsoft.com/office/drawing/2014/main" id="{D024EA02-B27E-0A3E-C47B-FC53E356A408}"/>
                </a:ext>
              </a:extLst>
            </p:cNvPr>
            <p:cNvSpPr/>
            <p:nvPr/>
          </p:nvSpPr>
          <p:spPr>
            <a:xfrm>
              <a:off x="2877445" y="1837496"/>
              <a:ext cx="294324" cy="804403"/>
            </a:xfrm>
            <a:custGeom>
              <a:avLst/>
              <a:gdLst/>
              <a:ahLst/>
              <a:cxnLst/>
              <a:rect l="l" t="t" r="r" b="b"/>
              <a:pathLst>
                <a:path w="18247" h="49870" extrusionOk="0">
                  <a:moveTo>
                    <a:pt x="14544" y="368"/>
                  </a:moveTo>
                  <a:lnTo>
                    <a:pt x="14544" y="368"/>
                  </a:lnTo>
                  <a:cubicBezTo>
                    <a:pt x="14844" y="935"/>
                    <a:pt x="15144" y="1502"/>
                    <a:pt x="15478" y="2069"/>
                  </a:cubicBezTo>
                  <a:cubicBezTo>
                    <a:pt x="15778" y="2602"/>
                    <a:pt x="16112" y="3170"/>
                    <a:pt x="16412" y="3737"/>
                  </a:cubicBezTo>
                  <a:lnTo>
                    <a:pt x="16445" y="3737"/>
                  </a:lnTo>
                  <a:cubicBezTo>
                    <a:pt x="16745" y="4270"/>
                    <a:pt x="17046" y="4837"/>
                    <a:pt x="17346" y="5404"/>
                  </a:cubicBezTo>
                  <a:lnTo>
                    <a:pt x="18247" y="7106"/>
                  </a:lnTo>
                  <a:cubicBezTo>
                    <a:pt x="18180" y="6439"/>
                    <a:pt x="18046" y="5805"/>
                    <a:pt x="17813" y="5204"/>
                  </a:cubicBezTo>
                  <a:cubicBezTo>
                    <a:pt x="17579" y="4604"/>
                    <a:pt x="17279" y="4003"/>
                    <a:pt x="16979" y="3436"/>
                  </a:cubicBezTo>
                  <a:cubicBezTo>
                    <a:pt x="16645" y="2869"/>
                    <a:pt x="16278" y="2336"/>
                    <a:pt x="15878" y="1802"/>
                  </a:cubicBezTo>
                  <a:cubicBezTo>
                    <a:pt x="15478" y="1268"/>
                    <a:pt x="15044" y="801"/>
                    <a:pt x="14544" y="368"/>
                  </a:cubicBezTo>
                  <a:close/>
                  <a:moveTo>
                    <a:pt x="13276" y="1"/>
                  </a:moveTo>
                  <a:lnTo>
                    <a:pt x="13276" y="1"/>
                  </a:lnTo>
                  <a:cubicBezTo>
                    <a:pt x="13577" y="935"/>
                    <a:pt x="13843" y="1835"/>
                    <a:pt x="14077" y="2736"/>
                  </a:cubicBezTo>
                  <a:cubicBezTo>
                    <a:pt x="14344" y="3670"/>
                    <a:pt x="14511" y="4571"/>
                    <a:pt x="14744" y="5471"/>
                  </a:cubicBezTo>
                  <a:lnTo>
                    <a:pt x="14777" y="5471"/>
                  </a:lnTo>
                  <a:cubicBezTo>
                    <a:pt x="15011" y="6405"/>
                    <a:pt x="15178" y="7306"/>
                    <a:pt x="15411" y="8240"/>
                  </a:cubicBezTo>
                  <a:cubicBezTo>
                    <a:pt x="15678" y="9174"/>
                    <a:pt x="15878" y="10075"/>
                    <a:pt x="16112" y="11009"/>
                  </a:cubicBezTo>
                  <a:cubicBezTo>
                    <a:pt x="16112" y="10041"/>
                    <a:pt x="16045" y="9107"/>
                    <a:pt x="15912" y="8140"/>
                  </a:cubicBezTo>
                  <a:cubicBezTo>
                    <a:pt x="15778" y="7206"/>
                    <a:pt x="15578" y="6272"/>
                    <a:pt x="15378" y="5338"/>
                  </a:cubicBezTo>
                  <a:cubicBezTo>
                    <a:pt x="15144" y="4404"/>
                    <a:pt x="14877" y="3503"/>
                    <a:pt x="14544" y="2602"/>
                  </a:cubicBezTo>
                  <a:cubicBezTo>
                    <a:pt x="14210" y="1702"/>
                    <a:pt x="13777" y="835"/>
                    <a:pt x="13276" y="1"/>
                  </a:cubicBezTo>
                  <a:close/>
                  <a:moveTo>
                    <a:pt x="1435" y="6605"/>
                  </a:moveTo>
                  <a:lnTo>
                    <a:pt x="1435" y="6605"/>
                  </a:lnTo>
                  <a:cubicBezTo>
                    <a:pt x="2302" y="8940"/>
                    <a:pt x="5504" y="10575"/>
                    <a:pt x="6905" y="10908"/>
                  </a:cubicBezTo>
                  <a:lnTo>
                    <a:pt x="8540" y="19781"/>
                  </a:lnTo>
                  <a:lnTo>
                    <a:pt x="7973" y="29021"/>
                  </a:lnTo>
                  <a:lnTo>
                    <a:pt x="9340" y="19915"/>
                  </a:lnTo>
                  <a:lnTo>
                    <a:pt x="7472" y="9074"/>
                  </a:lnTo>
                  <a:cubicBezTo>
                    <a:pt x="7472" y="9074"/>
                    <a:pt x="3603" y="8807"/>
                    <a:pt x="1435" y="6605"/>
                  </a:cubicBezTo>
                  <a:close/>
                  <a:moveTo>
                    <a:pt x="1468" y="11776"/>
                  </a:moveTo>
                  <a:lnTo>
                    <a:pt x="1468" y="11776"/>
                  </a:lnTo>
                  <a:cubicBezTo>
                    <a:pt x="1034" y="14344"/>
                    <a:pt x="734" y="16913"/>
                    <a:pt x="467" y="19515"/>
                  </a:cubicBezTo>
                  <a:cubicBezTo>
                    <a:pt x="234" y="22083"/>
                    <a:pt x="0" y="24685"/>
                    <a:pt x="0" y="27320"/>
                  </a:cubicBezTo>
                  <a:cubicBezTo>
                    <a:pt x="67" y="29922"/>
                    <a:pt x="300" y="32491"/>
                    <a:pt x="501" y="35092"/>
                  </a:cubicBezTo>
                  <a:cubicBezTo>
                    <a:pt x="734" y="37694"/>
                    <a:pt x="1001" y="40263"/>
                    <a:pt x="1301" y="42865"/>
                  </a:cubicBezTo>
                  <a:cubicBezTo>
                    <a:pt x="1234" y="40263"/>
                    <a:pt x="1134" y="37661"/>
                    <a:pt x="1001" y="35059"/>
                  </a:cubicBezTo>
                  <a:lnTo>
                    <a:pt x="801" y="31190"/>
                  </a:lnTo>
                  <a:cubicBezTo>
                    <a:pt x="734" y="29889"/>
                    <a:pt x="634" y="28588"/>
                    <a:pt x="601" y="27287"/>
                  </a:cubicBezTo>
                  <a:cubicBezTo>
                    <a:pt x="601" y="26019"/>
                    <a:pt x="667" y="24718"/>
                    <a:pt x="734" y="23417"/>
                  </a:cubicBezTo>
                  <a:cubicBezTo>
                    <a:pt x="801" y="22116"/>
                    <a:pt x="834" y="20849"/>
                    <a:pt x="934" y="19548"/>
                  </a:cubicBezTo>
                  <a:lnTo>
                    <a:pt x="968" y="19548"/>
                  </a:lnTo>
                  <a:lnTo>
                    <a:pt x="1468" y="11776"/>
                  </a:lnTo>
                  <a:close/>
                  <a:moveTo>
                    <a:pt x="12409" y="11776"/>
                  </a:moveTo>
                  <a:lnTo>
                    <a:pt x="12409" y="11776"/>
                  </a:lnTo>
                  <a:cubicBezTo>
                    <a:pt x="12609" y="14745"/>
                    <a:pt x="12843" y="17713"/>
                    <a:pt x="13143" y="20682"/>
                  </a:cubicBezTo>
                  <a:cubicBezTo>
                    <a:pt x="13443" y="23651"/>
                    <a:pt x="13810" y="29455"/>
                    <a:pt x="14377" y="32357"/>
                  </a:cubicBezTo>
                  <a:cubicBezTo>
                    <a:pt x="14944" y="35293"/>
                    <a:pt x="15578" y="38195"/>
                    <a:pt x="16212" y="41130"/>
                  </a:cubicBezTo>
                  <a:cubicBezTo>
                    <a:pt x="16846" y="44032"/>
                    <a:pt x="17479" y="46968"/>
                    <a:pt x="18213" y="49870"/>
                  </a:cubicBezTo>
                  <a:cubicBezTo>
                    <a:pt x="17746" y="46934"/>
                    <a:pt x="17212" y="43965"/>
                    <a:pt x="16679" y="41063"/>
                  </a:cubicBezTo>
                  <a:cubicBezTo>
                    <a:pt x="16112" y="38128"/>
                    <a:pt x="15511" y="35192"/>
                    <a:pt x="14944" y="32257"/>
                  </a:cubicBezTo>
                  <a:lnTo>
                    <a:pt x="14978" y="32257"/>
                  </a:lnTo>
                  <a:cubicBezTo>
                    <a:pt x="14410" y="29355"/>
                    <a:pt x="14010" y="23584"/>
                    <a:pt x="13610" y="20649"/>
                  </a:cubicBezTo>
                  <a:cubicBezTo>
                    <a:pt x="13210" y="17680"/>
                    <a:pt x="12843" y="14711"/>
                    <a:pt x="12409" y="11776"/>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69;p78">
              <a:extLst>
                <a:ext uri="{FF2B5EF4-FFF2-40B4-BE49-F238E27FC236}">
                  <a16:creationId xmlns:a16="http://schemas.microsoft.com/office/drawing/2014/main" id="{ADB82EC7-07B6-DFB0-BE16-614ADC9D628C}"/>
                </a:ext>
              </a:extLst>
            </p:cNvPr>
            <p:cNvSpPr/>
            <p:nvPr/>
          </p:nvSpPr>
          <p:spPr>
            <a:xfrm>
              <a:off x="2670287" y="1519509"/>
              <a:ext cx="292179" cy="382039"/>
            </a:xfrm>
            <a:custGeom>
              <a:avLst/>
              <a:gdLst/>
              <a:ahLst/>
              <a:cxnLst/>
              <a:rect l="l" t="t" r="r" b="b"/>
              <a:pathLst>
                <a:path w="18114" h="23685" extrusionOk="0">
                  <a:moveTo>
                    <a:pt x="17480" y="1"/>
                  </a:moveTo>
                  <a:cubicBezTo>
                    <a:pt x="15045" y="367"/>
                    <a:pt x="13744" y="1168"/>
                    <a:pt x="12643" y="4337"/>
                  </a:cubicBezTo>
                  <a:cubicBezTo>
                    <a:pt x="11876" y="6505"/>
                    <a:pt x="9507" y="12943"/>
                    <a:pt x="9507" y="12943"/>
                  </a:cubicBezTo>
                  <a:lnTo>
                    <a:pt x="1" y="20582"/>
                  </a:lnTo>
                  <a:lnTo>
                    <a:pt x="3737" y="23684"/>
                  </a:lnTo>
                  <a:cubicBezTo>
                    <a:pt x="3737" y="23684"/>
                    <a:pt x="10908" y="19715"/>
                    <a:pt x="12810" y="18280"/>
                  </a:cubicBezTo>
                  <a:cubicBezTo>
                    <a:pt x="13677" y="17646"/>
                    <a:pt x="14177" y="16879"/>
                    <a:pt x="15045" y="14911"/>
                  </a:cubicBezTo>
                  <a:cubicBezTo>
                    <a:pt x="15879" y="12976"/>
                    <a:pt x="17413" y="9774"/>
                    <a:pt x="18114" y="7706"/>
                  </a:cubicBezTo>
                  <a:lnTo>
                    <a:pt x="17480" y="1"/>
                  </a:ln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70;p78">
              <a:extLst>
                <a:ext uri="{FF2B5EF4-FFF2-40B4-BE49-F238E27FC236}">
                  <a16:creationId xmlns:a16="http://schemas.microsoft.com/office/drawing/2014/main" id="{CB397C4F-2253-E5E0-8EE4-A2FAA65ADCE8}"/>
                </a:ext>
              </a:extLst>
            </p:cNvPr>
            <p:cNvSpPr/>
            <p:nvPr/>
          </p:nvSpPr>
          <p:spPr>
            <a:xfrm>
              <a:off x="2868831" y="1506943"/>
              <a:ext cx="329310" cy="414815"/>
            </a:xfrm>
            <a:custGeom>
              <a:avLst/>
              <a:gdLst/>
              <a:ahLst/>
              <a:cxnLst/>
              <a:rect l="l" t="t" r="r" b="b"/>
              <a:pathLst>
                <a:path w="20416" h="25717" extrusionOk="0">
                  <a:moveTo>
                    <a:pt x="11007" y="1"/>
                  </a:moveTo>
                  <a:cubicBezTo>
                    <a:pt x="10371" y="1"/>
                    <a:pt x="9737" y="28"/>
                    <a:pt x="9107" y="79"/>
                  </a:cubicBezTo>
                  <a:cubicBezTo>
                    <a:pt x="8673" y="112"/>
                    <a:pt x="6805" y="446"/>
                    <a:pt x="6805" y="446"/>
                  </a:cubicBezTo>
                  <a:cubicBezTo>
                    <a:pt x="6205" y="579"/>
                    <a:pt x="5171" y="780"/>
                    <a:pt x="5171" y="780"/>
                  </a:cubicBezTo>
                  <a:cubicBezTo>
                    <a:pt x="4137" y="1714"/>
                    <a:pt x="3269" y="2814"/>
                    <a:pt x="2602" y="4049"/>
                  </a:cubicBezTo>
                  <a:cubicBezTo>
                    <a:pt x="1668" y="5716"/>
                    <a:pt x="1135" y="7117"/>
                    <a:pt x="968" y="10720"/>
                  </a:cubicBezTo>
                  <a:cubicBezTo>
                    <a:pt x="768" y="15290"/>
                    <a:pt x="0" y="20794"/>
                    <a:pt x="0" y="23996"/>
                  </a:cubicBezTo>
                  <a:cubicBezTo>
                    <a:pt x="1813" y="25119"/>
                    <a:pt x="5428" y="25717"/>
                    <a:pt x="9236" y="25717"/>
                  </a:cubicBezTo>
                  <a:cubicBezTo>
                    <a:pt x="13349" y="25717"/>
                    <a:pt x="17686" y="25019"/>
                    <a:pt x="20215" y="23529"/>
                  </a:cubicBezTo>
                  <a:cubicBezTo>
                    <a:pt x="19548" y="20494"/>
                    <a:pt x="18781" y="18059"/>
                    <a:pt x="18814" y="17358"/>
                  </a:cubicBezTo>
                  <a:cubicBezTo>
                    <a:pt x="18814" y="14456"/>
                    <a:pt x="19614" y="10587"/>
                    <a:pt x="19848" y="8885"/>
                  </a:cubicBezTo>
                  <a:cubicBezTo>
                    <a:pt x="20415" y="5183"/>
                    <a:pt x="19548" y="2181"/>
                    <a:pt x="18680" y="1480"/>
                  </a:cubicBezTo>
                  <a:cubicBezTo>
                    <a:pt x="18680" y="1480"/>
                    <a:pt x="17480" y="1180"/>
                    <a:pt x="15245" y="446"/>
                  </a:cubicBezTo>
                  <a:cubicBezTo>
                    <a:pt x="14644" y="246"/>
                    <a:pt x="15011" y="346"/>
                    <a:pt x="14044" y="212"/>
                  </a:cubicBezTo>
                  <a:cubicBezTo>
                    <a:pt x="13039" y="69"/>
                    <a:pt x="12021" y="1"/>
                    <a:pt x="11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71;p78">
              <a:extLst>
                <a:ext uri="{FF2B5EF4-FFF2-40B4-BE49-F238E27FC236}">
                  <a16:creationId xmlns:a16="http://schemas.microsoft.com/office/drawing/2014/main" id="{29A8B171-8E47-8DB2-1587-1713880E6EBC}"/>
                </a:ext>
              </a:extLst>
            </p:cNvPr>
            <p:cNvSpPr/>
            <p:nvPr/>
          </p:nvSpPr>
          <p:spPr>
            <a:xfrm>
              <a:off x="2881203" y="1220910"/>
              <a:ext cx="298099" cy="281614"/>
            </a:xfrm>
            <a:custGeom>
              <a:avLst/>
              <a:gdLst/>
              <a:ahLst/>
              <a:cxnLst/>
              <a:rect l="l" t="t" r="r" b="b"/>
              <a:pathLst>
                <a:path w="18481" h="17459" extrusionOk="0">
                  <a:moveTo>
                    <a:pt x="8976" y="1"/>
                  </a:moveTo>
                  <a:cubicBezTo>
                    <a:pt x="7668" y="1"/>
                    <a:pt x="6233" y="356"/>
                    <a:pt x="4804" y="1233"/>
                  </a:cubicBezTo>
                  <a:cubicBezTo>
                    <a:pt x="1" y="4169"/>
                    <a:pt x="1602" y="7271"/>
                    <a:pt x="1902" y="8205"/>
                  </a:cubicBezTo>
                  <a:cubicBezTo>
                    <a:pt x="2169" y="8972"/>
                    <a:pt x="2336" y="9773"/>
                    <a:pt x="2402" y="10607"/>
                  </a:cubicBezTo>
                  <a:cubicBezTo>
                    <a:pt x="2469" y="11341"/>
                    <a:pt x="2302" y="12075"/>
                    <a:pt x="1902" y="12742"/>
                  </a:cubicBezTo>
                  <a:cubicBezTo>
                    <a:pt x="1598" y="13140"/>
                    <a:pt x="1145" y="13374"/>
                    <a:pt x="672" y="13374"/>
                  </a:cubicBezTo>
                  <a:cubicBezTo>
                    <a:pt x="471" y="13374"/>
                    <a:pt x="266" y="13332"/>
                    <a:pt x="67" y="13242"/>
                  </a:cubicBezTo>
                  <a:lnTo>
                    <a:pt x="67" y="13242"/>
                  </a:lnTo>
                  <a:cubicBezTo>
                    <a:pt x="268" y="14410"/>
                    <a:pt x="968" y="15277"/>
                    <a:pt x="2769" y="15911"/>
                  </a:cubicBezTo>
                  <a:cubicBezTo>
                    <a:pt x="3197" y="16047"/>
                    <a:pt x="3637" y="16115"/>
                    <a:pt x="4081" y="16115"/>
                  </a:cubicBezTo>
                  <a:cubicBezTo>
                    <a:pt x="4398" y="16115"/>
                    <a:pt x="4718" y="16080"/>
                    <a:pt x="5038" y="16011"/>
                  </a:cubicBezTo>
                  <a:lnTo>
                    <a:pt x="5038" y="16011"/>
                  </a:lnTo>
                  <a:cubicBezTo>
                    <a:pt x="4804" y="16211"/>
                    <a:pt x="4437" y="16511"/>
                    <a:pt x="3303" y="16511"/>
                  </a:cubicBezTo>
                  <a:cubicBezTo>
                    <a:pt x="3717" y="17001"/>
                    <a:pt x="4769" y="17458"/>
                    <a:pt x="6032" y="17458"/>
                  </a:cubicBezTo>
                  <a:cubicBezTo>
                    <a:pt x="7007" y="17458"/>
                    <a:pt x="8109" y="17185"/>
                    <a:pt x="9141" y="16444"/>
                  </a:cubicBezTo>
                  <a:cubicBezTo>
                    <a:pt x="9241" y="16378"/>
                    <a:pt x="9374" y="16378"/>
                    <a:pt x="9507" y="16378"/>
                  </a:cubicBezTo>
                  <a:cubicBezTo>
                    <a:pt x="9674" y="16411"/>
                    <a:pt x="9841" y="16444"/>
                    <a:pt x="9974" y="16544"/>
                  </a:cubicBezTo>
                  <a:cubicBezTo>
                    <a:pt x="10482" y="16753"/>
                    <a:pt x="11050" y="16835"/>
                    <a:pt x="11626" y="16835"/>
                  </a:cubicBezTo>
                  <a:cubicBezTo>
                    <a:pt x="12339" y="16835"/>
                    <a:pt x="13065" y="16710"/>
                    <a:pt x="13710" y="16544"/>
                  </a:cubicBezTo>
                  <a:cubicBezTo>
                    <a:pt x="14378" y="16378"/>
                    <a:pt x="15011" y="16111"/>
                    <a:pt x="15545" y="15744"/>
                  </a:cubicBezTo>
                  <a:cubicBezTo>
                    <a:pt x="16112" y="15344"/>
                    <a:pt x="16512" y="14777"/>
                    <a:pt x="16646" y="14109"/>
                  </a:cubicBezTo>
                  <a:lnTo>
                    <a:pt x="16646" y="14109"/>
                  </a:lnTo>
                  <a:cubicBezTo>
                    <a:pt x="16813" y="14676"/>
                    <a:pt x="16779" y="15310"/>
                    <a:pt x="16512" y="15844"/>
                  </a:cubicBezTo>
                  <a:cubicBezTo>
                    <a:pt x="16946" y="15711"/>
                    <a:pt x="17346" y="15510"/>
                    <a:pt x="17680" y="15210"/>
                  </a:cubicBezTo>
                  <a:cubicBezTo>
                    <a:pt x="18247" y="14576"/>
                    <a:pt x="18481" y="13742"/>
                    <a:pt x="18314" y="12909"/>
                  </a:cubicBezTo>
                  <a:cubicBezTo>
                    <a:pt x="18147" y="12108"/>
                    <a:pt x="17880" y="11341"/>
                    <a:pt x="17480" y="10607"/>
                  </a:cubicBezTo>
                  <a:cubicBezTo>
                    <a:pt x="17080" y="9806"/>
                    <a:pt x="16846" y="8906"/>
                    <a:pt x="16813" y="8005"/>
                  </a:cubicBezTo>
                  <a:cubicBezTo>
                    <a:pt x="16846" y="7371"/>
                    <a:pt x="16813" y="6771"/>
                    <a:pt x="16713" y="6137"/>
                  </a:cubicBezTo>
                  <a:cubicBezTo>
                    <a:pt x="16479" y="4903"/>
                    <a:pt x="15745" y="3902"/>
                    <a:pt x="14378" y="3835"/>
                  </a:cubicBezTo>
                  <a:cubicBezTo>
                    <a:pt x="14495" y="2026"/>
                    <a:pt x="12095" y="1"/>
                    <a:pt x="8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72;p78">
              <a:extLst>
                <a:ext uri="{FF2B5EF4-FFF2-40B4-BE49-F238E27FC236}">
                  <a16:creationId xmlns:a16="http://schemas.microsoft.com/office/drawing/2014/main" id="{436E1E40-B234-3B1E-6A52-DCE689A545FE}"/>
                </a:ext>
              </a:extLst>
            </p:cNvPr>
            <p:cNvSpPr/>
            <p:nvPr/>
          </p:nvSpPr>
          <p:spPr>
            <a:xfrm>
              <a:off x="2930174" y="1280269"/>
              <a:ext cx="214158" cy="269177"/>
            </a:xfrm>
            <a:custGeom>
              <a:avLst/>
              <a:gdLst/>
              <a:ahLst/>
              <a:cxnLst/>
              <a:rect l="l" t="t" r="r" b="b"/>
              <a:pathLst>
                <a:path w="13277" h="16688" extrusionOk="0">
                  <a:moveTo>
                    <a:pt x="4112" y="1"/>
                  </a:moveTo>
                  <a:cubicBezTo>
                    <a:pt x="2773" y="1"/>
                    <a:pt x="1572" y="400"/>
                    <a:pt x="734" y="1123"/>
                  </a:cubicBezTo>
                  <a:cubicBezTo>
                    <a:pt x="234" y="2857"/>
                    <a:pt x="0" y="4692"/>
                    <a:pt x="67" y="6493"/>
                  </a:cubicBezTo>
                  <a:cubicBezTo>
                    <a:pt x="200" y="9729"/>
                    <a:pt x="1068" y="11297"/>
                    <a:pt x="2102" y="11830"/>
                  </a:cubicBezTo>
                  <a:cubicBezTo>
                    <a:pt x="2613" y="12098"/>
                    <a:pt x="3088" y="12206"/>
                    <a:pt x="3774" y="12206"/>
                  </a:cubicBezTo>
                  <a:cubicBezTo>
                    <a:pt x="4028" y="12206"/>
                    <a:pt x="4312" y="12191"/>
                    <a:pt x="4637" y="12164"/>
                  </a:cubicBezTo>
                  <a:lnTo>
                    <a:pt x="4637" y="12164"/>
                  </a:lnTo>
                  <a:lnTo>
                    <a:pt x="4570" y="13198"/>
                  </a:lnTo>
                  <a:cubicBezTo>
                    <a:pt x="4570" y="13698"/>
                    <a:pt x="4603" y="14065"/>
                    <a:pt x="4103" y="14232"/>
                  </a:cubicBezTo>
                  <a:cubicBezTo>
                    <a:pt x="3770" y="14332"/>
                    <a:pt x="3002" y="14499"/>
                    <a:pt x="3002" y="14499"/>
                  </a:cubicBezTo>
                  <a:cubicBezTo>
                    <a:pt x="3002" y="14499"/>
                    <a:pt x="1835" y="16467"/>
                    <a:pt x="5004" y="16667"/>
                  </a:cubicBezTo>
                  <a:cubicBezTo>
                    <a:pt x="5267" y="16681"/>
                    <a:pt x="5521" y="16688"/>
                    <a:pt x="5765" y="16688"/>
                  </a:cubicBezTo>
                  <a:cubicBezTo>
                    <a:pt x="10216" y="16688"/>
                    <a:pt x="11475" y="14499"/>
                    <a:pt x="11475" y="14499"/>
                  </a:cubicBezTo>
                  <a:lnTo>
                    <a:pt x="10908" y="14265"/>
                  </a:lnTo>
                  <a:cubicBezTo>
                    <a:pt x="10107" y="13965"/>
                    <a:pt x="10041" y="13732"/>
                    <a:pt x="10041" y="13131"/>
                  </a:cubicBezTo>
                  <a:cubicBezTo>
                    <a:pt x="10041" y="12531"/>
                    <a:pt x="10141" y="9495"/>
                    <a:pt x="10141" y="9495"/>
                  </a:cubicBezTo>
                  <a:cubicBezTo>
                    <a:pt x="10141" y="9606"/>
                    <a:pt x="10475" y="9847"/>
                    <a:pt x="10942" y="9847"/>
                  </a:cubicBezTo>
                  <a:cubicBezTo>
                    <a:pt x="11323" y="9847"/>
                    <a:pt x="11793" y="9686"/>
                    <a:pt x="12242" y="9162"/>
                  </a:cubicBezTo>
                  <a:cubicBezTo>
                    <a:pt x="13210" y="7994"/>
                    <a:pt x="13276" y="6727"/>
                    <a:pt x="12709" y="5926"/>
                  </a:cubicBezTo>
                  <a:cubicBezTo>
                    <a:pt x="12424" y="5555"/>
                    <a:pt x="11993" y="5349"/>
                    <a:pt x="11548" y="5349"/>
                  </a:cubicBezTo>
                  <a:cubicBezTo>
                    <a:pt x="10952" y="5349"/>
                    <a:pt x="10332" y="5719"/>
                    <a:pt x="10007" y="6560"/>
                  </a:cubicBezTo>
                  <a:cubicBezTo>
                    <a:pt x="9913" y="6677"/>
                    <a:pt x="9799" y="6734"/>
                    <a:pt x="9684" y="6734"/>
                  </a:cubicBezTo>
                  <a:cubicBezTo>
                    <a:pt x="9307" y="6734"/>
                    <a:pt x="8918" y="6131"/>
                    <a:pt x="9173" y="5059"/>
                  </a:cubicBezTo>
                  <a:cubicBezTo>
                    <a:pt x="9073" y="4091"/>
                    <a:pt x="7672" y="3024"/>
                    <a:pt x="8440" y="1356"/>
                  </a:cubicBezTo>
                  <a:cubicBezTo>
                    <a:pt x="7017" y="425"/>
                    <a:pt x="5492" y="1"/>
                    <a:pt x="4112" y="1"/>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73;p78">
              <a:extLst>
                <a:ext uri="{FF2B5EF4-FFF2-40B4-BE49-F238E27FC236}">
                  <a16:creationId xmlns:a16="http://schemas.microsoft.com/office/drawing/2014/main" id="{B063EDB2-8618-937C-CE1A-6F7E88D31B03}"/>
                </a:ext>
              </a:extLst>
            </p:cNvPr>
            <p:cNvSpPr/>
            <p:nvPr/>
          </p:nvSpPr>
          <p:spPr>
            <a:xfrm>
              <a:off x="3004420" y="1445262"/>
              <a:ext cx="76956" cy="43599"/>
            </a:xfrm>
            <a:custGeom>
              <a:avLst/>
              <a:gdLst/>
              <a:ahLst/>
              <a:cxnLst/>
              <a:rect l="l" t="t" r="r" b="b"/>
              <a:pathLst>
                <a:path w="4771" h="2703" extrusionOk="0">
                  <a:moveTo>
                    <a:pt x="4771" y="0"/>
                  </a:moveTo>
                  <a:lnTo>
                    <a:pt x="4771" y="0"/>
                  </a:lnTo>
                  <a:cubicBezTo>
                    <a:pt x="4270" y="1001"/>
                    <a:pt x="2202" y="1735"/>
                    <a:pt x="34" y="1935"/>
                  </a:cubicBezTo>
                  <a:lnTo>
                    <a:pt x="0" y="2702"/>
                  </a:lnTo>
                  <a:cubicBezTo>
                    <a:pt x="0" y="2702"/>
                    <a:pt x="2669" y="2335"/>
                    <a:pt x="3903" y="1601"/>
                  </a:cubicBezTo>
                  <a:cubicBezTo>
                    <a:pt x="4437" y="1268"/>
                    <a:pt x="4737" y="667"/>
                    <a:pt x="4771" y="0"/>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74;p78">
              <a:extLst>
                <a:ext uri="{FF2B5EF4-FFF2-40B4-BE49-F238E27FC236}">
                  <a16:creationId xmlns:a16="http://schemas.microsoft.com/office/drawing/2014/main" id="{87C1465D-9E98-4A6A-0B9A-FD3F7BDFFAA0}"/>
                </a:ext>
              </a:extLst>
            </p:cNvPr>
            <p:cNvSpPr/>
            <p:nvPr/>
          </p:nvSpPr>
          <p:spPr>
            <a:xfrm>
              <a:off x="2990435" y="1415131"/>
              <a:ext cx="32825" cy="21195"/>
            </a:xfrm>
            <a:custGeom>
              <a:avLst/>
              <a:gdLst/>
              <a:ahLst/>
              <a:cxnLst/>
              <a:rect l="l" t="t" r="r" b="b"/>
              <a:pathLst>
                <a:path w="2035" h="1314" extrusionOk="0">
                  <a:moveTo>
                    <a:pt x="1902" y="0"/>
                  </a:moveTo>
                  <a:lnTo>
                    <a:pt x="0" y="601"/>
                  </a:lnTo>
                  <a:cubicBezTo>
                    <a:pt x="109" y="1034"/>
                    <a:pt x="503" y="1314"/>
                    <a:pt x="934" y="1314"/>
                  </a:cubicBezTo>
                  <a:cubicBezTo>
                    <a:pt x="1033" y="1314"/>
                    <a:pt x="1134" y="1299"/>
                    <a:pt x="1234" y="1268"/>
                  </a:cubicBezTo>
                  <a:cubicBezTo>
                    <a:pt x="1768" y="1068"/>
                    <a:pt x="2035" y="534"/>
                    <a:pt x="1902"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75;p78">
              <a:extLst>
                <a:ext uri="{FF2B5EF4-FFF2-40B4-BE49-F238E27FC236}">
                  <a16:creationId xmlns:a16="http://schemas.microsoft.com/office/drawing/2014/main" id="{712CF76D-4685-4B75-F1B1-B3030272DB74}"/>
                </a:ext>
              </a:extLst>
            </p:cNvPr>
            <p:cNvSpPr/>
            <p:nvPr/>
          </p:nvSpPr>
          <p:spPr>
            <a:xfrm>
              <a:off x="3001194" y="1422084"/>
              <a:ext cx="20453" cy="14452"/>
            </a:xfrm>
            <a:custGeom>
              <a:avLst/>
              <a:gdLst/>
              <a:ahLst/>
              <a:cxnLst/>
              <a:rect l="l" t="t" r="r" b="b"/>
              <a:pathLst>
                <a:path w="1268" h="896" extrusionOk="0">
                  <a:moveTo>
                    <a:pt x="1034" y="1"/>
                  </a:moveTo>
                  <a:cubicBezTo>
                    <a:pt x="531" y="1"/>
                    <a:pt x="128" y="359"/>
                    <a:pt x="0" y="870"/>
                  </a:cubicBezTo>
                  <a:cubicBezTo>
                    <a:pt x="100" y="887"/>
                    <a:pt x="192" y="895"/>
                    <a:pt x="284" y="895"/>
                  </a:cubicBezTo>
                  <a:cubicBezTo>
                    <a:pt x="376" y="895"/>
                    <a:pt x="467" y="887"/>
                    <a:pt x="567" y="870"/>
                  </a:cubicBezTo>
                  <a:cubicBezTo>
                    <a:pt x="934" y="737"/>
                    <a:pt x="1201" y="403"/>
                    <a:pt x="1268" y="36"/>
                  </a:cubicBezTo>
                  <a:cubicBezTo>
                    <a:pt x="1201" y="3"/>
                    <a:pt x="1168" y="3"/>
                    <a:pt x="1101" y="3"/>
                  </a:cubicBezTo>
                  <a:cubicBezTo>
                    <a:pt x="1079" y="1"/>
                    <a:pt x="1056" y="1"/>
                    <a:pt x="10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76;p78">
              <a:extLst>
                <a:ext uri="{FF2B5EF4-FFF2-40B4-BE49-F238E27FC236}">
                  <a16:creationId xmlns:a16="http://schemas.microsoft.com/office/drawing/2014/main" id="{895F117E-77D7-411D-038D-55B14E8ADAA9}"/>
                </a:ext>
              </a:extLst>
            </p:cNvPr>
            <p:cNvSpPr/>
            <p:nvPr/>
          </p:nvSpPr>
          <p:spPr>
            <a:xfrm>
              <a:off x="2946304" y="1313593"/>
              <a:ext cx="22614" cy="13840"/>
            </a:xfrm>
            <a:custGeom>
              <a:avLst/>
              <a:gdLst/>
              <a:ahLst/>
              <a:cxnLst/>
              <a:rect l="l" t="t" r="r" b="b"/>
              <a:pathLst>
                <a:path w="1402" h="858" extrusionOk="0">
                  <a:moveTo>
                    <a:pt x="773" y="1"/>
                  </a:moveTo>
                  <a:cubicBezTo>
                    <a:pt x="717" y="1"/>
                    <a:pt x="659" y="8"/>
                    <a:pt x="601" y="24"/>
                  </a:cubicBezTo>
                  <a:cubicBezTo>
                    <a:pt x="234" y="124"/>
                    <a:pt x="1" y="491"/>
                    <a:pt x="68" y="858"/>
                  </a:cubicBezTo>
                  <a:lnTo>
                    <a:pt x="1402" y="524"/>
                  </a:lnTo>
                  <a:cubicBezTo>
                    <a:pt x="1346" y="215"/>
                    <a:pt x="1076" y="1"/>
                    <a:pt x="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77;p78">
              <a:extLst>
                <a:ext uri="{FF2B5EF4-FFF2-40B4-BE49-F238E27FC236}">
                  <a16:creationId xmlns:a16="http://schemas.microsoft.com/office/drawing/2014/main" id="{31282871-F9FC-D873-5052-CE34D2DC938C}"/>
                </a:ext>
              </a:extLst>
            </p:cNvPr>
            <p:cNvSpPr/>
            <p:nvPr/>
          </p:nvSpPr>
          <p:spPr>
            <a:xfrm>
              <a:off x="3020566" y="1316464"/>
              <a:ext cx="22614" cy="14743"/>
            </a:xfrm>
            <a:custGeom>
              <a:avLst/>
              <a:gdLst/>
              <a:ahLst/>
              <a:cxnLst/>
              <a:rect l="l" t="t" r="r" b="b"/>
              <a:pathLst>
                <a:path w="1402" h="914" extrusionOk="0">
                  <a:moveTo>
                    <a:pt x="597" y="1"/>
                  </a:moveTo>
                  <a:cubicBezTo>
                    <a:pt x="332" y="1"/>
                    <a:pt x="77" y="164"/>
                    <a:pt x="0" y="446"/>
                  </a:cubicBezTo>
                  <a:lnTo>
                    <a:pt x="1301" y="913"/>
                  </a:lnTo>
                  <a:cubicBezTo>
                    <a:pt x="1401" y="547"/>
                    <a:pt x="1201" y="146"/>
                    <a:pt x="834" y="46"/>
                  </a:cubicBezTo>
                  <a:cubicBezTo>
                    <a:pt x="757" y="15"/>
                    <a:pt x="676" y="1"/>
                    <a:pt x="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778;p78">
              <a:extLst>
                <a:ext uri="{FF2B5EF4-FFF2-40B4-BE49-F238E27FC236}">
                  <a16:creationId xmlns:a16="http://schemas.microsoft.com/office/drawing/2014/main" id="{7F34D8B9-CBFB-C646-A534-6DF3053B083A}"/>
                </a:ext>
              </a:extLst>
            </p:cNvPr>
            <p:cNvSpPr/>
            <p:nvPr/>
          </p:nvSpPr>
          <p:spPr>
            <a:xfrm>
              <a:off x="2950610" y="1350515"/>
              <a:ext cx="18856" cy="18404"/>
            </a:xfrm>
            <a:custGeom>
              <a:avLst/>
              <a:gdLst/>
              <a:ahLst/>
              <a:cxnLst/>
              <a:rect l="l" t="t" r="r" b="b"/>
              <a:pathLst>
                <a:path w="1169" h="1141" extrusionOk="0">
                  <a:moveTo>
                    <a:pt x="592" y="0"/>
                  </a:moveTo>
                  <a:cubicBezTo>
                    <a:pt x="573" y="0"/>
                    <a:pt x="554" y="1"/>
                    <a:pt x="534" y="3"/>
                  </a:cubicBezTo>
                  <a:cubicBezTo>
                    <a:pt x="234" y="37"/>
                    <a:pt x="1" y="304"/>
                    <a:pt x="1" y="637"/>
                  </a:cubicBezTo>
                  <a:cubicBezTo>
                    <a:pt x="32" y="918"/>
                    <a:pt x="268" y="1141"/>
                    <a:pt x="571" y="1141"/>
                  </a:cubicBezTo>
                  <a:cubicBezTo>
                    <a:pt x="592" y="1141"/>
                    <a:pt x="613" y="1140"/>
                    <a:pt x="635" y="1137"/>
                  </a:cubicBezTo>
                  <a:cubicBezTo>
                    <a:pt x="935" y="1104"/>
                    <a:pt x="1168" y="837"/>
                    <a:pt x="1168" y="504"/>
                  </a:cubicBezTo>
                  <a:cubicBezTo>
                    <a:pt x="1137" y="223"/>
                    <a:pt x="872" y="0"/>
                    <a:pt x="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79;p78">
              <a:extLst>
                <a:ext uri="{FF2B5EF4-FFF2-40B4-BE49-F238E27FC236}">
                  <a16:creationId xmlns:a16="http://schemas.microsoft.com/office/drawing/2014/main" id="{EC43EBB4-B3E2-C2B1-4570-1D2396FF7ED2}"/>
                </a:ext>
              </a:extLst>
            </p:cNvPr>
            <p:cNvSpPr/>
            <p:nvPr/>
          </p:nvSpPr>
          <p:spPr>
            <a:xfrm>
              <a:off x="3016792" y="1352128"/>
              <a:ext cx="19388" cy="18404"/>
            </a:xfrm>
            <a:custGeom>
              <a:avLst/>
              <a:gdLst/>
              <a:ahLst/>
              <a:cxnLst/>
              <a:rect l="l" t="t" r="r" b="b"/>
              <a:pathLst>
                <a:path w="1202" h="1141" extrusionOk="0">
                  <a:moveTo>
                    <a:pt x="625" y="0"/>
                  </a:moveTo>
                  <a:cubicBezTo>
                    <a:pt x="606" y="0"/>
                    <a:pt x="587" y="1"/>
                    <a:pt x="568" y="3"/>
                  </a:cubicBezTo>
                  <a:cubicBezTo>
                    <a:pt x="234" y="37"/>
                    <a:pt x="1" y="304"/>
                    <a:pt x="34" y="637"/>
                  </a:cubicBezTo>
                  <a:cubicBezTo>
                    <a:pt x="65" y="918"/>
                    <a:pt x="301" y="1141"/>
                    <a:pt x="577" y="1141"/>
                  </a:cubicBezTo>
                  <a:cubicBezTo>
                    <a:pt x="596" y="1141"/>
                    <a:pt x="615" y="1140"/>
                    <a:pt x="634" y="1138"/>
                  </a:cubicBezTo>
                  <a:cubicBezTo>
                    <a:pt x="968" y="1104"/>
                    <a:pt x="1202" y="804"/>
                    <a:pt x="1168" y="504"/>
                  </a:cubicBezTo>
                  <a:cubicBezTo>
                    <a:pt x="1137" y="223"/>
                    <a:pt x="901"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80;p78">
              <a:extLst>
                <a:ext uri="{FF2B5EF4-FFF2-40B4-BE49-F238E27FC236}">
                  <a16:creationId xmlns:a16="http://schemas.microsoft.com/office/drawing/2014/main" id="{AD904CF2-B2D3-9C89-CFFA-320FE180A3A0}"/>
                </a:ext>
              </a:extLst>
            </p:cNvPr>
            <p:cNvSpPr/>
            <p:nvPr/>
          </p:nvSpPr>
          <p:spPr>
            <a:xfrm>
              <a:off x="3063601" y="1337111"/>
              <a:ext cx="56520" cy="33905"/>
            </a:xfrm>
            <a:custGeom>
              <a:avLst/>
              <a:gdLst/>
              <a:ahLst/>
              <a:cxnLst/>
              <a:rect l="l" t="t" r="r" b="b"/>
              <a:pathLst>
                <a:path w="3504" h="2102" extrusionOk="0">
                  <a:moveTo>
                    <a:pt x="67" y="0"/>
                  </a:moveTo>
                  <a:lnTo>
                    <a:pt x="1" y="768"/>
                  </a:lnTo>
                  <a:lnTo>
                    <a:pt x="2436" y="2102"/>
                  </a:lnTo>
                  <a:cubicBezTo>
                    <a:pt x="2700" y="1944"/>
                    <a:pt x="2985" y="1848"/>
                    <a:pt x="3274" y="1848"/>
                  </a:cubicBezTo>
                  <a:cubicBezTo>
                    <a:pt x="3350" y="1848"/>
                    <a:pt x="3427" y="1855"/>
                    <a:pt x="3503" y="1868"/>
                  </a:cubicBezTo>
                  <a:lnTo>
                    <a:pt x="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81;p78">
              <a:extLst>
                <a:ext uri="{FF2B5EF4-FFF2-40B4-BE49-F238E27FC236}">
                  <a16:creationId xmlns:a16="http://schemas.microsoft.com/office/drawing/2014/main" id="{8A9EE7F5-1FF4-C50A-0F72-59441BF6B01E}"/>
                </a:ext>
              </a:extLst>
            </p:cNvPr>
            <p:cNvSpPr/>
            <p:nvPr/>
          </p:nvSpPr>
          <p:spPr>
            <a:xfrm>
              <a:off x="2913495" y="1333127"/>
              <a:ext cx="154961" cy="60665"/>
            </a:xfrm>
            <a:custGeom>
              <a:avLst/>
              <a:gdLst/>
              <a:ahLst/>
              <a:cxnLst/>
              <a:rect l="l" t="t" r="r" b="b"/>
              <a:pathLst>
                <a:path w="9607" h="3761" extrusionOk="0">
                  <a:moveTo>
                    <a:pt x="2035" y="381"/>
                  </a:moveTo>
                  <a:lnTo>
                    <a:pt x="2035" y="414"/>
                  </a:lnTo>
                  <a:cubicBezTo>
                    <a:pt x="3569" y="548"/>
                    <a:pt x="4170" y="915"/>
                    <a:pt x="3736" y="2449"/>
                  </a:cubicBezTo>
                  <a:cubicBezTo>
                    <a:pt x="3615" y="2984"/>
                    <a:pt x="3033" y="3341"/>
                    <a:pt x="2442" y="3341"/>
                  </a:cubicBezTo>
                  <a:cubicBezTo>
                    <a:pt x="2222" y="3341"/>
                    <a:pt x="2001" y="3292"/>
                    <a:pt x="1801" y="3183"/>
                  </a:cubicBezTo>
                  <a:cubicBezTo>
                    <a:pt x="1334" y="2883"/>
                    <a:pt x="1068" y="2449"/>
                    <a:pt x="1001" y="1949"/>
                  </a:cubicBezTo>
                  <a:cubicBezTo>
                    <a:pt x="701" y="714"/>
                    <a:pt x="767" y="381"/>
                    <a:pt x="2035" y="381"/>
                  </a:cubicBezTo>
                  <a:close/>
                  <a:moveTo>
                    <a:pt x="7506" y="461"/>
                  </a:moveTo>
                  <a:cubicBezTo>
                    <a:pt x="8030" y="461"/>
                    <a:pt x="8500" y="561"/>
                    <a:pt x="8673" y="748"/>
                  </a:cubicBezTo>
                  <a:cubicBezTo>
                    <a:pt x="8906" y="1015"/>
                    <a:pt x="8773" y="1915"/>
                    <a:pt x="8673" y="2349"/>
                  </a:cubicBezTo>
                  <a:cubicBezTo>
                    <a:pt x="8673" y="2416"/>
                    <a:pt x="8640" y="2449"/>
                    <a:pt x="8606" y="2516"/>
                  </a:cubicBezTo>
                  <a:cubicBezTo>
                    <a:pt x="8415" y="3057"/>
                    <a:pt x="7890" y="3385"/>
                    <a:pt x="7350" y="3385"/>
                  </a:cubicBezTo>
                  <a:cubicBezTo>
                    <a:pt x="7324" y="3385"/>
                    <a:pt x="7298" y="3385"/>
                    <a:pt x="7272" y="3383"/>
                  </a:cubicBezTo>
                  <a:cubicBezTo>
                    <a:pt x="7235" y="3386"/>
                    <a:pt x="7199" y="3387"/>
                    <a:pt x="7162" y="3387"/>
                  </a:cubicBezTo>
                  <a:cubicBezTo>
                    <a:pt x="6766" y="3387"/>
                    <a:pt x="6379" y="3224"/>
                    <a:pt x="6104" y="2949"/>
                  </a:cubicBezTo>
                  <a:cubicBezTo>
                    <a:pt x="5904" y="2716"/>
                    <a:pt x="5771" y="2449"/>
                    <a:pt x="5704" y="2182"/>
                  </a:cubicBezTo>
                  <a:cubicBezTo>
                    <a:pt x="5571" y="1782"/>
                    <a:pt x="5571" y="1382"/>
                    <a:pt x="5704" y="1015"/>
                  </a:cubicBezTo>
                  <a:cubicBezTo>
                    <a:pt x="6027" y="635"/>
                    <a:pt x="6814" y="461"/>
                    <a:pt x="7506" y="461"/>
                  </a:cubicBezTo>
                  <a:close/>
                  <a:moveTo>
                    <a:pt x="1493" y="1"/>
                  </a:moveTo>
                  <a:cubicBezTo>
                    <a:pt x="1126" y="1"/>
                    <a:pt x="761" y="27"/>
                    <a:pt x="400" y="81"/>
                  </a:cubicBezTo>
                  <a:cubicBezTo>
                    <a:pt x="0" y="181"/>
                    <a:pt x="200" y="881"/>
                    <a:pt x="400" y="1081"/>
                  </a:cubicBezTo>
                  <a:cubicBezTo>
                    <a:pt x="667" y="1515"/>
                    <a:pt x="634" y="2249"/>
                    <a:pt x="867" y="2716"/>
                  </a:cubicBezTo>
                  <a:cubicBezTo>
                    <a:pt x="1033" y="3317"/>
                    <a:pt x="1766" y="3738"/>
                    <a:pt x="2506" y="3738"/>
                  </a:cubicBezTo>
                  <a:cubicBezTo>
                    <a:pt x="2956" y="3738"/>
                    <a:pt x="3408" y="3582"/>
                    <a:pt x="3736" y="3216"/>
                  </a:cubicBezTo>
                  <a:cubicBezTo>
                    <a:pt x="3903" y="3049"/>
                    <a:pt x="4003" y="2883"/>
                    <a:pt x="4070" y="2682"/>
                  </a:cubicBezTo>
                  <a:cubicBezTo>
                    <a:pt x="4303" y="2182"/>
                    <a:pt x="4236" y="1448"/>
                    <a:pt x="4603" y="1382"/>
                  </a:cubicBezTo>
                  <a:cubicBezTo>
                    <a:pt x="4628" y="1378"/>
                    <a:pt x="4652" y="1377"/>
                    <a:pt x="4675" y="1377"/>
                  </a:cubicBezTo>
                  <a:cubicBezTo>
                    <a:pt x="5564" y="1377"/>
                    <a:pt x="4890" y="3761"/>
                    <a:pt x="7256" y="3761"/>
                  </a:cubicBezTo>
                  <a:cubicBezTo>
                    <a:pt x="7346" y="3761"/>
                    <a:pt x="7440" y="3757"/>
                    <a:pt x="7539" y="3750"/>
                  </a:cubicBezTo>
                  <a:cubicBezTo>
                    <a:pt x="8873" y="3683"/>
                    <a:pt x="9140" y="2416"/>
                    <a:pt x="9240" y="1382"/>
                  </a:cubicBezTo>
                  <a:cubicBezTo>
                    <a:pt x="9307" y="1081"/>
                    <a:pt x="9540" y="1015"/>
                    <a:pt x="9574" y="648"/>
                  </a:cubicBezTo>
                  <a:cubicBezTo>
                    <a:pt x="9607" y="281"/>
                    <a:pt x="9273" y="181"/>
                    <a:pt x="9007" y="181"/>
                  </a:cubicBezTo>
                  <a:cubicBezTo>
                    <a:pt x="8540" y="114"/>
                    <a:pt x="8081" y="81"/>
                    <a:pt x="7626" y="81"/>
                  </a:cubicBezTo>
                  <a:cubicBezTo>
                    <a:pt x="7172" y="81"/>
                    <a:pt x="6722" y="114"/>
                    <a:pt x="6271" y="181"/>
                  </a:cubicBezTo>
                  <a:cubicBezTo>
                    <a:pt x="5437" y="448"/>
                    <a:pt x="5137" y="714"/>
                    <a:pt x="4670" y="714"/>
                  </a:cubicBezTo>
                  <a:cubicBezTo>
                    <a:pt x="4203" y="714"/>
                    <a:pt x="3936" y="414"/>
                    <a:pt x="3136" y="181"/>
                  </a:cubicBezTo>
                  <a:cubicBezTo>
                    <a:pt x="2595" y="61"/>
                    <a:pt x="2043" y="1"/>
                    <a:pt x="14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82;p78">
              <a:extLst>
                <a:ext uri="{FF2B5EF4-FFF2-40B4-BE49-F238E27FC236}">
                  <a16:creationId xmlns:a16="http://schemas.microsoft.com/office/drawing/2014/main" id="{E2F48A57-8BA8-A5B8-D958-E1797C87F290}"/>
                </a:ext>
              </a:extLst>
            </p:cNvPr>
            <p:cNvSpPr/>
            <p:nvPr/>
          </p:nvSpPr>
          <p:spPr>
            <a:xfrm>
              <a:off x="2962450" y="1355934"/>
              <a:ext cx="33921" cy="50600"/>
            </a:xfrm>
            <a:custGeom>
              <a:avLst/>
              <a:gdLst/>
              <a:ahLst/>
              <a:cxnLst/>
              <a:rect l="l" t="t" r="r" b="b"/>
              <a:pathLst>
                <a:path w="2103" h="3137" extrusionOk="0">
                  <a:moveTo>
                    <a:pt x="1869" y="1"/>
                  </a:moveTo>
                  <a:lnTo>
                    <a:pt x="1" y="2303"/>
                  </a:lnTo>
                  <a:lnTo>
                    <a:pt x="1802" y="3137"/>
                  </a:lnTo>
                  <a:lnTo>
                    <a:pt x="2102" y="368"/>
                  </a:lnTo>
                  <a:cubicBezTo>
                    <a:pt x="2069" y="234"/>
                    <a:pt x="1969" y="101"/>
                    <a:pt x="1869" y="1"/>
                  </a:cubicBezTo>
                  <a:close/>
                </a:path>
              </a:pathLst>
            </a:custGeom>
            <a:solidFill>
              <a:srgbClr val="F099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83;p78">
              <a:extLst>
                <a:ext uri="{FF2B5EF4-FFF2-40B4-BE49-F238E27FC236}">
                  <a16:creationId xmlns:a16="http://schemas.microsoft.com/office/drawing/2014/main" id="{EDB95075-0EFA-8041-21F8-63C11789E1F3}"/>
                </a:ext>
              </a:extLst>
            </p:cNvPr>
            <p:cNvSpPr/>
            <p:nvPr/>
          </p:nvSpPr>
          <p:spPr>
            <a:xfrm>
              <a:off x="2588508" y="1864933"/>
              <a:ext cx="444978" cy="173817"/>
            </a:xfrm>
            <a:custGeom>
              <a:avLst/>
              <a:gdLst/>
              <a:ahLst/>
              <a:cxnLst/>
              <a:rect l="l" t="t" r="r" b="b"/>
              <a:pathLst>
                <a:path w="27587" h="10776" extrusionOk="0">
                  <a:moveTo>
                    <a:pt x="0" y="1"/>
                  </a:moveTo>
                  <a:lnTo>
                    <a:pt x="0" y="234"/>
                  </a:lnTo>
                  <a:cubicBezTo>
                    <a:pt x="0" y="568"/>
                    <a:pt x="167" y="868"/>
                    <a:pt x="467" y="1068"/>
                  </a:cubicBezTo>
                  <a:lnTo>
                    <a:pt x="17113" y="10642"/>
                  </a:lnTo>
                  <a:cubicBezTo>
                    <a:pt x="17246" y="10709"/>
                    <a:pt x="17413" y="10775"/>
                    <a:pt x="17580" y="10775"/>
                  </a:cubicBezTo>
                  <a:cubicBezTo>
                    <a:pt x="17746" y="10775"/>
                    <a:pt x="17913" y="10709"/>
                    <a:pt x="18047" y="10642"/>
                  </a:cubicBezTo>
                  <a:lnTo>
                    <a:pt x="27120" y="5438"/>
                  </a:lnTo>
                  <a:cubicBezTo>
                    <a:pt x="27420" y="5238"/>
                    <a:pt x="27587" y="4938"/>
                    <a:pt x="27587" y="4604"/>
                  </a:cubicBezTo>
                  <a:lnTo>
                    <a:pt x="27587" y="4271"/>
                  </a:lnTo>
                  <a:lnTo>
                    <a:pt x="17580" y="1014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84;p78">
              <a:extLst>
                <a:ext uri="{FF2B5EF4-FFF2-40B4-BE49-F238E27FC236}">
                  <a16:creationId xmlns:a16="http://schemas.microsoft.com/office/drawing/2014/main" id="{A83703F0-023C-6C1C-C47B-2DC80259448B}"/>
                </a:ext>
              </a:extLst>
            </p:cNvPr>
            <p:cNvSpPr/>
            <p:nvPr/>
          </p:nvSpPr>
          <p:spPr>
            <a:xfrm>
              <a:off x="2588508" y="1771717"/>
              <a:ext cx="444978" cy="256806"/>
            </a:xfrm>
            <a:custGeom>
              <a:avLst/>
              <a:gdLst/>
              <a:ahLst/>
              <a:cxnLst/>
              <a:rect l="l" t="t" r="r" b="b"/>
              <a:pathLst>
                <a:path w="27587" h="15921" extrusionOk="0">
                  <a:moveTo>
                    <a:pt x="10124" y="1"/>
                  </a:moveTo>
                  <a:cubicBezTo>
                    <a:pt x="10024" y="1"/>
                    <a:pt x="9924" y="26"/>
                    <a:pt x="9841" y="76"/>
                  </a:cubicBezTo>
                  <a:lnTo>
                    <a:pt x="0" y="5780"/>
                  </a:lnTo>
                  <a:lnTo>
                    <a:pt x="17546" y="15920"/>
                  </a:lnTo>
                  <a:lnTo>
                    <a:pt x="27520" y="10150"/>
                  </a:lnTo>
                  <a:cubicBezTo>
                    <a:pt x="27587" y="10116"/>
                    <a:pt x="27587" y="9983"/>
                    <a:pt x="27520" y="9949"/>
                  </a:cubicBezTo>
                  <a:lnTo>
                    <a:pt x="10408" y="76"/>
                  </a:lnTo>
                  <a:cubicBezTo>
                    <a:pt x="10324" y="26"/>
                    <a:pt x="10224" y="1"/>
                    <a:pt x="10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85;p78">
              <a:extLst>
                <a:ext uri="{FF2B5EF4-FFF2-40B4-BE49-F238E27FC236}">
                  <a16:creationId xmlns:a16="http://schemas.microsoft.com/office/drawing/2014/main" id="{D0786326-D389-7B4B-5790-86F082D95B21}"/>
                </a:ext>
              </a:extLst>
            </p:cNvPr>
            <p:cNvSpPr/>
            <p:nvPr/>
          </p:nvSpPr>
          <p:spPr>
            <a:xfrm>
              <a:off x="2795650" y="1833189"/>
              <a:ext cx="120007" cy="69424"/>
            </a:xfrm>
            <a:custGeom>
              <a:avLst/>
              <a:gdLst/>
              <a:ahLst/>
              <a:cxnLst/>
              <a:rect l="l" t="t" r="r" b="b"/>
              <a:pathLst>
                <a:path w="7440" h="4304" extrusionOk="0">
                  <a:moveTo>
                    <a:pt x="2703" y="1"/>
                  </a:moveTo>
                  <a:lnTo>
                    <a:pt x="1" y="1569"/>
                  </a:lnTo>
                  <a:lnTo>
                    <a:pt x="101" y="1602"/>
                  </a:lnTo>
                  <a:lnTo>
                    <a:pt x="4738" y="4304"/>
                  </a:lnTo>
                  <a:lnTo>
                    <a:pt x="7339" y="2803"/>
                  </a:lnTo>
                  <a:lnTo>
                    <a:pt x="7440" y="2736"/>
                  </a:lnTo>
                  <a:lnTo>
                    <a:pt x="27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86;p78">
              <a:extLst>
                <a:ext uri="{FF2B5EF4-FFF2-40B4-BE49-F238E27FC236}">
                  <a16:creationId xmlns:a16="http://schemas.microsoft.com/office/drawing/2014/main" id="{A468CCE1-4B0B-A496-08FA-7C48063074E3}"/>
                </a:ext>
              </a:extLst>
            </p:cNvPr>
            <p:cNvSpPr/>
            <p:nvPr/>
          </p:nvSpPr>
          <p:spPr>
            <a:xfrm>
              <a:off x="2797263" y="1834802"/>
              <a:ext cx="116781" cy="67811"/>
            </a:xfrm>
            <a:custGeom>
              <a:avLst/>
              <a:gdLst/>
              <a:ahLst/>
              <a:cxnLst/>
              <a:rect l="l" t="t" r="r" b="b"/>
              <a:pathLst>
                <a:path w="7240" h="4204" extrusionOk="0">
                  <a:moveTo>
                    <a:pt x="2603" y="1"/>
                  </a:moveTo>
                  <a:lnTo>
                    <a:pt x="1" y="1502"/>
                  </a:lnTo>
                  <a:lnTo>
                    <a:pt x="4638" y="4204"/>
                  </a:lnTo>
                  <a:lnTo>
                    <a:pt x="7239" y="2703"/>
                  </a:lnTo>
                  <a:lnTo>
                    <a:pt x="26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87;p78">
              <a:extLst>
                <a:ext uri="{FF2B5EF4-FFF2-40B4-BE49-F238E27FC236}">
                  <a16:creationId xmlns:a16="http://schemas.microsoft.com/office/drawing/2014/main" id="{EA9AB2C1-B940-C072-6F7A-560B552D20CE}"/>
                </a:ext>
              </a:extLst>
            </p:cNvPr>
            <p:cNvSpPr/>
            <p:nvPr/>
          </p:nvSpPr>
          <p:spPr>
            <a:xfrm>
              <a:off x="2622397" y="1820817"/>
              <a:ext cx="336843" cy="194254"/>
            </a:xfrm>
            <a:custGeom>
              <a:avLst/>
              <a:gdLst/>
              <a:ahLst/>
              <a:cxnLst/>
              <a:rect l="l" t="t" r="r" b="b"/>
              <a:pathLst>
                <a:path w="20883" h="12043" extrusionOk="0">
                  <a:moveTo>
                    <a:pt x="5338" y="1"/>
                  </a:moveTo>
                  <a:lnTo>
                    <a:pt x="1" y="3036"/>
                  </a:lnTo>
                  <a:lnTo>
                    <a:pt x="15579" y="12043"/>
                  </a:lnTo>
                  <a:lnTo>
                    <a:pt x="20882" y="8974"/>
                  </a:lnTo>
                  <a:lnTo>
                    <a:pt x="53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88;p78">
              <a:extLst>
                <a:ext uri="{FF2B5EF4-FFF2-40B4-BE49-F238E27FC236}">
                  <a16:creationId xmlns:a16="http://schemas.microsoft.com/office/drawing/2014/main" id="{A50C867F-6B7A-D80B-F7DE-57D40EB1A77E}"/>
                </a:ext>
              </a:extLst>
            </p:cNvPr>
            <p:cNvSpPr/>
            <p:nvPr/>
          </p:nvSpPr>
          <p:spPr>
            <a:xfrm>
              <a:off x="2588508" y="1864400"/>
              <a:ext cx="283565" cy="174349"/>
            </a:xfrm>
            <a:custGeom>
              <a:avLst/>
              <a:gdLst/>
              <a:ahLst/>
              <a:cxnLst/>
              <a:rect l="l" t="t" r="r" b="b"/>
              <a:pathLst>
                <a:path w="17580" h="10809" extrusionOk="0">
                  <a:moveTo>
                    <a:pt x="0" y="0"/>
                  </a:moveTo>
                  <a:lnTo>
                    <a:pt x="0" y="234"/>
                  </a:lnTo>
                  <a:cubicBezTo>
                    <a:pt x="0" y="601"/>
                    <a:pt x="167" y="901"/>
                    <a:pt x="467" y="1068"/>
                  </a:cubicBezTo>
                  <a:lnTo>
                    <a:pt x="17113" y="10675"/>
                  </a:lnTo>
                  <a:cubicBezTo>
                    <a:pt x="17246" y="10742"/>
                    <a:pt x="17413" y="10775"/>
                    <a:pt x="17580" y="10808"/>
                  </a:cubicBezTo>
                  <a:lnTo>
                    <a:pt x="17580" y="10174"/>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89;p78">
              <a:extLst>
                <a:ext uri="{FF2B5EF4-FFF2-40B4-BE49-F238E27FC236}">
                  <a16:creationId xmlns:a16="http://schemas.microsoft.com/office/drawing/2014/main" id="{536D6BC1-2C6E-6583-749F-489884322643}"/>
                </a:ext>
              </a:extLst>
            </p:cNvPr>
            <p:cNvSpPr/>
            <p:nvPr/>
          </p:nvSpPr>
          <p:spPr>
            <a:xfrm>
              <a:off x="2547070" y="1672308"/>
              <a:ext cx="320697" cy="359473"/>
            </a:xfrm>
            <a:custGeom>
              <a:avLst/>
              <a:gdLst/>
              <a:ahLst/>
              <a:cxnLst/>
              <a:rect l="l" t="t" r="r" b="b"/>
              <a:pathLst>
                <a:path w="19882" h="22286" extrusionOk="0">
                  <a:moveTo>
                    <a:pt x="334" y="1"/>
                  </a:moveTo>
                  <a:cubicBezTo>
                    <a:pt x="101" y="201"/>
                    <a:pt x="1" y="501"/>
                    <a:pt x="1" y="802"/>
                  </a:cubicBezTo>
                  <a:cubicBezTo>
                    <a:pt x="1" y="868"/>
                    <a:pt x="1" y="935"/>
                    <a:pt x="1" y="1002"/>
                  </a:cubicBezTo>
                  <a:lnTo>
                    <a:pt x="1802" y="11776"/>
                  </a:lnTo>
                  <a:cubicBezTo>
                    <a:pt x="1869" y="12110"/>
                    <a:pt x="2069" y="12410"/>
                    <a:pt x="2369" y="12577"/>
                  </a:cubicBezTo>
                  <a:lnTo>
                    <a:pt x="18914" y="22150"/>
                  </a:lnTo>
                  <a:cubicBezTo>
                    <a:pt x="19084" y="22244"/>
                    <a:pt x="19263" y="22285"/>
                    <a:pt x="19448" y="22285"/>
                  </a:cubicBezTo>
                  <a:cubicBezTo>
                    <a:pt x="19591" y="22285"/>
                    <a:pt x="19736" y="22261"/>
                    <a:pt x="19882" y="22217"/>
                  </a:cubicBezTo>
                  <a:lnTo>
                    <a:pt x="17947" y="10508"/>
                  </a:lnTo>
                  <a:cubicBezTo>
                    <a:pt x="17914" y="10275"/>
                    <a:pt x="17747" y="10041"/>
                    <a:pt x="17513" y="9941"/>
                  </a:cubicBezTo>
                  <a:lnTo>
                    <a:pt x="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90;p78">
              <a:extLst>
                <a:ext uri="{FF2B5EF4-FFF2-40B4-BE49-F238E27FC236}">
                  <a16:creationId xmlns:a16="http://schemas.microsoft.com/office/drawing/2014/main" id="{A00B6A03-110F-DD4A-0339-3B9B3A4A6E7D}"/>
                </a:ext>
              </a:extLst>
            </p:cNvPr>
            <p:cNvSpPr/>
            <p:nvPr/>
          </p:nvSpPr>
          <p:spPr>
            <a:xfrm>
              <a:off x="2552458" y="1669631"/>
              <a:ext cx="319616" cy="361038"/>
            </a:xfrm>
            <a:custGeom>
              <a:avLst/>
              <a:gdLst/>
              <a:ahLst/>
              <a:cxnLst/>
              <a:rect l="l" t="t" r="r" b="b"/>
              <a:pathLst>
                <a:path w="19815" h="22383" extrusionOk="0">
                  <a:moveTo>
                    <a:pt x="201" y="0"/>
                  </a:moveTo>
                  <a:cubicBezTo>
                    <a:pt x="134" y="34"/>
                    <a:pt x="67" y="100"/>
                    <a:pt x="0" y="167"/>
                  </a:cubicBezTo>
                  <a:lnTo>
                    <a:pt x="17179" y="10107"/>
                  </a:lnTo>
                  <a:cubicBezTo>
                    <a:pt x="17380" y="10241"/>
                    <a:pt x="17546" y="10441"/>
                    <a:pt x="17580" y="10708"/>
                  </a:cubicBezTo>
                  <a:lnTo>
                    <a:pt x="19548" y="22383"/>
                  </a:lnTo>
                  <a:cubicBezTo>
                    <a:pt x="19614" y="22350"/>
                    <a:pt x="19648" y="22316"/>
                    <a:pt x="19715" y="22316"/>
                  </a:cubicBezTo>
                  <a:lnTo>
                    <a:pt x="19815" y="22249"/>
                  </a:lnTo>
                  <a:lnTo>
                    <a:pt x="17880" y="10508"/>
                  </a:lnTo>
                  <a:cubicBezTo>
                    <a:pt x="17813" y="10274"/>
                    <a:pt x="17680" y="10074"/>
                    <a:pt x="17446" y="9941"/>
                  </a:cubicBezTo>
                  <a:lnTo>
                    <a:pt x="2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91;p78">
              <a:extLst>
                <a:ext uri="{FF2B5EF4-FFF2-40B4-BE49-F238E27FC236}">
                  <a16:creationId xmlns:a16="http://schemas.microsoft.com/office/drawing/2014/main" id="{D3094D8C-98CA-CFB7-3D2B-A241404F70CE}"/>
                </a:ext>
              </a:extLst>
            </p:cNvPr>
            <p:cNvSpPr/>
            <p:nvPr/>
          </p:nvSpPr>
          <p:spPr>
            <a:xfrm>
              <a:off x="2669465" y="1831285"/>
              <a:ext cx="49229" cy="49971"/>
            </a:xfrm>
            <a:custGeom>
              <a:avLst/>
              <a:gdLst/>
              <a:ahLst/>
              <a:cxnLst/>
              <a:rect l="l" t="t" r="r" b="b"/>
              <a:pathLst>
                <a:path w="3052" h="3098" extrusionOk="0">
                  <a:moveTo>
                    <a:pt x="562" y="1"/>
                  </a:moveTo>
                  <a:cubicBezTo>
                    <a:pt x="199" y="1"/>
                    <a:pt x="0" y="252"/>
                    <a:pt x="85" y="719"/>
                  </a:cubicBezTo>
                  <a:cubicBezTo>
                    <a:pt x="352" y="1620"/>
                    <a:pt x="919" y="2387"/>
                    <a:pt x="1753" y="2854"/>
                  </a:cubicBezTo>
                  <a:cubicBezTo>
                    <a:pt x="2037" y="3019"/>
                    <a:pt x="2287" y="3097"/>
                    <a:pt x="2487" y="3097"/>
                  </a:cubicBezTo>
                  <a:cubicBezTo>
                    <a:pt x="2852" y="3097"/>
                    <a:pt x="3052" y="2839"/>
                    <a:pt x="2987" y="2387"/>
                  </a:cubicBezTo>
                  <a:cubicBezTo>
                    <a:pt x="2720" y="1486"/>
                    <a:pt x="2120" y="719"/>
                    <a:pt x="1319" y="252"/>
                  </a:cubicBezTo>
                  <a:cubicBezTo>
                    <a:pt x="1029" y="83"/>
                    <a:pt x="769" y="1"/>
                    <a:pt x="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92;p78">
              <a:extLst>
                <a:ext uri="{FF2B5EF4-FFF2-40B4-BE49-F238E27FC236}">
                  <a16:creationId xmlns:a16="http://schemas.microsoft.com/office/drawing/2014/main" id="{8F2F4649-7EF9-A0C4-01A7-CBE75924F99E}"/>
                </a:ext>
              </a:extLst>
            </p:cNvPr>
            <p:cNvSpPr/>
            <p:nvPr/>
          </p:nvSpPr>
          <p:spPr>
            <a:xfrm>
              <a:off x="2856879" y="1530816"/>
              <a:ext cx="436494" cy="401927"/>
            </a:xfrm>
            <a:custGeom>
              <a:avLst/>
              <a:gdLst/>
              <a:ahLst/>
              <a:cxnLst/>
              <a:rect l="l" t="t" r="r" b="b"/>
              <a:pathLst>
                <a:path w="27061" h="24918" extrusionOk="0">
                  <a:moveTo>
                    <a:pt x="19421" y="0"/>
                  </a:moveTo>
                  <a:cubicBezTo>
                    <a:pt x="18454" y="1534"/>
                    <a:pt x="18654" y="7872"/>
                    <a:pt x="19255" y="9907"/>
                  </a:cubicBezTo>
                  <a:lnTo>
                    <a:pt x="20355" y="15244"/>
                  </a:lnTo>
                  <a:cubicBezTo>
                    <a:pt x="18788" y="16178"/>
                    <a:pt x="17187" y="17012"/>
                    <a:pt x="15519" y="17779"/>
                  </a:cubicBezTo>
                  <a:cubicBezTo>
                    <a:pt x="13823" y="18518"/>
                    <a:pt x="12642" y="18943"/>
                    <a:pt x="11095" y="18943"/>
                  </a:cubicBezTo>
                  <a:cubicBezTo>
                    <a:pt x="10756" y="18943"/>
                    <a:pt x="10399" y="18922"/>
                    <a:pt x="10015" y="18880"/>
                  </a:cubicBezTo>
                  <a:cubicBezTo>
                    <a:pt x="8447" y="18735"/>
                    <a:pt x="7576" y="18556"/>
                    <a:pt x="6760" y="18556"/>
                  </a:cubicBezTo>
                  <a:cubicBezTo>
                    <a:pt x="6448" y="18556"/>
                    <a:pt x="6144" y="18582"/>
                    <a:pt x="5812" y="18647"/>
                  </a:cubicBezTo>
                  <a:cubicBezTo>
                    <a:pt x="5178" y="18780"/>
                    <a:pt x="3744" y="19080"/>
                    <a:pt x="3210" y="19180"/>
                  </a:cubicBezTo>
                  <a:cubicBezTo>
                    <a:pt x="2676" y="19314"/>
                    <a:pt x="1709" y="19981"/>
                    <a:pt x="842" y="20348"/>
                  </a:cubicBezTo>
                  <a:cubicBezTo>
                    <a:pt x="0" y="20736"/>
                    <a:pt x="760" y="21250"/>
                    <a:pt x="1354" y="21250"/>
                  </a:cubicBezTo>
                  <a:cubicBezTo>
                    <a:pt x="1372" y="21250"/>
                    <a:pt x="1391" y="21250"/>
                    <a:pt x="1409" y="21249"/>
                  </a:cubicBezTo>
                  <a:cubicBezTo>
                    <a:pt x="2042" y="21182"/>
                    <a:pt x="2643" y="21015"/>
                    <a:pt x="3243" y="20782"/>
                  </a:cubicBezTo>
                  <a:cubicBezTo>
                    <a:pt x="3744" y="20681"/>
                    <a:pt x="4244" y="20615"/>
                    <a:pt x="4778" y="20581"/>
                  </a:cubicBezTo>
                  <a:lnTo>
                    <a:pt x="4778" y="20581"/>
                  </a:lnTo>
                  <a:cubicBezTo>
                    <a:pt x="4477" y="21082"/>
                    <a:pt x="4277" y="21615"/>
                    <a:pt x="4111" y="22149"/>
                  </a:cubicBezTo>
                  <a:cubicBezTo>
                    <a:pt x="4044" y="22449"/>
                    <a:pt x="3877" y="22816"/>
                    <a:pt x="4111" y="23083"/>
                  </a:cubicBezTo>
                  <a:cubicBezTo>
                    <a:pt x="4277" y="23250"/>
                    <a:pt x="4477" y="23383"/>
                    <a:pt x="4678" y="23517"/>
                  </a:cubicBezTo>
                  <a:cubicBezTo>
                    <a:pt x="4644" y="23617"/>
                    <a:pt x="4678" y="23717"/>
                    <a:pt x="4744" y="23817"/>
                  </a:cubicBezTo>
                  <a:cubicBezTo>
                    <a:pt x="4878" y="23984"/>
                    <a:pt x="5045" y="24051"/>
                    <a:pt x="5245" y="24084"/>
                  </a:cubicBezTo>
                  <a:lnTo>
                    <a:pt x="5545" y="24084"/>
                  </a:lnTo>
                  <a:cubicBezTo>
                    <a:pt x="5545" y="24284"/>
                    <a:pt x="5645" y="24484"/>
                    <a:pt x="5812" y="24584"/>
                  </a:cubicBezTo>
                  <a:cubicBezTo>
                    <a:pt x="6179" y="24818"/>
                    <a:pt x="6646" y="24918"/>
                    <a:pt x="7079" y="24918"/>
                  </a:cubicBezTo>
                  <a:cubicBezTo>
                    <a:pt x="7146" y="24918"/>
                    <a:pt x="7680" y="24751"/>
                    <a:pt x="7847" y="24718"/>
                  </a:cubicBezTo>
                  <a:cubicBezTo>
                    <a:pt x="8047" y="24684"/>
                    <a:pt x="8213" y="24618"/>
                    <a:pt x="8380" y="24518"/>
                  </a:cubicBezTo>
                  <a:cubicBezTo>
                    <a:pt x="8514" y="24384"/>
                    <a:pt x="8314" y="23950"/>
                    <a:pt x="8080" y="23884"/>
                  </a:cubicBezTo>
                  <a:cubicBezTo>
                    <a:pt x="7813" y="23784"/>
                    <a:pt x="7513" y="23750"/>
                    <a:pt x="7246" y="23750"/>
                  </a:cubicBezTo>
                  <a:cubicBezTo>
                    <a:pt x="7413" y="23550"/>
                    <a:pt x="7546" y="23317"/>
                    <a:pt x="7646" y="23083"/>
                  </a:cubicBezTo>
                  <a:cubicBezTo>
                    <a:pt x="7697" y="23033"/>
                    <a:pt x="7783" y="23011"/>
                    <a:pt x="7897" y="23011"/>
                  </a:cubicBezTo>
                  <a:cubicBezTo>
                    <a:pt x="8463" y="23011"/>
                    <a:pt x="9734" y="23528"/>
                    <a:pt x="10982" y="23584"/>
                  </a:cubicBezTo>
                  <a:cubicBezTo>
                    <a:pt x="11004" y="23584"/>
                    <a:pt x="11026" y="23585"/>
                    <a:pt x="11049" y="23585"/>
                  </a:cubicBezTo>
                  <a:cubicBezTo>
                    <a:pt x="12155" y="23585"/>
                    <a:pt x="13127" y="22780"/>
                    <a:pt x="13651" y="22650"/>
                  </a:cubicBezTo>
                  <a:cubicBezTo>
                    <a:pt x="17086" y="21949"/>
                    <a:pt x="19688" y="21482"/>
                    <a:pt x="23258" y="20315"/>
                  </a:cubicBezTo>
                  <a:cubicBezTo>
                    <a:pt x="26460" y="19214"/>
                    <a:pt x="27060" y="18447"/>
                    <a:pt x="26693" y="15311"/>
                  </a:cubicBezTo>
                  <a:cubicBezTo>
                    <a:pt x="26260" y="11608"/>
                    <a:pt x="25593" y="7939"/>
                    <a:pt x="24659" y="4336"/>
                  </a:cubicBezTo>
                  <a:cubicBezTo>
                    <a:pt x="24025" y="1601"/>
                    <a:pt x="23124" y="967"/>
                    <a:pt x="19421" y="0"/>
                  </a:cubicBezTo>
                  <a:close/>
                </a:path>
              </a:pathLst>
            </a:custGeom>
            <a:solidFill>
              <a:srgbClr val="FFBD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93;p78">
              <a:extLst>
                <a:ext uri="{FF2B5EF4-FFF2-40B4-BE49-F238E27FC236}">
                  <a16:creationId xmlns:a16="http://schemas.microsoft.com/office/drawing/2014/main" id="{97591AAD-28CF-D57E-D28E-9BF523C7B8C1}"/>
                </a:ext>
              </a:extLst>
            </p:cNvPr>
            <p:cNvSpPr/>
            <p:nvPr/>
          </p:nvSpPr>
          <p:spPr>
            <a:xfrm>
              <a:off x="2929093" y="1849867"/>
              <a:ext cx="15082" cy="13469"/>
            </a:xfrm>
            <a:custGeom>
              <a:avLst/>
              <a:gdLst/>
              <a:ahLst/>
              <a:cxnLst/>
              <a:rect l="l" t="t" r="r" b="b"/>
              <a:pathLst>
                <a:path w="935" h="835" extrusionOk="0">
                  <a:moveTo>
                    <a:pt x="934" y="1"/>
                  </a:moveTo>
                  <a:lnTo>
                    <a:pt x="934" y="1"/>
                  </a:lnTo>
                  <a:cubicBezTo>
                    <a:pt x="601" y="34"/>
                    <a:pt x="234" y="468"/>
                    <a:pt x="0" y="835"/>
                  </a:cubicBezTo>
                  <a:lnTo>
                    <a:pt x="301" y="801"/>
                  </a:lnTo>
                  <a:cubicBezTo>
                    <a:pt x="467" y="501"/>
                    <a:pt x="668" y="234"/>
                    <a:pt x="934"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94;p78">
              <a:extLst>
                <a:ext uri="{FF2B5EF4-FFF2-40B4-BE49-F238E27FC236}">
                  <a16:creationId xmlns:a16="http://schemas.microsoft.com/office/drawing/2014/main" id="{F479DE36-426D-1979-AA1E-356F6DD731B5}"/>
                </a:ext>
              </a:extLst>
            </p:cNvPr>
            <p:cNvSpPr/>
            <p:nvPr/>
          </p:nvSpPr>
          <p:spPr>
            <a:xfrm>
              <a:off x="2932319" y="1859013"/>
              <a:ext cx="25840" cy="50600"/>
            </a:xfrm>
            <a:custGeom>
              <a:avLst/>
              <a:gdLst/>
              <a:ahLst/>
              <a:cxnLst/>
              <a:rect l="l" t="t" r="r" b="b"/>
              <a:pathLst>
                <a:path w="1602" h="3137" extrusionOk="0">
                  <a:moveTo>
                    <a:pt x="1602" y="1"/>
                  </a:moveTo>
                  <a:cubicBezTo>
                    <a:pt x="1302" y="101"/>
                    <a:pt x="1068" y="334"/>
                    <a:pt x="901" y="568"/>
                  </a:cubicBezTo>
                  <a:cubicBezTo>
                    <a:pt x="734" y="835"/>
                    <a:pt x="568" y="1102"/>
                    <a:pt x="468" y="1402"/>
                  </a:cubicBezTo>
                  <a:cubicBezTo>
                    <a:pt x="368" y="1669"/>
                    <a:pt x="267" y="1969"/>
                    <a:pt x="167" y="2236"/>
                  </a:cubicBezTo>
                  <a:cubicBezTo>
                    <a:pt x="67" y="2536"/>
                    <a:pt x="1" y="2836"/>
                    <a:pt x="1" y="3136"/>
                  </a:cubicBezTo>
                  <a:cubicBezTo>
                    <a:pt x="67" y="2836"/>
                    <a:pt x="167" y="2569"/>
                    <a:pt x="267" y="2303"/>
                  </a:cubicBezTo>
                  <a:cubicBezTo>
                    <a:pt x="401" y="2002"/>
                    <a:pt x="501" y="1735"/>
                    <a:pt x="634" y="1469"/>
                  </a:cubicBezTo>
                  <a:cubicBezTo>
                    <a:pt x="734" y="1168"/>
                    <a:pt x="868" y="902"/>
                    <a:pt x="1001" y="668"/>
                  </a:cubicBezTo>
                  <a:cubicBezTo>
                    <a:pt x="1068" y="535"/>
                    <a:pt x="1168" y="401"/>
                    <a:pt x="1268" y="301"/>
                  </a:cubicBezTo>
                  <a:cubicBezTo>
                    <a:pt x="1335" y="168"/>
                    <a:pt x="1468" y="68"/>
                    <a:pt x="1602" y="1"/>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95;p78">
              <a:extLst>
                <a:ext uri="{FF2B5EF4-FFF2-40B4-BE49-F238E27FC236}">
                  <a16:creationId xmlns:a16="http://schemas.microsoft.com/office/drawing/2014/main" id="{D37DDA7D-4E95-39D1-E6E8-AE221338A30B}"/>
                </a:ext>
              </a:extLst>
            </p:cNvPr>
            <p:cNvSpPr/>
            <p:nvPr/>
          </p:nvSpPr>
          <p:spPr>
            <a:xfrm>
              <a:off x="2946304" y="1868707"/>
              <a:ext cx="25308" cy="50584"/>
            </a:xfrm>
            <a:custGeom>
              <a:avLst/>
              <a:gdLst/>
              <a:ahLst/>
              <a:cxnLst/>
              <a:rect l="l" t="t" r="r" b="b"/>
              <a:pathLst>
                <a:path w="1569" h="3136" extrusionOk="0">
                  <a:moveTo>
                    <a:pt x="1569" y="0"/>
                  </a:moveTo>
                  <a:lnTo>
                    <a:pt x="1569" y="0"/>
                  </a:lnTo>
                  <a:cubicBezTo>
                    <a:pt x="1302" y="134"/>
                    <a:pt x="1102" y="367"/>
                    <a:pt x="935" y="634"/>
                  </a:cubicBezTo>
                  <a:cubicBezTo>
                    <a:pt x="801" y="901"/>
                    <a:pt x="635" y="1168"/>
                    <a:pt x="535" y="1435"/>
                  </a:cubicBezTo>
                  <a:cubicBezTo>
                    <a:pt x="401" y="1702"/>
                    <a:pt x="301" y="1968"/>
                    <a:pt x="201" y="2269"/>
                  </a:cubicBezTo>
                  <a:cubicBezTo>
                    <a:pt x="101" y="2535"/>
                    <a:pt x="34" y="2836"/>
                    <a:pt x="1" y="3136"/>
                  </a:cubicBezTo>
                  <a:cubicBezTo>
                    <a:pt x="201" y="2569"/>
                    <a:pt x="435" y="2035"/>
                    <a:pt x="668" y="1501"/>
                  </a:cubicBezTo>
                  <a:cubicBezTo>
                    <a:pt x="801" y="1235"/>
                    <a:pt x="935" y="968"/>
                    <a:pt x="1068" y="701"/>
                  </a:cubicBezTo>
                  <a:cubicBezTo>
                    <a:pt x="1135" y="567"/>
                    <a:pt x="1202" y="434"/>
                    <a:pt x="1268" y="334"/>
                  </a:cubicBezTo>
                  <a:cubicBezTo>
                    <a:pt x="1335" y="201"/>
                    <a:pt x="1435" y="67"/>
                    <a:pt x="156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96;p78">
              <a:extLst>
                <a:ext uri="{FF2B5EF4-FFF2-40B4-BE49-F238E27FC236}">
                  <a16:creationId xmlns:a16="http://schemas.microsoft.com/office/drawing/2014/main" id="{16B58884-D504-C784-585F-DE6B9BB28CBA}"/>
                </a:ext>
              </a:extLst>
            </p:cNvPr>
            <p:cNvSpPr/>
            <p:nvPr/>
          </p:nvSpPr>
          <p:spPr>
            <a:xfrm>
              <a:off x="2968902" y="1913500"/>
              <a:ext cx="18324" cy="7952"/>
            </a:xfrm>
            <a:custGeom>
              <a:avLst/>
              <a:gdLst/>
              <a:ahLst/>
              <a:cxnLst/>
              <a:rect l="l" t="t" r="r" b="b"/>
              <a:pathLst>
                <a:path w="1136" h="493" extrusionOk="0">
                  <a:moveTo>
                    <a:pt x="539" y="0"/>
                  </a:moveTo>
                  <a:cubicBezTo>
                    <a:pt x="476" y="0"/>
                    <a:pt x="418" y="9"/>
                    <a:pt x="368" y="25"/>
                  </a:cubicBezTo>
                  <a:lnTo>
                    <a:pt x="301" y="25"/>
                  </a:lnTo>
                  <a:lnTo>
                    <a:pt x="301" y="92"/>
                  </a:lnTo>
                  <a:cubicBezTo>
                    <a:pt x="268" y="125"/>
                    <a:pt x="268" y="159"/>
                    <a:pt x="268" y="192"/>
                  </a:cubicBezTo>
                  <a:cubicBezTo>
                    <a:pt x="234" y="225"/>
                    <a:pt x="234" y="259"/>
                    <a:pt x="201" y="292"/>
                  </a:cubicBezTo>
                  <a:cubicBezTo>
                    <a:pt x="134" y="359"/>
                    <a:pt x="68" y="426"/>
                    <a:pt x="1" y="492"/>
                  </a:cubicBezTo>
                  <a:cubicBezTo>
                    <a:pt x="101" y="492"/>
                    <a:pt x="201" y="426"/>
                    <a:pt x="268" y="392"/>
                  </a:cubicBezTo>
                  <a:cubicBezTo>
                    <a:pt x="334" y="359"/>
                    <a:pt x="368" y="326"/>
                    <a:pt x="401" y="259"/>
                  </a:cubicBezTo>
                  <a:cubicBezTo>
                    <a:pt x="420" y="240"/>
                    <a:pt x="428" y="211"/>
                    <a:pt x="438" y="177"/>
                  </a:cubicBezTo>
                  <a:lnTo>
                    <a:pt x="438" y="177"/>
                  </a:lnTo>
                  <a:cubicBezTo>
                    <a:pt x="564" y="150"/>
                    <a:pt x="649" y="125"/>
                    <a:pt x="735" y="125"/>
                  </a:cubicBezTo>
                  <a:cubicBezTo>
                    <a:pt x="868" y="125"/>
                    <a:pt x="1002" y="125"/>
                    <a:pt x="1135" y="159"/>
                  </a:cubicBezTo>
                  <a:cubicBezTo>
                    <a:pt x="1002" y="59"/>
                    <a:pt x="868" y="25"/>
                    <a:pt x="735" y="25"/>
                  </a:cubicBezTo>
                  <a:cubicBezTo>
                    <a:pt x="668" y="9"/>
                    <a:pt x="601" y="0"/>
                    <a:pt x="539"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97;p78">
              <a:extLst>
                <a:ext uri="{FF2B5EF4-FFF2-40B4-BE49-F238E27FC236}">
                  <a16:creationId xmlns:a16="http://schemas.microsoft.com/office/drawing/2014/main" id="{55658EA7-3080-22B3-DD44-AE642E8305D8}"/>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98;p78">
              <a:extLst>
                <a:ext uri="{FF2B5EF4-FFF2-40B4-BE49-F238E27FC236}">
                  <a16:creationId xmlns:a16="http://schemas.microsoft.com/office/drawing/2014/main" id="{348BD6B8-A941-7824-41DA-480907E4A809}"/>
                </a:ext>
              </a:extLst>
            </p:cNvPr>
            <p:cNvSpPr/>
            <p:nvPr/>
          </p:nvSpPr>
          <p:spPr>
            <a:xfrm>
              <a:off x="2546538" y="1228427"/>
              <a:ext cx="223852" cy="364812"/>
            </a:xfrm>
            <a:custGeom>
              <a:avLst/>
              <a:gdLst/>
              <a:ahLst/>
              <a:cxnLst/>
              <a:rect l="l" t="t" r="r" b="b"/>
              <a:pathLst>
                <a:path w="13878" h="22617" extrusionOk="0">
                  <a:moveTo>
                    <a:pt x="1656" y="0"/>
                  </a:moveTo>
                  <a:cubicBezTo>
                    <a:pt x="1518" y="0"/>
                    <a:pt x="1385" y="34"/>
                    <a:pt x="1268" y="100"/>
                  </a:cubicBezTo>
                  <a:lnTo>
                    <a:pt x="434" y="567"/>
                  </a:lnTo>
                  <a:cubicBezTo>
                    <a:pt x="167" y="734"/>
                    <a:pt x="34" y="1001"/>
                    <a:pt x="1" y="1268"/>
                  </a:cubicBezTo>
                  <a:lnTo>
                    <a:pt x="1" y="15211"/>
                  </a:lnTo>
                  <a:cubicBezTo>
                    <a:pt x="34" y="15511"/>
                    <a:pt x="167" y="15745"/>
                    <a:pt x="434" y="15912"/>
                  </a:cubicBezTo>
                  <a:lnTo>
                    <a:pt x="11842" y="22516"/>
                  </a:lnTo>
                  <a:cubicBezTo>
                    <a:pt x="11959" y="22583"/>
                    <a:pt x="12093" y="22616"/>
                    <a:pt x="12230" y="22616"/>
                  </a:cubicBezTo>
                  <a:cubicBezTo>
                    <a:pt x="12368" y="22616"/>
                    <a:pt x="12509" y="22583"/>
                    <a:pt x="12643" y="22516"/>
                  </a:cubicBezTo>
                  <a:lnTo>
                    <a:pt x="13644" y="21916"/>
                  </a:lnTo>
                  <a:cubicBezTo>
                    <a:pt x="13777" y="21849"/>
                    <a:pt x="13877" y="21816"/>
                    <a:pt x="13877" y="21616"/>
                  </a:cubicBezTo>
                  <a:lnTo>
                    <a:pt x="13877" y="7772"/>
                  </a:lnTo>
                  <a:cubicBezTo>
                    <a:pt x="13877" y="7139"/>
                    <a:pt x="13677" y="6838"/>
                    <a:pt x="13443" y="6705"/>
                  </a:cubicBezTo>
                  <a:lnTo>
                    <a:pt x="2069" y="100"/>
                  </a:lnTo>
                  <a:cubicBezTo>
                    <a:pt x="1935" y="34"/>
                    <a:pt x="1794" y="0"/>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99;p78">
              <a:extLst>
                <a:ext uri="{FF2B5EF4-FFF2-40B4-BE49-F238E27FC236}">
                  <a16:creationId xmlns:a16="http://schemas.microsoft.com/office/drawing/2014/main" id="{BE757FB9-FA7A-4BE7-93B3-F6B318DB6542}"/>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800;p78">
              <a:extLst>
                <a:ext uri="{FF2B5EF4-FFF2-40B4-BE49-F238E27FC236}">
                  <a16:creationId xmlns:a16="http://schemas.microsoft.com/office/drawing/2014/main" id="{7134BC1A-08C0-1529-0CF8-49FF283BD414}"/>
                </a:ext>
              </a:extLst>
            </p:cNvPr>
            <p:cNvSpPr/>
            <p:nvPr/>
          </p:nvSpPr>
          <p:spPr>
            <a:xfrm>
              <a:off x="2547070" y="1228427"/>
              <a:ext cx="221158" cy="128072"/>
            </a:xfrm>
            <a:custGeom>
              <a:avLst/>
              <a:gdLst/>
              <a:ahLst/>
              <a:cxnLst/>
              <a:rect l="l" t="t" r="r" b="b"/>
              <a:pathLst>
                <a:path w="13711" h="7940" extrusionOk="0">
                  <a:moveTo>
                    <a:pt x="1606" y="0"/>
                  </a:moveTo>
                  <a:cubicBezTo>
                    <a:pt x="1460" y="0"/>
                    <a:pt x="1319" y="34"/>
                    <a:pt x="1202" y="100"/>
                  </a:cubicBezTo>
                  <a:lnTo>
                    <a:pt x="368" y="567"/>
                  </a:lnTo>
                  <a:cubicBezTo>
                    <a:pt x="134" y="734"/>
                    <a:pt x="1" y="934"/>
                    <a:pt x="1" y="1201"/>
                  </a:cubicBezTo>
                  <a:cubicBezTo>
                    <a:pt x="24" y="1063"/>
                    <a:pt x="111" y="988"/>
                    <a:pt x="228" y="988"/>
                  </a:cubicBezTo>
                  <a:cubicBezTo>
                    <a:pt x="280" y="988"/>
                    <a:pt x="339" y="1003"/>
                    <a:pt x="401" y="1034"/>
                  </a:cubicBezTo>
                  <a:lnTo>
                    <a:pt x="11776" y="7639"/>
                  </a:lnTo>
                  <a:cubicBezTo>
                    <a:pt x="11909" y="7706"/>
                    <a:pt x="12009" y="7806"/>
                    <a:pt x="12076" y="7939"/>
                  </a:cubicBezTo>
                  <a:lnTo>
                    <a:pt x="13711" y="7005"/>
                  </a:lnTo>
                  <a:cubicBezTo>
                    <a:pt x="13644" y="6872"/>
                    <a:pt x="13544" y="6772"/>
                    <a:pt x="13410" y="6705"/>
                  </a:cubicBezTo>
                  <a:lnTo>
                    <a:pt x="2036" y="100"/>
                  </a:lnTo>
                  <a:cubicBezTo>
                    <a:pt x="1902" y="34"/>
                    <a:pt x="1752" y="0"/>
                    <a:pt x="1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801;p78">
              <a:extLst>
                <a:ext uri="{FF2B5EF4-FFF2-40B4-BE49-F238E27FC236}">
                  <a16:creationId xmlns:a16="http://schemas.microsoft.com/office/drawing/2014/main" id="{C7ABAA8B-23D8-4757-0181-285E29E712D0}"/>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802;p78">
              <a:extLst>
                <a:ext uri="{FF2B5EF4-FFF2-40B4-BE49-F238E27FC236}">
                  <a16:creationId xmlns:a16="http://schemas.microsoft.com/office/drawing/2014/main" id="{56CABFB2-A54E-AC23-787C-090DA0837DC5}"/>
                </a:ext>
              </a:extLst>
            </p:cNvPr>
            <p:cNvSpPr/>
            <p:nvPr/>
          </p:nvSpPr>
          <p:spPr>
            <a:xfrm>
              <a:off x="2743469" y="1420503"/>
              <a:ext cx="85021" cy="86650"/>
            </a:xfrm>
            <a:custGeom>
              <a:avLst/>
              <a:gdLst/>
              <a:ahLst/>
              <a:cxnLst/>
              <a:rect l="l" t="t" r="r" b="b"/>
              <a:pathLst>
                <a:path w="5271" h="5372" extrusionOk="0">
                  <a:moveTo>
                    <a:pt x="1668" y="1"/>
                  </a:moveTo>
                  <a:lnTo>
                    <a:pt x="0" y="935"/>
                  </a:lnTo>
                  <a:lnTo>
                    <a:pt x="3636" y="4804"/>
                  </a:lnTo>
                  <a:cubicBezTo>
                    <a:pt x="3803" y="4971"/>
                    <a:pt x="3770" y="5238"/>
                    <a:pt x="3569" y="5371"/>
                  </a:cubicBezTo>
                  <a:cubicBezTo>
                    <a:pt x="3836" y="5238"/>
                    <a:pt x="4970" y="4571"/>
                    <a:pt x="5037" y="4537"/>
                  </a:cubicBezTo>
                  <a:cubicBezTo>
                    <a:pt x="5237" y="4404"/>
                    <a:pt x="5271" y="4137"/>
                    <a:pt x="5104" y="3970"/>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803;p78">
              <a:extLst>
                <a:ext uri="{FF2B5EF4-FFF2-40B4-BE49-F238E27FC236}">
                  <a16:creationId xmlns:a16="http://schemas.microsoft.com/office/drawing/2014/main" id="{44FE99D1-49DD-4423-7C84-3F601C500BC8}"/>
                </a:ext>
              </a:extLst>
            </p:cNvPr>
            <p:cNvSpPr/>
            <p:nvPr/>
          </p:nvSpPr>
          <p:spPr>
            <a:xfrm>
              <a:off x="2546538" y="1244153"/>
              <a:ext cx="259354" cy="348327"/>
            </a:xfrm>
            <a:custGeom>
              <a:avLst/>
              <a:gdLst/>
              <a:ahLst/>
              <a:cxnLst/>
              <a:rect l="l" t="t" r="r" b="b"/>
              <a:pathLst>
                <a:path w="16079" h="21595" extrusionOk="0">
                  <a:moveTo>
                    <a:pt x="238" y="0"/>
                  </a:moveTo>
                  <a:cubicBezTo>
                    <a:pt x="99" y="0"/>
                    <a:pt x="1" y="106"/>
                    <a:pt x="1" y="293"/>
                  </a:cubicBezTo>
                  <a:lnTo>
                    <a:pt x="1" y="14236"/>
                  </a:lnTo>
                  <a:cubicBezTo>
                    <a:pt x="34" y="14536"/>
                    <a:pt x="167" y="14770"/>
                    <a:pt x="434" y="14937"/>
                  </a:cubicBezTo>
                  <a:lnTo>
                    <a:pt x="11809" y="21541"/>
                  </a:lnTo>
                  <a:cubicBezTo>
                    <a:pt x="11873" y="21578"/>
                    <a:pt x="11934" y="21594"/>
                    <a:pt x="11990" y="21594"/>
                  </a:cubicBezTo>
                  <a:cubicBezTo>
                    <a:pt x="12137" y="21594"/>
                    <a:pt x="12243" y="21478"/>
                    <a:pt x="12243" y="21308"/>
                  </a:cubicBezTo>
                  <a:lnTo>
                    <a:pt x="12243" y="16104"/>
                  </a:lnTo>
                  <a:lnTo>
                    <a:pt x="15645" y="16371"/>
                  </a:lnTo>
                  <a:cubicBezTo>
                    <a:pt x="15945" y="16338"/>
                    <a:pt x="16079" y="15971"/>
                    <a:pt x="15879" y="15737"/>
                  </a:cubicBezTo>
                  <a:lnTo>
                    <a:pt x="12243" y="11868"/>
                  </a:lnTo>
                  <a:lnTo>
                    <a:pt x="12243" y="7365"/>
                  </a:lnTo>
                  <a:cubicBezTo>
                    <a:pt x="12209" y="7064"/>
                    <a:pt x="12076" y="6797"/>
                    <a:pt x="11809" y="6664"/>
                  </a:cubicBezTo>
                  <a:lnTo>
                    <a:pt x="434" y="59"/>
                  </a:lnTo>
                  <a:cubicBezTo>
                    <a:pt x="365" y="20"/>
                    <a:pt x="298" y="0"/>
                    <a:pt x="2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804;p78">
              <a:extLst>
                <a:ext uri="{FF2B5EF4-FFF2-40B4-BE49-F238E27FC236}">
                  <a16:creationId xmlns:a16="http://schemas.microsoft.com/office/drawing/2014/main" id="{42CBCDEF-58E3-B30F-9FFD-5E0611CEECCC}"/>
                </a:ext>
              </a:extLst>
            </p:cNvPr>
            <p:cNvSpPr/>
            <p:nvPr/>
          </p:nvSpPr>
          <p:spPr>
            <a:xfrm>
              <a:off x="2583895" y="1363112"/>
              <a:ext cx="136589" cy="118749"/>
            </a:xfrm>
            <a:custGeom>
              <a:avLst/>
              <a:gdLst/>
              <a:ahLst/>
              <a:cxnLst/>
              <a:rect l="l" t="t" r="r" b="b"/>
              <a:pathLst>
                <a:path w="8468" h="7362" extrusionOk="0">
                  <a:moveTo>
                    <a:pt x="7292" y="1"/>
                  </a:moveTo>
                  <a:cubicBezTo>
                    <a:pt x="7101" y="1"/>
                    <a:pt x="6904" y="67"/>
                    <a:pt x="6724" y="223"/>
                  </a:cubicBezTo>
                  <a:lnTo>
                    <a:pt x="2721" y="4926"/>
                  </a:lnTo>
                  <a:lnTo>
                    <a:pt x="1888" y="3192"/>
                  </a:lnTo>
                  <a:cubicBezTo>
                    <a:pt x="1706" y="2851"/>
                    <a:pt x="1411" y="2707"/>
                    <a:pt x="1120" y="2707"/>
                  </a:cubicBezTo>
                  <a:cubicBezTo>
                    <a:pt x="555" y="2707"/>
                    <a:pt x="1" y="3244"/>
                    <a:pt x="286" y="3926"/>
                  </a:cubicBezTo>
                  <a:lnTo>
                    <a:pt x="1687" y="6895"/>
                  </a:lnTo>
                  <a:cubicBezTo>
                    <a:pt x="1821" y="7161"/>
                    <a:pt x="2088" y="7328"/>
                    <a:pt x="2388" y="7362"/>
                  </a:cubicBezTo>
                  <a:lnTo>
                    <a:pt x="2488" y="7362"/>
                  </a:lnTo>
                  <a:cubicBezTo>
                    <a:pt x="2755" y="7362"/>
                    <a:pt x="2988" y="7261"/>
                    <a:pt x="3155" y="7061"/>
                  </a:cubicBezTo>
                  <a:lnTo>
                    <a:pt x="8059" y="1357"/>
                  </a:lnTo>
                  <a:cubicBezTo>
                    <a:pt x="8468" y="718"/>
                    <a:pt x="7917" y="1"/>
                    <a:pt x="7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805;p78">
              <a:extLst>
                <a:ext uri="{FF2B5EF4-FFF2-40B4-BE49-F238E27FC236}">
                  <a16:creationId xmlns:a16="http://schemas.microsoft.com/office/drawing/2014/main" id="{906C1D3A-A307-AB4B-183A-904694A096C1}"/>
                </a:ext>
              </a:extLst>
            </p:cNvPr>
            <p:cNvSpPr/>
            <p:nvPr/>
          </p:nvSpPr>
          <p:spPr>
            <a:xfrm>
              <a:off x="2909720" y="2398460"/>
              <a:ext cx="256128" cy="541823"/>
            </a:xfrm>
            <a:custGeom>
              <a:avLst/>
              <a:gdLst/>
              <a:ahLst/>
              <a:cxnLst/>
              <a:rect l="l" t="t" r="r" b="b"/>
              <a:pathLst>
                <a:path w="15879" h="33591" extrusionOk="0">
                  <a:moveTo>
                    <a:pt x="11366" y="0"/>
                  </a:moveTo>
                  <a:cubicBezTo>
                    <a:pt x="8137" y="0"/>
                    <a:pt x="1925" y="4431"/>
                    <a:pt x="834" y="14644"/>
                  </a:cubicBezTo>
                  <a:cubicBezTo>
                    <a:pt x="0" y="22616"/>
                    <a:pt x="2135" y="31523"/>
                    <a:pt x="2135" y="31523"/>
                  </a:cubicBezTo>
                  <a:lnTo>
                    <a:pt x="5738" y="33591"/>
                  </a:lnTo>
                  <a:cubicBezTo>
                    <a:pt x="5104" y="23250"/>
                    <a:pt x="8473" y="15044"/>
                    <a:pt x="11242" y="11075"/>
                  </a:cubicBezTo>
                  <a:cubicBezTo>
                    <a:pt x="15878" y="4370"/>
                    <a:pt x="15078" y="1101"/>
                    <a:pt x="12242" y="134"/>
                  </a:cubicBezTo>
                  <a:cubicBezTo>
                    <a:pt x="11986" y="45"/>
                    <a:pt x="11691" y="0"/>
                    <a:pt x="11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806;p78">
              <a:extLst>
                <a:ext uri="{FF2B5EF4-FFF2-40B4-BE49-F238E27FC236}">
                  <a16:creationId xmlns:a16="http://schemas.microsoft.com/office/drawing/2014/main" id="{5A4C4B79-263E-2A06-492A-C8406E7C747A}"/>
                </a:ext>
              </a:extLst>
            </p:cNvPr>
            <p:cNvSpPr/>
            <p:nvPr/>
          </p:nvSpPr>
          <p:spPr>
            <a:xfrm>
              <a:off x="2941996" y="2425219"/>
              <a:ext cx="140444" cy="445123"/>
            </a:xfrm>
            <a:custGeom>
              <a:avLst/>
              <a:gdLst/>
              <a:ahLst/>
              <a:cxnLst/>
              <a:rect l="l" t="t" r="r" b="b"/>
              <a:pathLst>
                <a:path w="8707" h="27596" extrusionOk="0">
                  <a:moveTo>
                    <a:pt x="8423" y="1"/>
                  </a:moveTo>
                  <a:cubicBezTo>
                    <a:pt x="8357" y="1"/>
                    <a:pt x="8290" y="26"/>
                    <a:pt x="8240" y="76"/>
                  </a:cubicBezTo>
                  <a:cubicBezTo>
                    <a:pt x="3703" y="5013"/>
                    <a:pt x="1" y="16855"/>
                    <a:pt x="2002" y="27362"/>
                  </a:cubicBezTo>
                  <a:cubicBezTo>
                    <a:pt x="2002" y="27495"/>
                    <a:pt x="2102" y="27596"/>
                    <a:pt x="2236" y="27596"/>
                  </a:cubicBezTo>
                  <a:lnTo>
                    <a:pt x="2269" y="27596"/>
                  </a:lnTo>
                  <a:cubicBezTo>
                    <a:pt x="2402" y="27562"/>
                    <a:pt x="2502" y="27429"/>
                    <a:pt x="2469" y="27295"/>
                  </a:cubicBezTo>
                  <a:cubicBezTo>
                    <a:pt x="501" y="16921"/>
                    <a:pt x="4137" y="5280"/>
                    <a:pt x="8607" y="443"/>
                  </a:cubicBezTo>
                  <a:cubicBezTo>
                    <a:pt x="8707" y="343"/>
                    <a:pt x="8707" y="176"/>
                    <a:pt x="8607" y="76"/>
                  </a:cubicBezTo>
                  <a:cubicBezTo>
                    <a:pt x="8557" y="26"/>
                    <a:pt x="8490" y="1"/>
                    <a:pt x="8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2807;p78">
              <a:extLst>
                <a:ext uri="{FF2B5EF4-FFF2-40B4-BE49-F238E27FC236}">
                  <a16:creationId xmlns:a16="http://schemas.microsoft.com/office/drawing/2014/main" id="{5C0EDB85-F1C1-BD00-A4AF-B2392016331C}"/>
                </a:ext>
              </a:extLst>
            </p:cNvPr>
            <p:cNvSpPr/>
            <p:nvPr/>
          </p:nvSpPr>
          <p:spPr>
            <a:xfrm>
              <a:off x="2955981" y="2568050"/>
              <a:ext cx="295421" cy="457334"/>
            </a:xfrm>
            <a:custGeom>
              <a:avLst/>
              <a:gdLst/>
              <a:ahLst/>
              <a:cxnLst/>
              <a:rect l="l" t="t" r="r" b="b"/>
              <a:pathLst>
                <a:path w="18315" h="28353" extrusionOk="0">
                  <a:moveTo>
                    <a:pt x="13955" y="1"/>
                  </a:moveTo>
                  <a:cubicBezTo>
                    <a:pt x="13773" y="1"/>
                    <a:pt x="13590" y="11"/>
                    <a:pt x="13411" y="27"/>
                  </a:cubicBezTo>
                  <a:cubicBezTo>
                    <a:pt x="12743" y="127"/>
                    <a:pt x="12110" y="394"/>
                    <a:pt x="11543" y="794"/>
                  </a:cubicBezTo>
                  <a:cubicBezTo>
                    <a:pt x="9708" y="1929"/>
                    <a:pt x="8741" y="4230"/>
                    <a:pt x="6773" y="5131"/>
                  </a:cubicBezTo>
                  <a:cubicBezTo>
                    <a:pt x="5972" y="5431"/>
                    <a:pt x="5171" y="5665"/>
                    <a:pt x="4371" y="5865"/>
                  </a:cubicBezTo>
                  <a:cubicBezTo>
                    <a:pt x="3570" y="6132"/>
                    <a:pt x="2770" y="6565"/>
                    <a:pt x="2436" y="7332"/>
                  </a:cubicBezTo>
                  <a:cubicBezTo>
                    <a:pt x="1769" y="8833"/>
                    <a:pt x="3203" y="10601"/>
                    <a:pt x="2770" y="12169"/>
                  </a:cubicBezTo>
                  <a:cubicBezTo>
                    <a:pt x="2403" y="13570"/>
                    <a:pt x="1068" y="14171"/>
                    <a:pt x="401" y="15472"/>
                  </a:cubicBezTo>
                  <a:cubicBezTo>
                    <a:pt x="101" y="16039"/>
                    <a:pt x="1" y="16672"/>
                    <a:pt x="134" y="17273"/>
                  </a:cubicBezTo>
                  <a:cubicBezTo>
                    <a:pt x="234" y="18340"/>
                    <a:pt x="568" y="19374"/>
                    <a:pt x="1035" y="20308"/>
                  </a:cubicBezTo>
                  <a:cubicBezTo>
                    <a:pt x="1602" y="21276"/>
                    <a:pt x="2203" y="22210"/>
                    <a:pt x="2870" y="23077"/>
                  </a:cubicBezTo>
                  <a:cubicBezTo>
                    <a:pt x="2870" y="23077"/>
                    <a:pt x="11809" y="28281"/>
                    <a:pt x="11910" y="28314"/>
                  </a:cubicBezTo>
                  <a:cubicBezTo>
                    <a:pt x="11962" y="28340"/>
                    <a:pt x="12023" y="28352"/>
                    <a:pt x="12091" y="28352"/>
                  </a:cubicBezTo>
                  <a:cubicBezTo>
                    <a:pt x="12710" y="28352"/>
                    <a:pt x="13884" y="27347"/>
                    <a:pt x="14245" y="27047"/>
                  </a:cubicBezTo>
                  <a:cubicBezTo>
                    <a:pt x="14945" y="26546"/>
                    <a:pt x="15479" y="25879"/>
                    <a:pt x="15812" y="25078"/>
                  </a:cubicBezTo>
                  <a:cubicBezTo>
                    <a:pt x="16213" y="24178"/>
                    <a:pt x="16313" y="23210"/>
                    <a:pt x="16079" y="22243"/>
                  </a:cubicBezTo>
                  <a:cubicBezTo>
                    <a:pt x="15979" y="21743"/>
                    <a:pt x="15846" y="21276"/>
                    <a:pt x="15679" y="20775"/>
                  </a:cubicBezTo>
                  <a:lnTo>
                    <a:pt x="15212" y="19374"/>
                  </a:lnTo>
                  <a:cubicBezTo>
                    <a:pt x="15012" y="18907"/>
                    <a:pt x="14912" y="18407"/>
                    <a:pt x="14912" y="17907"/>
                  </a:cubicBezTo>
                  <a:cubicBezTo>
                    <a:pt x="14978" y="16906"/>
                    <a:pt x="15846" y="16172"/>
                    <a:pt x="16613" y="15538"/>
                  </a:cubicBezTo>
                  <a:cubicBezTo>
                    <a:pt x="17447" y="14838"/>
                    <a:pt x="18314" y="13904"/>
                    <a:pt x="18281" y="12736"/>
                  </a:cubicBezTo>
                  <a:cubicBezTo>
                    <a:pt x="18147" y="11802"/>
                    <a:pt x="17747" y="10968"/>
                    <a:pt x="17080" y="10301"/>
                  </a:cubicBezTo>
                  <a:cubicBezTo>
                    <a:pt x="16479" y="9601"/>
                    <a:pt x="15779" y="9000"/>
                    <a:pt x="15212" y="8266"/>
                  </a:cubicBezTo>
                  <a:cubicBezTo>
                    <a:pt x="14778" y="7766"/>
                    <a:pt x="14545" y="7099"/>
                    <a:pt x="14545" y="6432"/>
                  </a:cubicBezTo>
                  <a:cubicBezTo>
                    <a:pt x="14578" y="6031"/>
                    <a:pt x="14678" y="5631"/>
                    <a:pt x="14878" y="5264"/>
                  </a:cubicBezTo>
                  <a:cubicBezTo>
                    <a:pt x="15245" y="4464"/>
                    <a:pt x="15779" y="3730"/>
                    <a:pt x="16012" y="2896"/>
                  </a:cubicBezTo>
                  <a:cubicBezTo>
                    <a:pt x="16279" y="2029"/>
                    <a:pt x="16179" y="995"/>
                    <a:pt x="15512" y="427"/>
                  </a:cubicBezTo>
                  <a:cubicBezTo>
                    <a:pt x="15083" y="100"/>
                    <a:pt x="14521" y="1"/>
                    <a:pt x="139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2808;p78">
              <a:extLst>
                <a:ext uri="{FF2B5EF4-FFF2-40B4-BE49-F238E27FC236}">
                  <a16:creationId xmlns:a16="http://schemas.microsoft.com/office/drawing/2014/main" id="{540442BC-15BB-A852-60D6-3F8DEE5ED747}"/>
                </a:ext>
              </a:extLst>
            </p:cNvPr>
            <p:cNvSpPr/>
            <p:nvPr/>
          </p:nvSpPr>
          <p:spPr>
            <a:xfrm>
              <a:off x="3045841" y="2599020"/>
              <a:ext cx="121072" cy="382168"/>
            </a:xfrm>
            <a:custGeom>
              <a:avLst/>
              <a:gdLst/>
              <a:ahLst/>
              <a:cxnLst/>
              <a:rect l="l" t="t" r="r" b="b"/>
              <a:pathLst>
                <a:path w="7506" h="23693" extrusionOk="0">
                  <a:moveTo>
                    <a:pt x="7239" y="0"/>
                  </a:moveTo>
                  <a:cubicBezTo>
                    <a:pt x="7181" y="0"/>
                    <a:pt x="7122" y="25"/>
                    <a:pt x="7072" y="75"/>
                  </a:cubicBezTo>
                  <a:cubicBezTo>
                    <a:pt x="3970" y="3311"/>
                    <a:pt x="1" y="14019"/>
                    <a:pt x="868" y="23459"/>
                  </a:cubicBezTo>
                  <a:cubicBezTo>
                    <a:pt x="901" y="23592"/>
                    <a:pt x="1001" y="23692"/>
                    <a:pt x="1135" y="23692"/>
                  </a:cubicBezTo>
                  <a:cubicBezTo>
                    <a:pt x="1268" y="23659"/>
                    <a:pt x="1368" y="23559"/>
                    <a:pt x="1335" y="23425"/>
                  </a:cubicBezTo>
                  <a:cubicBezTo>
                    <a:pt x="468" y="14119"/>
                    <a:pt x="4370" y="3578"/>
                    <a:pt x="7406" y="409"/>
                  </a:cubicBezTo>
                  <a:cubicBezTo>
                    <a:pt x="7506" y="309"/>
                    <a:pt x="7506" y="175"/>
                    <a:pt x="7406" y="75"/>
                  </a:cubicBezTo>
                  <a:cubicBezTo>
                    <a:pt x="7356" y="25"/>
                    <a:pt x="7298" y="0"/>
                    <a:pt x="7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2809;p78">
              <a:extLst>
                <a:ext uri="{FF2B5EF4-FFF2-40B4-BE49-F238E27FC236}">
                  <a16:creationId xmlns:a16="http://schemas.microsoft.com/office/drawing/2014/main" id="{B18AFC3E-41D5-37D6-1A35-80EC63D01F69}"/>
                </a:ext>
              </a:extLst>
            </p:cNvPr>
            <p:cNvSpPr/>
            <p:nvPr/>
          </p:nvSpPr>
          <p:spPr>
            <a:xfrm>
              <a:off x="3074359" y="2764772"/>
              <a:ext cx="117846" cy="30776"/>
            </a:xfrm>
            <a:custGeom>
              <a:avLst/>
              <a:gdLst/>
              <a:ahLst/>
              <a:cxnLst/>
              <a:rect l="l" t="t" r="r" b="b"/>
              <a:pathLst>
                <a:path w="7306" h="1908" extrusionOk="0">
                  <a:moveTo>
                    <a:pt x="7090" y="0"/>
                  </a:moveTo>
                  <a:cubicBezTo>
                    <a:pt x="7073" y="0"/>
                    <a:pt x="7056" y="2"/>
                    <a:pt x="7039" y="7"/>
                  </a:cubicBezTo>
                  <a:cubicBezTo>
                    <a:pt x="4704" y="240"/>
                    <a:pt x="2402" y="740"/>
                    <a:pt x="201" y="1474"/>
                  </a:cubicBezTo>
                  <a:cubicBezTo>
                    <a:pt x="67" y="1508"/>
                    <a:pt x="1" y="1641"/>
                    <a:pt x="67" y="1774"/>
                  </a:cubicBezTo>
                  <a:cubicBezTo>
                    <a:pt x="101" y="1875"/>
                    <a:pt x="167" y="1908"/>
                    <a:pt x="301" y="1908"/>
                  </a:cubicBezTo>
                  <a:lnTo>
                    <a:pt x="368" y="1908"/>
                  </a:lnTo>
                  <a:cubicBezTo>
                    <a:pt x="2536" y="1174"/>
                    <a:pt x="4804" y="707"/>
                    <a:pt x="7072" y="474"/>
                  </a:cubicBezTo>
                  <a:cubicBezTo>
                    <a:pt x="7206" y="474"/>
                    <a:pt x="7306" y="340"/>
                    <a:pt x="7306" y="207"/>
                  </a:cubicBezTo>
                  <a:cubicBezTo>
                    <a:pt x="7277" y="91"/>
                    <a:pt x="7198" y="0"/>
                    <a:pt x="70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2810;p78">
              <a:extLst>
                <a:ext uri="{FF2B5EF4-FFF2-40B4-BE49-F238E27FC236}">
                  <a16:creationId xmlns:a16="http://schemas.microsoft.com/office/drawing/2014/main" id="{00B6181B-9556-ABAE-23EF-0516BB16049A}"/>
                </a:ext>
              </a:extLst>
            </p:cNvPr>
            <p:cNvSpPr/>
            <p:nvPr/>
          </p:nvSpPr>
          <p:spPr>
            <a:xfrm>
              <a:off x="583194" y="2405675"/>
              <a:ext cx="2639158" cy="1585660"/>
            </a:xfrm>
            <a:custGeom>
              <a:avLst/>
              <a:gdLst/>
              <a:ahLst/>
              <a:cxnLst/>
              <a:rect l="l" t="t" r="r" b="b"/>
              <a:pathLst>
                <a:path w="163618" h="98305" extrusionOk="0">
                  <a:moveTo>
                    <a:pt x="98583" y="1"/>
                  </a:moveTo>
                  <a:cubicBezTo>
                    <a:pt x="97703" y="1"/>
                    <a:pt x="96819" y="201"/>
                    <a:pt x="96002" y="601"/>
                  </a:cubicBezTo>
                  <a:lnTo>
                    <a:pt x="2569" y="54573"/>
                  </a:lnTo>
                  <a:cubicBezTo>
                    <a:pt x="1168" y="55407"/>
                    <a:pt x="0" y="57309"/>
                    <a:pt x="0" y="58843"/>
                  </a:cubicBezTo>
                  <a:cubicBezTo>
                    <a:pt x="0" y="60377"/>
                    <a:pt x="1134" y="62279"/>
                    <a:pt x="2569" y="63113"/>
                  </a:cubicBezTo>
                  <a:lnTo>
                    <a:pt x="62478" y="97704"/>
                  </a:lnTo>
                  <a:cubicBezTo>
                    <a:pt x="63279" y="98104"/>
                    <a:pt x="64154" y="98305"/>
                    <a:pt x="65030" y="98305"/>
                  </a:cubicBezTo>
                  <a:cubicBezTo>
                    <a:pt x="65906" y="98305"/>
                    <a:pt x="66781" y="98104"/>
                    <a:pt x="67582" y="97704"/>
                  </a:cubicBezTo>
                  <a:lnTo>
                    <a:pt x="161049" y="43699"/>
                  </a:lnTo>
                  <a:cubicBezTo>
                    <a:pt x="162450" y="42865"/>
                    <a:pt x="163617" y="40997"/>
                    <a:pt x="163617" y="39462"/>
                  </a:cubicBezTo>
                  <a:cubicBezTo>
                    <a:pt x="163617" y="37928"/>
                    <a:pt x="162450" y="36027"/>
                    <a:pt x="161049" y="35226"/>
                  </a:cubicBezTo>
                  <a:lnTo>
                    <a:pt x="101139" y="601"/>
                  </a:lnTo>
                  <a:cubicBezTo>
                    <a:pt x="100339" y="201"/>
                    <a:pt x="99463" y="1"/>
                    <a:pt x="985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2811;p78">
              <a:extLst>
                <a:ext uri="{FF2B5EF4-FFF2-40B4-BE49-F238E27FC236}">
                  <a16:creationId xmlns:a16="http://schemas.microsoft.com/office/drawing/2014/main" id="{740139F4-2E12-0BD6-EACF-4CC0E98CDECE}"/>
                </a:ext>
              </a:extLst>
            </p:cNvPr>
            <p:cNvSpPr/>
            <p:nvPr/>
          </p:nvSpPr>
          <p:spPr>
            <a:xfrm>
              <a:off x="590727" y="2409449"/>
              <a:ext cx="2602027" cy="1495799"/>
            </a:xfrm>
            <a:custGeom>
              <a:avLst/>
              <a:gdLst/>
              <a:ahLst/>
              <a:cxnLst/>
              <a:rect l="l" t="t" r="r" b="b"/>
              <a:pathLst>
                <a:path w="161316" h="92734" extrusionOk="0">
                  <a:moveTo>
                    <a:pt x="97424" y="0"/>
                  </a:moveTo>
                  <a:cubicBezTo>
                    <a:pt x="96544" y="0"/>
                    <a:pt x="95669" y="200"/>
                    <a:pt x="94868" y="601"/>
                  </a:cubicBezTo>
                  <a:lnTo>
                    <a:pt x="1401" y="54573"/>
                  </a:lnTo>
                  <a:cubicBezTo>
                    <a:pt x="0" y="55373"/>
                    <a:pt x="0" y="56708"/>
                    <a:pt x="1401" y="57508"/>
                  </a:cubicBezTo>
                  <a:lnTo>
                    <a:pt x="61311" y="92133"/>
                  </a:lnTo>
                  <a:cubicBezTo>
                    <a:pt x="62128" y="92533"/>
                    <a:pt x="63012" y="92733"/>
                    <a:pt x="63892" y="92733"/>
                  </a:cubicBezTo>
                  <a:cubicBezTo>
                    <a:pt x="64772" y="92733"/>
                    <a:pt x="65647" y="92533"/>
                    <a:pt x="66448" y="92133"/>
                  </a:cubicBezTo>
                  <a:lnTo>
                    <a:pt x="159914" y="38194"/>
                  </a:lnTo>
                  <a:cubicBezTo>
                    <a:pt x="161315" y="37360"/>
                    <a:pt x="161315" y="36026"/>
                    <a:pt x="159914" y="35226"/>
                  </a:cubicBezTo>
                  <a:lnTo>
                    <a:pt x="100005" y="601"/>
                  </a:lnTo>
                  <a:cubicBezTo>
                    <a:pt x="99188" y="200"/>
                    <a:pt x="98304" y="0"/>
                    <a:pt x="974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2812;p78">
              <a:extLst>
                <a:ext uri="{FF2B5EF4-FFF2-40B4-BE49-F238E27FC236}">
                  <a16:creationId xmlns:a16="http://schemas.microsoft.com/office/drawing/2014/main" id="{C873FEFE-98E2-E982-470B-1E01BF14C24C}"/>
                </a:ext>
              </a:extLst>
            </p:cNvPr>
            <p:cNvSpPr/>
            <p:nvPr/>
          </p:nvSpPr>
          <p:spPr>
            <a:xfrm>
              <a:off x="583194" y="3288631"/>
              <a:ext cx="1049208" cy="702220"/>
            </a:xfrm>
            <a:custGeom>
              <a:avLst/>
              <a:gdLst/>
              <a:ahLst/>
              <a:cxnLst/>
              <a:rect l="l" t="t" r="r" b="b"/>
              <a:pathLst>
                <a:path w="65047" h="43535" extrusionOk="0">
                  <a:moveTo>
                    <a:pt x="2302" y="0"/>
                  </a:moveTo>
                  <a:lnTo>
                    <a:pt x="2302" y="0"/>
                  </a:lnTo>
                  <a:cubicBezTo>
                    <a:pt x="1001" y="867"/>
                    <a:pt x="0" y="2635"/>
                    <a:pt x="0" y="4070"/>
                  </a:cubicBezTo>
                  <a:cubicBezTo>
                    <a:pt x="0" y="5604"/>
                    <a:pt x="1134" y="7505"/>
                    <a:pt x="2569" y="8339"/>
                  </a:cubicBezTo>
                  <a:lnTo>
                    <a:pt x="62478" y="42931"/>
                  </a:lnTo>
                  <a:cubicBezTo>
                    <a:pt x="63191" y="43333"/>
                    <a:pt x="64018" y="43535"/>
                    <a:pt x="64854" y="43535"/>
                  </a:cubicBezTo>
                  <a:cubicBezTo>
                    <a:pt x="64918" y="43535"/>
                    <a:pt x="64982" y="43534"/>
                    <a:pt x="65047" y="43531"/>
                  </a:cubicBezTo>
                  <a:lnTo>
                    <a:pt x="65047" y="37994"/>
                  </a:lnTo>
                  <a:cubicBezTo>
                    <a:pt x="64990" y="37996"/>
                    <a:pt x="64933" y="37997"/>
                    <a:pt x="64876" y="37997"/>
                  </a:cubicBezTo>
                  <a:cubicBezTo>
                    <a:pt x="64033" y="37997"/>
                    <a:pt x="63197" y="37768"/>
                    <a:pt x="62478" y="37393"/>
                  </a:cubicBezTo>
                  <a:lnTo>
                    <a:pt x="2569" y="2769"/>
                  </a:lnTo>
                  <a:cubicBezTo>
                    <a:pt x="1235" y="2035"/>
                    <a:pt x="1134" y="834"/>
                    <a:pt x="2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2813;p78">
              <a:extLst>
                <a:ext uri="{FF2B5EF4-FFF2-40B4-BE49-F238E27FC236}">
                  <a16:creationId xmlns:a16="http://schemas.microsoft.com/office/drawing/2014/main" id="{02B6EE54-FD99-0570-C075-9828024206E4}"/>
                </a:ext>
              </a:extLst>
            </p:cNvPr>
            <p:cNvSpPr/>
            <p:nvPr/>
          </p:nvSpPr>
          <p:spPr>
            <a:xfrm>
              <a:off x="524013" y="1095774"/>
              <a:ext cx="1649131" cy="2202035"/>
            </a:xfrm>
            <a:custGeom>
              <a:avLst/>
              <a:gdLst/>
              <a:ahLst/>
              <a:cxnLst/>
              <a:rect l="l" t="t" r="r" b="b"/>
              <a:pathLst>
                <a:path w="102240" h="136518" extrusionOk="0">
                  <a:moveTo>
                    <a:pt x="98348" y="1"/>
                  </a:moveTo>
                  <a:cubicBezTo>
                    <a:pt x="97536" y="1"/>
                    <a:pt x="96709" y="201"/>
                    <a:pt x="96035" y="585"/>
                  </a:cubicBezTo>
                  <a:lnTo>
                    <a:pt x="2569" y="54591"/>
                  </a:lnTo>
                  <a:cubicBezTo>
                    <a:pt x="1067" y="55558"/>
                    <a:pt x="100" y="57193"/>
                    <a:pt x="0" y="59027"/>
                  </a:cubicBezTo>
                  <a:lnTo>
                    <a:pt x="0" y="132180"/>
                  </a:lnTo>
                  <a:cubicBezTo>
                    <a:pt x="0" y="133814"/>
                    <a:pt x="1034" y="135615"/>
                    <a:pt x="2468" y="136183"/>
                  </a:cubicBezTo>
                  <a:cubicBezTo>
                    <a:pt x="3065" y="136408"/>
                    <a:pt x="3561" y="136517"/>
                    <a:pt x="4030" y="136517"/>
                  </a:cubicBezTo>
                  <a:cubicBezTo>
                    <a:pt x="4743" y="136517"/>
                    <a:pt x="5393" y="136265"/>
                    <a:pt x="6238" y="135782"/>
                  </a:cubicBezTo>
                  <a:lnTo>
                    <a:pt x="99671" y="81844"/>
                  </a:lnTo>
                  <a:cubicBezTo>
                    <a:pt x="101206" y="80843"/>
                    <a:pt x="102140" y="79208"/>
                    <a:pt x="102240" y="77407"/>
                  </a:cubicBezTo>
                  <a:lnTo>
                    <a:pt x="102240" y="4188"/>
                  </a:lnTo>
                  <a:cubicBezTo>
                    <a:pt x="102240" y="2554"/>
                    <a:pt x="101939" y="1720"/>
                    <a:pt x="100705" y="719"/>
                  </a:cubicBezTo>
                  <a:cubicBezTo>
                    <a:pt x="100082" y="234"/>
                    <a:pt x="99224" y="1"/>
                    <a:pt x="98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2814;p78">
              <a:extLst>
                <a:ext uri="{FF2B5EF4-FFF2-40B4-BE49-F238E27FC236}">
                  <a16:creationId xmlns:a16="http://schemas.microsoft.com/office/drawing/2014/main" id="{2A8A7510-A349-0557-2B4A-81C883028AC4}"/>
                </a:ext>
              </a:extLst>
            </p:cNvPr>
            <p:cNvSpPr/>
            <p:nvPr/>
          </p:nvSpPr>
          <p:spPr>
            <a:xfrm>
              <a:off x="536385" y="1095370"/>
              <a:ext cx="1636759" cy="945524"/>
            </a:xfrm>
            <a:custGeom>
              <a:avLst/>
              <a:gdLst/>
              <a:ahLst/>
              <a:cxnLst/>
              <a:rect l="l" t="t" r="r" b="b"/>
              <a:pathLst>
                <a:path w="101473" h="58619" extrusionOk="0">
                  <a:moveTo>
                    <a:pt x="97585" y="1"/>
                  </a:moveTo>
                  <a:cubicBezTo>
                    <a:pt x="96772" y="1"/>
                    <a:pt x="95943" y="209"/>
                    <a:pt x="95268" y="610"/>
                  </a:cubicBezTo>
                  <a:lnTo>
                    <a:pt x="1802" y="54616"/>
                  </a:lnTo>
                  <a:cubicBezTo>
                    <a:pt x="1034" y="55049"/>
                    <a:pt x="434" y="55717"/>
                    <a:pt x="0" y="56484"/>
                  </a:cubicBezTo>
                  <a:lnTo>
                    <a:pt x="3636" y="58619"/>
                  </a:lnTo>
                  <a:cubicBezTo>
                    <a:pt x="4070" y="57851"/>
                    <a:pt x="4704" y="57184"/>
                    <a:pt x="5471" y="56717"/>
                  </a:cubicBezTo>
                  <a:lnTo>
                    <a:pt x="98904" y="2745"/>
                  </a:lnTo>
                  <a:cubicBezTo>
                    <a:pt x="99323" y="2512"/>
                    <a:pt x="99716" y="2400"/>
                    <a:pt x="100063" y="2400"/>
                  </a:cubicBezTo>
                  <a:cubicBezTo>
                    <a:pt x="100904" y="2400"/>
                    <a:pt x="101473" y="3056"/>
                    <a:pt x="101473" y="4213"/>
                  </a:cubicBezTo>
                  <a:cubicBezTo>
                    <a:pt x="101473" y="2579"/>
                    <a:pt x="101206" y="1778"/>
                    <a:pt x="99938" y="744"/>
                  </a:cubicBezTo>
                  <a:cubicBezTo>
                    <a:pt x="99316" y="242"/>
                    <a:pt x="98460" y="1"/>
                    <a:pt x="97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2815;p78">
              <a:extLst>
                <a:ext uri="{FF2B5EF4-FFF2-40B4-BE49-F238E27FC236}">
                  <a16:creationId xmlns:a16="http://schemas.microsoft.com/office/drawing/2014/main" id="{0F66DFD5-1C25-846D-A17D-DC60BABF2A8D}"/>
                </a:ext>
              </a:extLst>
            </p:cNvPr>
            <p:cNvSpPr/>
            <p:nvPr/>
          </p:nvSpPr>
          <p:spPr>
            <a:xfrm>
              <a:off x="524546" y="2006990"/>
              <a:ext cx="100087" cy="1290819"/>
            </a:xfrm>
            <a:custGeom>
              <a:avLst/>
              <a:gdLst/>
              <a:ahLst/>
              <a:cxnLst/>
              <a:rect l="l" t="t" r="r" b="b"/>
              <a:pathLst>
                <a:path w="6205" h="80026" extrusionOk="0">
                  <a:moveTo>
                    <a:pt x="734" y="0"/>
                  </a:moveTo>
                  <a:cubicBezTo>
                    <a:pt x="267" y="767"/>
                    <a:pt x="34" y="1601"/>
                    <a:pt x="0" y="2502"/>
                  </a:cubicBezTo>
                  <a:lnTo>
                    <a:pt x="0" y="75721"/>
                  </a:lnTo>
                  <a:cubicBezTo>
                    <a:pt x="0" y="77322"/>
                    <a:pt x="1001" y="79123"/>
                    <a:pt x="2435" y="79691"/>
                  </a:cubicBezTo>
                  <a:cubicBezTo>
                    <a:pt x="3032" y="79916"/>
                    <a:pt x="3528" y="80025"/>
                    <a:pt x="3997" y="80025"/>
                  </a:cubicBezTo>
                  <a:cubicBezTo>
                    <a:pt x="4709" y="80025"/>
                    <a:pt x="5360" y="79773"/>
                    <a:pt x="6205" y="79290"/>
                  </a:cubicBezTo>
                  <a:lnTo>
                    <a:pt x="6205" y="79290"/>
                  </a:lnTo>
                  <a:cubicBezTo>
                    <a:pt x="5796" y="79524"/>
                    <a:pt x="5407" y="79635"/>
                    <a:pt x="5061" y="79635"/>
                  </a:cubicBezTo>
                  <a:cubicBezTo>
                    <a:pt x="4222" y="79635"/>
                    <a:pt x="3636" y="78980"/>
                    <a:pt x="3636" y="77823"/>
                  </a:cubicBezTo>
                  <a:lnTo>
                    <a:pt x="3636" y="4603"/>
                  </a:lnTo>
                  <a:cubicBezTo>
                    <a:pt x="3670" y="3736"/>
                    <a:pt x="3937" y="2869"/>
                    <a:pt x="4404" y="2102"/>
                  </a:cubicBezTo>
                  <a:lnTo>
                    <a:pt x="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2816;p78">
              <a:extLst>
                <a:ext uri="{FF2B5EF4-FFF2-40B4-BE49-F238E27FC236}">
                  <a16:creationId xmlns:a16="http://schemas.microsoft.com/office/drawing/2014/main" id="{64A12A98-E48C-98FC-2556-CC7A5CBEBDED}"/>
                </a:ext>
              </a:extLst>
            </p:cNvPr>
            <p:cNvSpPr/>
            <p:nvPr/>
          </p:nvSpPr>
          <p:spPr>
            <a:xfrm>
              <a:off x="621939" y="1216878"/>
              <a:ext cx="1500090" cy="1999378"/>
            </a:xfrm>
            <a:custGeom>
              <a:avLst/>
              <a:gdLst/>
              <a:ahLst/>
              <a:cxnLst/>
              <a:rect l="l" t="t" r="r" b="b"/>
              <a:pathLst>
                <a:path w="93000" h="123954" extrusionOk="0">
                  <a:moveTo>
                    <a:pt x="92148" y="0"/>
                  </a:moveTo>
                  <a:cubicBezTo>
                    <a:pt x="91941" y="0"/>
                    <a:pt x="91709" y="70"/>
                    <a:pt x="91465" y="216"/>
                  </a:cubicBezTo>
                  <a:lnTo>
                    <a:pt x="1534" y="52120"/>
                  </a:lnTo>
                  <a:cubicBezTo>
                    <a:pt x="634" y="52720"/>
                    <a:pt x="67" y="53688"/>
                    <a:pt x="0" y="54788"/>
                  </a:cubicBezTo>
                  <a:lnTo>
                    <a:pt x="0" y="122870"/>
                  </a:lnTo>
                  <a:cubicBezTo>
                    <a:pt x="0" y="123554"/>
                    <a:pt x="349" y="123954"/>
                    <a:pt x="848" y="123954"/>
                  </a:cubicBezTo>
                  <a:cubicBezTo>
                    <a:pt x="1056" y="123954"/>
                    <a:pt x="1289" y="123885"/>
                    <a:pt x="1534" y="123738"/>
                  </a:cubicBezTo>
                  <a:lnTo>
                    <a:pt x="91465" y="71834"/>
                  </a:lnTo>
                  <a:cubicBezTo>
                    <a:pt x="92366" y="71233"/>
                    <a:pt x="92933" y="70233"/>
                    <a:pt x="93000" y="69165"/>
                  </a:cubicBezTo>
                  <a:lnTo>
                    <a:pt x="93000" y="1117"/>
                  </a:lnTo>
                  <a:cubicBezTo>
                    <a:pt x="93000" y="408"/>
                    <a:pt x="92649" y="0"/>
                    <a:pt x="92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2817;p78">
              <a:extLst>
                <a:ext uri="{FF2B5EF4-FFF2-40B4-BE49-F238E27FC236}">
                  <a16:creationId xmlns:a16="http://schemas.microsoft.com/office/drawing/2014/main" id="{35235681-F2E1-B324-B99D-97F7810829B8}"/>
                </a:ext>
              </a:extLst>
            </p:cNvPr>
            <p:cNvSpPr/>
            <p:nvPr/>
          </p:nvSpPr>
          <p:spPr>
            <a:xfrm>
              <a:off x="621939" y="1230040"/>
              <a:ext cx="1458668" cy="1949375"/>
            </a:xfrm>
            <a:custGeom>
              <a:avLst/>
              <a:gdLst/>
              <a:ahLst/>
              <a:cxnLst/>
              <a:rect l="l" t="t" r="r" b="b"/>
              <a:pathLst>
                <a:path w="90432" h="120854" extrusionOk="0">
                  <a:moveTo>
                    <a:pt x="90431" y="0"/>
                  </a:moveTo>
                  <a:lnTo>
                    <a:pt x="1534" y="51304"/>
                  </a:lnTo>
                  <a:cubicBezTo>
                    <a:pt x="634" y="51904"/>
                    <a:pt x="67" y="52905"/>
                    <a:pt x="0" y="53972"/>
                  </a:cubicBezTo>
                  <a:lnTo>
                    <a:pt x="0" y="120854"/>
                  </a:lnTo>
                  <a:lnTo>
                    <a:pt x="88897" y="69550"/>
                  </a:lnTo>
                  <a:cubicBezTo>
                    <a:pt x="89797" y="68950"/>
                    <a:pt x="90398" y="67949"/>
                    <a:pt x="90431" y="66882"/>
                  </a:cubicBezTo>
                  <a:lnTo>
                    <a:pt x="904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2818;p78">
              <a:extLst>
                <a:ext uri="{FF2B5EF4-FFF2-40B4-BE49-F238E27FC236}">
                  <a16:creationId xmlns:a16="http://schemas.microsoft.com/office/drawing/2014/main" id="{9749E1EC-F9F3-8103-4C67-0904A2ABD091}"/>
                </a:ext>
              </a:extLst>
            </p:cNvPr>
            <p:cNvSpPr/>
            <p:nvPr/>
          </p:nvSpPr>
          <p:spPr>
            <a:xfrm>
              <a:off x="741381" y="2488535"/>
              <a:ext cx="1496332" cy="859826"/>
            </a:xfrm>
            <a:custGeom>
              <a:avLst/>
              <a:gdLst/>
              <a:ahLst/>
              <a:cxnLst/>
              <a:rect l="l" t="t" r="r" b="b"/>
              <a:pathLst>
                <a:path w="92767" h="53306" extrusionOk="0">
                  <a:moveTo>
                    <a:pt x="87750" y="1"/>
                  </a:moveTo>
                  <a:cubicBezTo>
                    <a:pt x="87338" y="1"/>
                    <a:pt x="86929" y="101"/>
                    <a:pt x="86562" y="301"/>
                  </a:cubicBezTo>
                  <a:lnTo>
                    <a:pt x="634" y="49870"/>
                  </a:lnTo>
                  <a:cubicBezTo>
                    <a:pt x="0" y="50270"/>
                    <a:pt x="0" y="50871"/>
                    <a:pt x="667" y="51271"/>
                  </a:cubicBezTo>
                  <a:lnTo>
                    <a:pt x="3770" y="53005"/>
                  </a:lnTo>
                  <a:cubicBezTo>
                    <a:pt x="4153" y="53206"/>
                    <a:pt x="4570" y="53306"/>
                    <a:pt x="4987" y="53306"/>
                  </a:cubicBezTo>
                  <a:cubicBezTo>
                    <a:pt x="5404" y="53306"/>
                    <a:pt x="5821" y="53206"/>
                    <a:pt x="6205" y="53005"/>
                  </a:cubicBezTo>
                  <a:lnTo>
                    <a:pt x="92099" y="3437"/>
                  </a:lnTo>
                  <a:cubicBezTo>
                    <a:pt x="92767" y="3070"/>
                    <a:pt x="92767" y="2436"/>
                    <a:pt x="92099" y="2036"/>
                  </a:cubicBezTo>
                  <a:lnTo>
                    <a:pt x="88964" y="301"/>
                  </a:lnTo>
                  <a:cubicBezTo>
                    <a:pt x="88580" y="101"/>
                    <a:pt x="88163" y="1"/>
                    <a:pt x="877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2819;p78">
              <a:extLst>
                <a:ext uri="{FF2B5EF4-FFF2-40B4-BE49-F238E27FC236}">
                  <a16:creationId xmlns:a16="http://schemas.microsoft.com/office/drawing/2014/main" id="{692976B3-2C98-79C6-5D29-11DA546139EF}"/>
                </a:ext>
              </a:extLst>
            </p:cNvPr>
            <p:cNvSpPr/>
            <p:nvPr/>
          </p:nvSpPr>
          <p:spPr>
            <a:xfrm>
              <a:off x="875889" y="2568185"/>
              <a:ext cx="1802495" cy="1036111"/>
            </a:xfrm>
            <a:custGeom>
              <a:avLst/>
              <a:gdLst/>
              <a:ahLst/>
              <a:cxnLst/>
              <a:rect l="l" t="t" r="r" b="b"/>
              <a:pathLst>
                <a:path w="111748" h="64235" extrusionOk="0">
                  <a:moveTo>
                    <a:pt x="87870" y="0"/>
                  </a:moveTo>
                  <a:cubicBezTo>
                    <a:pt x="87445" y="0"/>
                    <a:pt x="87021" y="109"/>
                    <a:pt x="86629" y="333"/>
                  </a:cubicBezTo>
                  <a:lnTo>
                    <a:pt x="734" y="49902"/>
                  </a:lnTo>
                  <a:cubicBezTo>
                    <a:pt x="101" y="50302"/>
                    <a:pt x="1" y="50869"/>
                    <a:pt x="534" y="51170"/>
                  </a:cubicBezTo>
                  <a:lnTo>
                    <a:pt x="22984" y="64046"/>
                  </a:lnTo>
                  <a:cubicBezTo>
                    <a:pt x="23296" y="64173"/>
                    <a:pt x="23620" y="64235"/>
                    <a:pt x="23941" y="64235"/>
                  </a:cubicBezTo>
                  <a:cubicBezTo>
                    <a:pt x="24375" y="64235"/>
                    <a:pt x="24802" y="64123"/>
                    <a:pt x="25185" y="63912"/>
                  </a:cubicBezTo>
                  <a:lnTo>
                    <a:pt x="110980" y="14410"/>
                  </a:lnTo>
                  <a:cubicBezTo>
                    <a:pt x="111647" y="14010"/>
                    <a:pt x="111747" y="13443"/>
                    <a:pt x="111213" y="13142"/>
                  </a:cubicBezTo>
                  <a:lnTo>
                    <a:pt x="88864" y="200"/>
                  </a:lnTo>
                  <a:cubicBezTo>
                    <a:pt x="88541" y="68"/>
                    <a:pt x="88205" y="0"/>
                    <a:pt x="8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2820;p78">
              <a:extLst>
                <a:ext uri="{FF2B5EF4-FFF2-40B4-BE49-F238E27FC236}">
                  <a16:creationId xmlns:a16="http://schemas.microsoft.com/office/drawing/2014/main" id="{F5D94578-7EE7-423B-E5D4-62291356899E}"/>
                </a:ext>
              </a:extLst>
            </p:cNvPr>
            <p:cNvSpPr/>
            <p:nvPr/>
          </p:nvSpPr>
          <p:spPr>
            <a:xfrm>
              <a:off x="913553" y="2598573"/>
              <a:ext cx="1728233" cy="988414"/>
            </a:xfrm>
            <a:custGeom>
              <a:avLst/>
              <a:gdLst/>
              <a:ahLst/>
              <a:cxnLst/>
              <a:rect l="l" t="t" r="r" b="b"/>
              <a:pathLst>
                <a:path w="107144" h="61278" extrusionOk="0">
                  <a:moveTo>
                    <a:pt x="86062" y="0"/>
                  </a:moveTo>
                  <a:cubicBezTo>
                    <a:pt x="85995" y="0"/>
                    <a:pt x="85929" y="17"/>
                    <a:pt x="85862" y="50"/>
                  </a:cubicBezTo>
                  <a:lnTo>
                    <a:pt x="83160" y="1618"/>
                  </a:lnTo>
                  <a:cubicBezTo>
                    <a:pt x="83060" y="1685"/>
                    <a:pt x="83060" y="1785"/>
                    <a:pt x="83160" y="1852"/>
                  </a:cubicBezTo>
                  <a:lnTo>
                    <a:pt x="83827" y="2219"/>
                  </a:lnTo>
                  <a:cubicBezTo>
                    <a:pt x="83894" y="2252"/>
                    <a:pt x="83961" y="2269"/>
                    <a:pt x="84027" y="2269"/>
                  </a:cubicBezTo>
                  <a:cubicBezTo>
                    <a:pt x="84094" y="2269"/>
                    <a:pt x="84161" y="2252"/>
                    <a:pt x="84227" y="2219"/>
                  </a:cubicBezTo>
                  <a:lnTo>
                    <a:pt x="86929" y="684"/>
                  </a:lnTo>
                  <a:cubicBezTo>
                    <a:pt x="87029" y="618"/>
                    <a:pt x="87029" y="517"/>
                    <a:pt x="86929" y="451"/>
                  </a:cubicBezTo>
                  <a:lnTo>
                    <a:pt x="86262" y="50"/>
                  </a:lnTo>
                  <a:cubicBezTo>
                    <a:pt x="86195" y="17"/>
                    <a:pt x="86129" y="0"/>
                    <a:pt x="86062" y="0"/>
                  </a:cubicBezTo>
                  <a:close/>
                  <a:moveTo>
                    <a:pt x="82126" y="2269"/>
                  </a:moveTo>
                  <a:cubicBezTo>
                    <a:pt x="82059" y="2269"/>
                    <a:pt x="81992" y="2285"/>
                    <a:pt x="81926" y="2319"/>
                  </a:cubicBezTo>
                  <a:lnTo>
                    <a:pt x="79257" y="3853"/>
                  </a:lnTo>
                  <a:cubicBezTo>
                    <a:pt x="79124" y="3920"/>
                    <a:pt x="79124" y="4020"/>
                    <a:pt x="79224" y="4087"/>
                  </a:cubicBezTo>
                  <a:lnTo>
                    <a:pt x="79924" y="4487"/>
                  </a:lnTo>
                  <a:cubicBezTo>
                    <a:pt x="79974" y="4520"/>
                    <a:pt x="80041" y="4537"/>
                    <a:pt x="80108" y="4537"/>
                  </a:cubicBezTo>
                  <a:cubicBezTo>
                    <a:pt x="80175" y="4537"/>
                    <a:pt x="80241" y="4520"/>
                    <a:pt x="80291" y="4487"/>
                  </a:cubicBezTo>
                  <a:lnTo>
                    <a:pt x="82993" y="2919"/>
                  </a:lnTo>
                  <a:cubicBezTo>
                    <a:pt x="83093" y="2852"/>
                    <a:pt x="83127" y="2786"/>
                    <a:pt x="83027" y="2719"/>
                  </a:cubicBezTo>
                  <a:lnTo>
                    <a:pt x="82326" y="2319"/>
                  </a:lnTo>
                  <a:cubicBezTo>
                    <a:pt x="82259" y="2285"/>
                    <a:pt x="82193" y="2269"/>
                    <a:pt x="82126" y="2269"/>
                  </a:cubicBezTo>
                  <a:close/>
                  <a:moveTo>
                    <a:pt x="89598" y="2035"/>
                  </a:moveTo>
                  <a:cubicBezTo>
                    <a:pt x="89531" y="2035"/>
                    <a:pt x="89464" y="2052"/>
                    <a:pt x="89398" y="2085"/>
                  </a:cubicBezTo>
                  <a:lnTo>
                    <a:pt x="86696" y="3653"/>
                  </a:lnTo>
                  <a:cubicBezTo>
                    <a:pt x="86596" y="3720"/>
                    <a:pt x="86596" y="3820"/>
                    <a:pt x="86696" y="3853"/>
                  </a:cubicBezTo>
                  <a:lnTo>
                    <a:pt x="89264" y="5354"/>
                  </a:lnTo>
                  <a:cubicBezTo>
                    <a:pt x="89331" y="5388"/>
                    <a:pt x="89398" y="5404"/>
                    <a:pt x="89464" y="5404"/>
                  </a:cubicBezTo>
                  <a:cubicBezTo>
                    <a:pt x="89531" y="5404"/>
                    <a:pt x="89598" y="5388"/>
                    <a:pt x="89665" y="5354"/>
                  </a:cubicBezTo>
                  <a:lnTo>
                    <a:pt x="92333" y="3786"/>
                  </a:lnTo>
                  <a:cubicBezTo>
                    <a:pt x="92467" y="3720"/>
                    <a:pt x="92467" y="3620"/>
                    <a:pt x="92367" y="3586"/>
                  </a:cubicBezTo>
                  <a:lnTo>
                    <a:pt x="89798" y="2085"/>
                  </a:lnTo>
                  <a:cubicBezTo>
                    <a:pt x="89731" y="2052"/>
                    <a:pt x="89665" y="2035"/>
                    <a:pt x="89598" y="2035"/>
                  </a:cubicBezTo>
                  <a:close/>
                  <a:moveTo>
                    <a:pt x="78223" y="4504"/>
                  </a:moveTo>
                  <a:cubicBezTo>
                    <a:pt x="78156" y="4504"/>
                    <a:pt x="78090" y="4520"/>
                    <a:pt x="78023" y="4554"/>
                  </a:cubicBezTo>
                  <a:lnTo>
                    <a:pt x="75321" y="6121"/>
                  </a:lnTo>
                  <a:cubicBezTo>
                    <a:pt x="75221" y="6188"/>
                    <a:pt x="75188" y="6288"/>
                    <a:pt x="75288" y="6355"/>
                  </a:cubicBezTo>
                  <a:lnTo>
                    <a:pt x="76022" y="6755"/>
                  </a:lnTo>
                  <a:cubicBezTo>
                    <a:pt x="76088" y="6789"/>
                    <a:pt x="76155" y="6805"/>
                    <a:pt x="76218" y="6805"/>
                  </a:cubicBezTo>
                  <a:cubicBezTo>
                    <a:pt x="76280" y="6805"/>
                    <a:pt x="76338" y="6789"/>
                    <a:pt x="76388" y="6755"/>
                  </a:cubicBezTo>
                  <a:lnTo>
                    <a:pt x="79090" y="5187"/>
                  </a:lnTo>
                  <a:cubicBezTo>
                    <a:pt x="79190" y="5121"/>
                    <a:pt x="79190" y="5021"/>
                    <a:pt x="79090" y="4954"/>
                  </a:cubicBezTo>
                  <a:lnTo>
                    <a:pt x="78423" y="4554"/>
                  </a:lnTo>
                  <a:cubicBezTo>
                    <a:pt x="78357" y="4520"/>
                    <a:pt x="78290" y="4504"/>
                    <a:pt x="78223" y="4504"/>
                  </a:cubicBezTo>
                  <a:close/>
                  <a:moveTo>
                    <a:pt x="85628" y="4270"/>
                  </a:moveTo>
                  <a:cubicBezTo>
                    <a:pt x="85562" y="4270"/>
                    <a:pt x="85495" y="4287"/>
                    <a:pt x="85428" y="4320"/>
                  </a:cubicBezTo>
                  <a:lnTo>
                    <a:pt x="82760" y="5888"/>
                  </a:lnTo>
                  <a:cubicBezTo>
                    <a:pt x="82626" y="5955"/>
                    <a:pt x="82626" y="6055"/>
                    <a:pt x="82726" y="6121"/>
                  </a:cubicBezTo>
                  <a:lnTo>
                    <a:pt x="85328" y="7623"/>
                  </a:lnTo>
                  <a:cubicBezTo>
                    <a:pt x="85395" y="7639"/>
                    <a:pt x="85462" y="7648"/>
                    <a:pt x="85528" y="7648"/>
                  </a:cubicBezTo>
                  <a:cubicBezTo>
                    <a:pt x="85595" y="7648"/>
                    <a:pt x="85662" y="7639"/>
                    <a:pt x="85728" y="7623"/>
                  </a:cubicBezTo>
                  <a:lnTo>
                    <a:pt x="88397" y="6055"/>
                  </a:lnTo>
                  <a:cubicBezTo>
                    <a:pt x="88530" y="5988"/>
                    <a:pt x="88530" y="5888"/>
                    <a:pt x="88430" y="5821"/>
                  </a:cubicBezTo>
                  <a:lnTo>
                    <a:pt x="85829" y="4320"/>
                  </a:lnTo>
                  <a:cubicBezTo>
                    <a:pt x="85762" y="4287"/>
                    <a:pt x="85695" y="4270"/>
                    <a:pt x="85628" y="4270"/>
                  </a:cubicBezTo>
                  <a:close/>
                  <a:moveTo>
                    <a:pt x="74287" y="6805"/>
                  </a:moveTo>
                  <a:cubicBezTo>
                    <a:pt x="74220" y="6805"/>
                    <a:pt x="74154" y="6822"/>
                    <a:pt x="74087" y="6855"/>
                  </a:cubicBezTo>
                  <a:lnTo>
                    <a:pt x="71418" y="8423"/>
                  </a:lnTo>
                  <a:cubicBezTo>
                    <a:pt x="71285" y="8490"/>
                    <a:pt x="71285" y="8590"/>
                    <a:pt x="71385" y="8623"/>
                  </a:cubicBezTo>
                  <a:lnTo>
                    <a:pt x="72052" y="9024"/>
                  </a:lnTo>
                  <a:cubicBezTo>
                    <a:pt x="72119" y="9057"/>
                    <a:pt x="72185" y="9074"/>
                    <a:pt x="72252" y="9074"/>
                  </a:cubicBezTo>
                  <a:cubicBezTo>
                    <a:pt x="72319" y="9074"/>
                    <a:pt x="72386" y="9057"/>
                    <a:pt x="72452" y="9024"/>
                  </a:cubicBezTo>
                  <a:lnTo>
                    <a:pt x="75121" y="7489"/>
                  </a:lnTo>
                  <a:cubicBezTo>
                    <a:pt x="75254" y="7422"/>
                    <a:pt x="75254" y="7322"/>
                    <a:pt x="75154" y="7256"/>
                  </a:cubicBezTo>
                  <a:lnTo>
                    <a:pt x="74487" y="6855"/>
                  </a:lnTo>
                  <a:cubicBezTo>
                    <a:pt x="74420" y="6822"/>
                    <a:pt x="74354" y="6805"/>
                    <a:pt x="74287" y="6805"/>
                  </a:cubicBezTo>
                  <a:close/>
                  <a:moveTo>
                    <a:pt x="93267" y="4137"/>
                  </a:moveTo>
                  <a:cubicBezTo>
                    <a:pt x="93200" y="4137"/>
                    <a:pt x="93134" y="4153"/>
                    <a:pt x="93067" y="4187"/>
                  </a:cubicBezTo>
                  <a:lnTo>
                    <a:pt x="90398" y="5755"/>
                  </a:lnTo>
                  <a:cubicBezTo>
                    <a:pt x="90265" y="5821"/>
                    <a:pt x="90265" y="5921"/>
                    <a:pt x="90332" y="5988"/>
                  </a:cubicBezTo>
                  <a:lnTo>
                    <a:pt x="90365" y="5955"/>
                  </a:lnTo>
                  <a:lnTo>
                    <a:pt x="96603" y="9557"/>
                  </a:lnTo>
                  <a:cubicBezTo>
                    <a:pt x="96670" y="9591"/>
                    <a:pt x="96736" y="9607"/>
                    <a:pt x="96803" y="9607"/>
                  </a:cubicBezTo>
                  <a:cubicBezTo>
                    <a:pt x="96870" y="9607"/>
                    <a:pt x="96936" y="9591"/>
                    <a:pt x="97003" y="9557"/>
                  </a:cubicBezTo>
                  <a:lnTo>
                    <a:pt x="99705" y="8023"/>
                  </a:lnTo>
                  <a:cubicBezTo>
                    <a:pt x="99805" y="7956"/>
                    <a:pt x="99805" y="7856"/>
                    <a:pt x="99705" y="7789"/>
                  </a:cubicBezTo>
                  <a:lnTo>
                    <a:pt x="93467" y="4187"/>
                  </a:lnTo>
                  <a:cubicBezTo>
                    <a:pt x="93401" y="4153"/>
                    <a:pt x="93334" y="4137"/>
                    <a:pt x="93267" y="4137"/>
                  </a:cubicBezTo>
                  <a:close/>
                  <a:moveTo>
                    <a:pt x="89331" y="6405"/>
                  </a:moveTo>
                  <a:cubicBezTo>
                    <a:pt x="89264" y="6405"/>
                    <a:pt x="89198" y="6422"/>
                    <a:pt x="89131" y="6455"/>
                  </a:cubicBezTo>
                  <a:lnTo>
                    <a:pt x="86429" y="7989"/>
                  </a:lnTo>
                  <a:cubicBezTo>
                    <a:pt x="86329" y="8056"/>
                    <a:pt x="86329" y="8156"/>
                    <a:pt x="86429" y="8223"/>
                  </a:cubicBezTo>
                  <a:lnTo>
                    <a:pt x="88997" y="9691"/>
                  </a:lnTo>
                  <a:cubicBezTo>
                    <a:pt x="89064" y="9724"/>
                    <a:pt x="89131" y="9741"/>
                    <a:pt x="89198" y="9741"/>
                  </a:cubicBezTo>
                  <a:cubicBezTo>
                    <a:pt x="89264" y="9741"/>
                    <a:pt x="89331" y="9724"/>
                    <a:pt x="89398" y="9691"/>
                  </a:cubicBezTo>
                  <a:lnTo>
                    <a:pt x="92066" y="8156"/>
                  </a:lnTo>
                  <a:cubicBezTo>
                    <a:pt x="92200" y="8090"/>
                    <a:pt x="92200" y="7989"/>
                    <a:pt x="92100" y="7923"/>
                  </a:cubicBezTo>
                  <a:lnTo>
                    <a:pt x="89531" y="6455"/>
                  </a:lnTo>
                  <a:cubicBezTo>
                    <a:pt x="89464" y="6422"/>
                    <a:pt x="89398" y="6405"/>
                    <a:pt x="89331" y="6405"/>
                  </a:cubicBezTo>
                  <a:close/>
                  <a:moveTo>
                    <a:pt x="81721" y="6572"/>
                  </a:moveTo>
                  <a:cubicBezTo>
                    <a:pt x="81659" y="6572"/>
                    <a:pt x="81592" y="6588"/>
                    <a:pt x="81525" y="6622"/>
                  </a:cubicBezTo>
                  <a:lnTo>
                    <a:pt x="81492" y="6622"/>
                  </a:lnTo>
                  <a:lnTo>
                    <a:pt x="78824" y="8156"/>
                  </a:lnTo>
                  <a:cubicBezTo>
                    <a:pt x="78690" y="8223"/>
                    <a:pt x="78690" y="8323"/>
                    <a:pt x="78790" y="8390"/>
                  </a:cubicBezTo>
                  <a:lnTo>
                    <a:pt x="81359" y="9891"/>
                  </a:lnTo>
                  <a:cubicBezTo>
                    <a:pt x="81425" y="9907"/>
                    <a:pt x="81492" y="9916"/>
                    <a:pt x="81559" y="9916"/>
                  </a:cubicBezTo>
                  <a:cubicBezTo>
                    <a:pt x="81626" y="9916"/>
                    <a:pt x="81692" y="9907"/>
                    <a:pt x="81759" y="9891"/>
                  </a:cubicBezTo>
                  <a:lnTo>
                    <a:pt x="84461" y="8323"/>
                  </a:lnTo>
                  <a:cubicBezTo>
                    <a:pt x="84561" y="8256"/>
                    <a:pt x="84561" y="8156"/>
                    <a:pt x="84461" y="8090"/>
                  </a:cubicBezTo>
                  <a:lnTo>
                    <a:pt x="81892" y="6622"/>
                  </a:lnTo>
                  <a:cubicBezTo>
                    <a:pt x="81842" y="6588"/>
                    <a:pt x="81784" y="6572"/>
                    <a:pt x="81721" y="6572"/>
                  </a:cubicBezTo>
                  <a:close/>
                  <a:moveTo>
                    <a:pt x="93034" y="8532"/>
                  </a:moveTo>
                  <a:cubicBezTo>
                    <a:pt x="92967" y="8532"/>
                    <a:pt x="92900" y="8540"/>
                    <a:pt x="92834" y="8557"/>
                  </a:cubicBezTo>
                  <a:lnTo>
                    <a:pt x="90132" y="10124"/>
                  </a:lnTo>
                  <a:cubicBezTo>
                    <a:pt x="90032" y="10191"/>
                    <a:pt x="90032" y="10291"/>
                    <a:pt x="90132" y="10358"/>
                  </a:cubicBezTo>
                  <a:lnTo>
                    <a:pt x="92667" y="11859"/>
                  </a:lnTo>
                  <a:cubicBezTo>
                    <a:pt x="92718" y="11884"/>
                    <a:pt x="92769" y="11895"/>
                    <a:pt x="92820" y="11895"/>
                  </a:cubicBezTo>
                  <a:cubicBezTo>
                    <a:pt x="92902" y="11895"/>
                    <a:pt x="92985" y="11867"/>
                    <a:pt x="93067" y="11826"/>
                  </a:cubicBezTo>
                  <a:lnTo>
                    <a:pt x="95769" y="10291"/>
                  </a:lnTo>
                  <a:cubicBezTo>
                    <a:pt x="95869" y="10224"/>
                    <a:pt x="95902" y="10124"/>
                    <a:pt x="95802" y="10058"/>
                  </a:cubicBezTo>
                  <a:lnTo>
                    <a:pt x="93234" y="8557"/>
                  </a:lnTo>
                  <a:cubicBezTo>
                    <a:pt x="93167" y="8540"/>
                    <a:pt x="93100" y="8532"/>
                    <a:pt x="93034" y="8532"/>
                  </a:cubicBezTo>
                  <a:close/>
                  <a:moveTo>
                    <a:pt x="85428" y="8673"/>
                  </a:moveTo>
                  <a:cubicBezTo>
                    <a:pt x="85362" y="8673"/>
                    <a:pt x="85295" y="8690"/>
                    <a:pt x="85228" y="8723"/>
                  </a:cubicBezTo>
                  <a:lnTo>
                    <a:pt x="82526" y="10291"/>
                  </a:lnTo>
                  <a:cubicBezTo>
                    <a:pt x="82426" y="10358"/>
                    <a:pt x="82426" y="10425"/>
                    <a:pt x="82526" y="10491"/>
                  </a:cubicBezTo>
                  <a:lnTo>
                    <a:pt x="85095" y="11992"/>
                  </a:lnTo>
                  <a:cubicBezTo>
                    <a:pt x="85145" y="12009"/>
                    <a:pt x="85203" y="12017"/>
                    <a:pt x="85266" y="12017"/>
                  </a:cubicBezTo>
                  <a:cubicBezTo>
                    <a:pt x="85328" y="12017"/>
                    <a:pt x="85395" y="12009"/>
                    <a:pt x="85462" y="11992"/>
                  </a:cubicBezTo>
                  <a:lnTo>
                    <a:pt x="88164" y="10425"/>
                  </a:lnTo>
                  <a:cubicBezTo>
                    <a:pt x="88264" y="10358"/>
                    <a:pt x="88297" y="10258"/>
                    <a:pt x="88197" y="10191"/>
                  </a:cubicBezTo>
                  <a:lnTo>
                    <a:pt x="85628" y="8723"/>
                  </a:lnTo>
                  <a:cubicBezTo>
                    <a:pt x="85562" y="8690"/>
                    <a:pt x="85495" y="8673"/>
                    <a:pt x="85428" y="8673"/>
                  </a:cubicBezTo>
                  <a:close/>
                  <a:moveTo>
                    <a:pt x="77789" y="8840"/>
                  </a:moveTo>
                  <a:cubicBezTo>
                    <a:pt x="77723" y="8840"/>
                    <a:pt x="77656" y="8857"/>
                    <a:pt x="77589" y="8890"/>
                  </a:cubicBezTo>
                  <a:lnTo>
                    <a:pt x="77589" y="8857"/>
                  </a:lnTo>
                  <a:lnTo>
                    <a:pt x="74921" y="10425"/>
                  </a:lnTo>
                  <a:cubicBezTo>
                    <a:pt x="74787" y="10491"/>
                    <a:pt x="74787" y="10591"/>
                    <a:pt x="74887" y="10658"/>
                  </a:cubicBezTo>
                  <a:lnTo>
                    <a:pt x="77456" y="12159"/>
                  </a:lnTo>
                  <a:cubicBezTo>
                    <a:pt x="77523" y="12176"/>
                    <a:pt x="77589" y="12184"/>
                    <a:pt x="77656" y="12184"/>
                  </a:cubicBezTo>
                  <a:cubicBezTo>
                    <a:pt x="77723" y="12184"/>
                    <a:pt x="77789" y="12176"/>
                    <a:pt x="77856" y="12159"/>
                  </a:cubicBezTo>
                  <a:lnTo>
                    <a:pt x="80525" y="10591"/>
                  </a:lnTo>
                  <a:cubicBezTo>
                    <a:pt x="80658" y="10525"/>
                    <a:pt x="80658" y="10425"/>
                    <a:pt x="80558" y="10358"/>
                  </a:cubicBezTo>
                  <a:lnTo>
                    <a:pt x="77990" y="8890"/>
                  </a:lnTo>
                  <a:cubicBezTo>
                    <a:pt x="77923" y="8857"/>
                    <a:pt x="77856" y="8840"/>
                    <a:pt x="77789" y="8840"/>
                  </a:cubicBezTo>
                  <a:close/>
                  <a:moveTo>
                    <a:pt x="68566" y="9007"/>
                  </a:moveTo>
                  <a:cubicBezTo>
                    <a:pt x="68500" y="9007"/>
                    <a:pt x="68433" y="9024"/>
                    <a:pt x="68383" y="9057"/>
                  </a:cubicBezTo>
                  <a:lnTo>
                    <a:pt x="65681" y="10625"/>
                  </a:lnTo>
                  <a:cubicBezTo>
                    <a:pt x="65581" y="10691"/>
                    <a:pt x="65547" y="10758"/>
                    <a:pt x="65647" y="10825"/>
                  </a:cubicBezTo>
                  <a:lnTo>
                    <a:pt x="68249" y="12326"/>
                  </a:lnTo>
                  <a:cubicBezTo>
                    <a:pt x="68299" y="12359"/>
                    <a:pt x="68366" y="12376"/>
                    <a:pt x="68433" y="12376"/>
                  </a:cubicBezTo>
                  <a:cubicBezTo>
                    <a:pt x="68500" y="12376"/>
                    <a:pt x="68566" y="12359"/>
                    <a:pt x="68616" y="12326"/>
                  </a:cubicBezTo>
                  <a:lnTo>
                    <a:pt x="71318" y="10758"/>
                  </a:lnTo>
                  <a:cubicBezTo>
                    <a:pt x="71418" y="10691"/>
                    <a:pt x="71452" y="10591"/>
                    <a:pt x="71352" y="10525"/>
                  </a:cubicBezTo>
                  <a:lnTo>
                    <a:pt x="68750" y="9057"/>
                  </a:lnTo>
                  <a:cubicBezTo>
                    <a:pt x="68700" y="9024"/>
                    <a:pt x="68633" y="9007"/>
                    <a:pt x="68566" y="9007"/>
                  </a:cubicBezTo>
                  <a:close/>
                  <a:moveTo>
                    <a:pt x="100606" y="8373"/>
                  </a:moveTo>
                  <a:cubicBezTo>
                    <a:pt x="100539" y="8373"/>
                    <a:pt x="100472" y="8390"/>
                    <a:pt x="100406" y="8423"/>
                  </a:cubicBezTo>
                  <a:lnTo>
                    <a:pt x="97737" y="9991"/>
                  </a:lnTo>
                  <a:cubicBezTo>
                    <a:pt x="97604" y="10058"/>
                    <a:pt x="97604" y="10158"/>
                    <a:pt x="97704" y="10191"/>
                  </a:cubicBezTo>
                  <a:lnTo>
                    <a:pt x="103941" y="13827"/>
                  </a:lnTo>
                  <a:cubicBezTo>
                    <a:pt x="104008" y="13844"/>
                    <a:pt x="104075" y="13852"/>
                    <a:pt x="104142" y="13852"/>
                  </a:cubicBezTo>
                  <a:cubicBezTo>
                    <a:pt x="104208" y="13852"/>
                    <a:pt x="104275" y="13844"/>
                    <a:pt x="104342" y="13827"/>
                  </a:cubicBezTo>
                  <a:lnTo>
                    <a:pt x="107010" y="12293"/>
                  </a:lnTo>
                  <a:cubicBezTo>
                    <a:pt x="107144" y="12192"/>
                    <a:pt x="107144" y="12092"/>
                    <a:pt x="107044" y="12026"/>
                  </a:cubicBezTo>
                  <a:lnTo>
                    <a:pt x="100806" y="8423"/>
                  </a:lnTo>
                  <a:cubicBezTo>
                    <a:pt x="100739" y="8390"/>
                    <a:pt x="100672" y="8373"/>
                    <a:pt x="100606" y="8373"/>
                  </a:cubicBezTo>
                  <a:close/>
                  <a:moveTo>
                    <a:pt x="96703" y="10675"/>
                  </a:moveTo>
                  <a:cubicBezTo>
                    <a:pt x="96636" y="10675"/>
                    <a:pt x="96570" y="10691"/>
                    <a:pt x="96503" y="10725"/>
                  </a:cubicBezTo>
                  <a:lnTo>
                    <a:pt x="93801" y="12293"/>
                  </a:lnTo>
                  <a:cubicBezTo>
                    <a:pt x="93667" y="12359"/>
                    <a:pt x="93667" y="12426"/>
                    <a:pt x="93768" y="12493"/>
                  </a:cubicBezTo>
                  <a:lnTo>
                    <a:pt x="96336" y="13994"/>
                  </a:lnTo>
                  <a:cubicBezTo>
                    <a:pt x="96391" y="14008"/>
                    <a:pt x="96447" y="14016"/>
                    <a:pt x="96502" y="14016"/>
                  </a:cubicBezTo>
                  <a:cubicBezTo>
                    <a:pt x="96580" y="14016"/>
                    <a:pt x="96658" y="13999"/>
                    <a:pt x="96736" y="13960"/>
                  </a:cubicBezTo>
                  <a:lnTo>
                    <a:pt x="96770" y="13960"/>
                  </a:lnTo>
                  <a:lnTo>
                    <a:pt x="99438" y="12426"/>
                  </a:lnTo>
                  <a:cubicBezTo>
                    <a:pt x="99572" y="12359"/>
                    <a:pt x="99572" y="12259"/>
                    <a:pt x="99472" y="12192"/>
                  </a:cubicBezTo>
                  <a:lnTo>
                    <a:pt x="96903" y="10725"/>
                  </a:lnTo>
                  <a:cubicBezTo>
                    <a:pt x="96836" y="10691"/>
                    <a:pt x="96770" y="10675"/>
                    <a:pt x="96703" y="10675"/>
                  </a:cubicBezTo>
                  <a:close/>
                  <a:moveTo>
                    <a:pt x="89064" y="10808"/>
                  </a:moveTo>
                  <a:cubicBezTo>
                    <a:pt x="88997" y="10808"/>
                    <a:pt x="88931" y="10825"/>
                    <a:pt x="88864" y="10858"/>
                  </a:cubicBezTo>
                  <a:lnTo>
                    <a:pt x="86195" y="12393"/>
                  </a:lnTo>
                  <a:cubicBezTo>
                    <a:pt x="86062" y="12459"/>
                    <a:pt x="86062" y="12559"/>
                    <a:pt x="86162" y="12626"/>
                  </a:cubicBezTo>
                  <a:lnTo>
                    <a:pt x="88731" y="14127"/>
                  </a:lnTo>
                  <a:cubicBezTo>
                    <a:pt x="88797" y="14161"/>
                    <a:pt x="88864" y="14177"/>
                    <a:pt x="88931" y="14177"/>
                  </a:cubicBezTo>
                  <a:cubicBezTo>
                    <a:pt x="88997" y="14177"/>
                    <a:pt x="89064" y="14161"/>
                    <a:pt x="89131" y="14127"/>
                  </a:cubicBezTo>
                  <a:lnTo>
                    <a:pt x="91833" y="12559"/>
                  </a:lnTo>
                  <a:cubicBezTo>
                    <a:pt x="91933" y="12493"/>
                    <a:pt x="91933" y="12393"/>
                    <a:pt x="91833" y="12326"/>
                  </a:cubicBezTo>
                  <a:lnTo>
                    <a:pt x="89264" y="10858"/>
                  </a:lnTo>
                  <a:cubicBezTo>
                    <a:pt x="89198" y="10825"/>
                    <a:pt x="89131" y="10808"/>
                    <a:pt x="89064" y="10808"/>
                  </a:cubicBezTo>
                  <a:close/>
                  <a:moveTo>
                    <a:pt x="81459" y="10975"/>
                  </a:moveTo>
                  <a:cubicBezTo>
                    <a:pt x="81392" y="10975"/>
                    <a:pt x="81325" y="10992"/>
                    <a:pt x="81259" y="11025"/>
                  </a:cubicBezTo>
                  <a:lnTo>
                    <a:pt x="78590" y="12593"/>
                  </a:lnTo>
                  <a:cubicBezTo>
                    <a:pt x="78457" y="12659"/>
                    <a:pt x="78457" y="12760"/>
                    <a:pt x="78557" y="12793"/>
                  </a:cubicBezTo>
                  <a:lnTo>
                    <a:pt x="81125" y="14294"/>
                  </a:lnTo>
                  <a:cubicBezTo>
                    <a:pt x="81192" y="14327"/>
                    <a:pt x="81259" y="14344"/>
                    <a:pt x="81325" y="14344"/>
                  </a:cubicBezTo>
                  <a:cubicBezTo>
                    <a:pt x="81392" y="14344"/>
                    <a:pt x="81459" y="14327"/>
                    <a:pt x="81525" y="14294"/>
                  </a:cubicBezTo>
                  <a:lnTo>
                    <a:pt x="84227" y="12726"/>
                  </a:lnTo>
                  <a:cubicBezTo>
                    <a:pt x="84327" y="12659"/>
                    <a:pt x="84327" y="12559"/>
                    <a:pt x="84227" y="12526"/>
                  </a:cubicBezTo>
                  <a:lnTo>
                    <a:pt x="81659" y="11025"/>
                  </a:lnTo>
                  <a:cubicBezTo>
                    <a:pt x="81592" y="10992"/>
                    <a:pt x="81525" y="10975"/>
                    <a:pt x="81459" y="10975"/>
                  </a:cubicBezTo>
                  <a:close/>
                  <a:moveTo>
                    <a:pt x="64647" y="11275"/>
                  </a:moveTo>
                  <a:cubicBezTo>
                    <a:pt x="64580" y="11275"/>
                    <a:pt x="64513" y="11292"/>
                    <a:pt x="64447" y="11325"/>
                  </a:cubicBezTo>
                  <a:lnTo>
                    <a:pt x="61745" y="12860"/>
                  </a:lnTo>
                  <a:cubicBezTo>
                    <a:pt x="61645" y="12926"/>
                    <a:pt x="61645" y="13026"/>
                    <a:pt x="61745" y="13093"/>
                  </a:cubicBezTo>
                  <a:lnTo>
                    <a:pt x="64313" y="14594"/>
                  </a:lnTo>
                  <a:cubicBezTo>
                    <a:pt x="64363" y="14628"/>
                    <a:pt x="64430" y="14644"/>
                    <a:pt x="64497" y="14644"/>
                  </a:cubicBezTo>
                  <a:cubicBezTo>
                    <a:pt x="64563" y="14644"/>
                    <a:pt x="64630" y="14628"/>
                    <a:pt x="64680" y="14594"/>
                  </a:cubicBezTo>
                  <a:lnTo>
                    <a:pt x="67382" y="13026"/>
                  </a:lnTo>
                  <a:cubicBezTo>
                    <a:pt x="67482" y="12960"/>
                    <a:pt x="67515" y="12860"/>
                    <a:pt x="67415" y="12793"/>
                  </a:cubicBezTo>
                  <a:lnTo>
                    <a:pt x="64847" y="11325"/>
                  </a:lnTo>
                  <a:cubicBezTo>
                    <a:pt x="64780" y="11292"/>
                    <a:pt x="64713" y="11275"/>
                    <a:pt x="64647" y="11275"/>
                  </a:cubicBezTo>
                  <a:close/>
                  <a:moveTo>
                    <a:pt x="73040" y="11575"/>
                  </a:moveTo>
                  <a:cubicBezTo>
                    <a:pt x="72969" y="11575"/>
                    <a:pt x="72903" y="11592"/>
                    <a:pt x="72853" y="11625"/>
                  </a:cubicBezTo>
                  <a:lnTo>
                    <a:pt x="72819" y="11625"/>
                  </a:lnTo>
                  <a:lnTo>
                    <a:pt x="70117" y="13160"/>
                  </a:lnTo>
                  <a:cubicBezTo>
                    <a:pt x="70017" y="13227"/>
                    <a:pt x="70017" y="13327"/>
                    <a:pt x="70117" y="13393"/>
                  </a:cubicBezTo>
                  <a:lnTo>
                    <a:pt x="72686" y="14894"/>
                  </a:lnTo>
                  <a:cubicBezTo>
                    <a:pt x="72753" y="14911"/>
                    <a:pt x="72819" y="14919"/>
                    <a:pt x="72886" y="14919"/>
                  </a:cubicBezTo>
                  <a:cubicBezTo>
                    <a:pt x="72953" y="14919"/>
                    <a:pt x="73019" y="14911"/>
                    <a:pt x="73086" y="14894"/>
                  </a:cubicBezTo>
                  <a:lnTo>
                    <a:pt x="75755" y="13327"/>
                  </a:lnTo>
                  <a:cubicBezTo>
                    <a:pt x="75888" y="13260"/>
                    <a:pt x="75888" y="13160"/>
                    <a:pt x="75755" y="13093"/>
                  </a:cubicBezTo>
                  <a:lnTo>
                    <a:pt x="73253" y="11625"/>
                  </a:lnTo>
                  <a:cubicBezTo>
                    <a:pt x="73186" y="11592"/>
                    <a:pt x="73111" y="11575"/>
                    <a:pt x="73040" y="11575"/>
                  </a:cubicBezTo>
                  <a:close/>
                  <a:moveTo>
                    <a:pt x="100356" y="12776"/>
                  </a:moveTo>
                  <a:cubicBezTo>
                    <a:pt x="100289" y="12776"/>
                    <a:pt x="100222" y="12793"/>
                    <a:pt x="100172" y="12826"/>
                  </a:cubicBezTo>
                  <a:lnTo>
                    <a:pt x="97470" y="14361"/>
                  </a:lnTo>
                  <a:cubicBezTo>
                    <a:pt x="97370" y="14427"/>
                    <a:pt x="97337" y="14527"/>
                    <a:pt x="97437" y="14594"/>
                  </a:cubicBezTo>
                  <a:lnTo>
                    <a:pt x="100005" y="16095"/>
                  </a:lnTo>
                  <a:cubicBezTo>
                    <a:pt x="100072" y="16112"/>
                    <a:pt x="100139" y="16120"/>
                    <a:pt x="100205" y="16120"/>
                  </a:cubicBezTo>
                  <a:cubicBezTo>
                    <a:pt x="100272" y="16120"/>
                    <a:pt x="100339" y="16112"/>
                    <a:pt x="100406" y="16095"/>
                  </a:cubicBezTo>
                  <a:lnTo>
                    <a:pt x="103108" y="14527"/>
                  </a:lnTo>
                  <a:cubicBezTo>
                    <a:pt x="103208" y="14461"/>
                    <a:pt x="103208" y="14361"/>
                    <a:pt x="103108" y="14294"/>
                  </a:cubicBezTo>
                  <a:lnTo>
                    <a:pt x="100539" y="12826"/>
                  </a:lnTo>
                  <a:cubicBezTo>
                    <a:pt x="100489" y="12793"/>
                    <a:pt x="100422" y="12776"/>
                    <a:pt x="100356" y="12776"/>
                  </a:cubicBezTo>
                  <a:close/>
                  <a:moveTo>
                    <a:pt x="92767" y="12943"/>
                  </a:moveTo>
                  <a:cubicBezTo>
                    <a:pt x="92700" y="12943"/>
                    <a:pt x="92633" y="12960"/>
                    <a:pt x="92567" y="12993"/>
                  </a:cubicBezTo>
                  <a:lnTo>
                    <a:pt x="89865" y="14527"/>
                  </a:lnTo>
                  <a:cubicBezTo>
                    <a:pt x="89765" y="14594"/>
                    <a:pt x="89765" y="14728"/>
                    <a:pt x="89865" y="14761"/>
                  </a:cubicBezTo>
                  <a:lnTo>
                    <a:pt x="92433" y="16262"/>
                  </a:lnTo>
                  <a:cubicBezTo>
                    <a:pt x="92475" y="16276"/>
                    <a:pt x="92528" y="16284"/>
                    <a:pt x="92582" y="16284"/>
                  </a:cubicBezTo>
                  <a:cubicBezTo>
                    <a:pt x="92660" y="16284"/>
                    <a:pt x="92742" y="16268"/>
                    <a:pt x="92800" y="16229"/>
                  </a:cubicBezTo>
                  <a:lnTo>
                    <a:pt x="92834" y="16262"/>
                  </a:lnTo>
                  <a:lnTo>
                    <a:pt x="95502" y="14694"/>
                  </a:lnTo>
                  <a:cubicBezTo>
                    <a:pt x="95636" y="14628"/>
                    <a:pt x="95636" y="14527"/>
                    <a:pt x="95535" y="14461"/>
                  </a:cubicBezTo>
                  <a:lnTo>
                    <a:pt x="92967" y="12993"/>
                  </a:lnTo>
                  <a:cubicBezTo>
                    <a:pt x="92900" y="12960"/>
                    <a:pt x="92834" y="12943"/>
                    <a:pt x="92767" y="12943"/>
                  </a:cubicBezTo>
                  <a:close/>
                  <a:moveTo>
                    <a:pt x="85128" y="13076"/>
                  </a:moveTo>
                  <a:cubicBezTo>
                    <a:pt x="85061" y="13076"/>
                    <a:pt x="84995" y="13093"/>
                    <a:pt x="84928" y="13126"/>
                  </a:cubicBezTo>
                  <a:lnTo>
                    <a:pt x="82259" y="14661"/>
                  </a:lnTo>
                  <a:cubicBezTo>
                    <a:pt x="82126" y="14728"/>
                    <a:pt x="82126" y="14828"/>
                    <a:pt x="82226" y="14894"/>
                  </a:cubicBezTo>
                  <a:lnTo>
                    <a:pt x="84794" y="16362"/>
                  </a:lnTo>
                  <a:cubicBezTo>
                    <a:pt x="84861" y="16395"/>
                    <a:pt x="84928" y="16412"/>
                    <a:pt x="84995" y="16412"/>
                  </a:cubicBezTo>
                  <a:cubicBezTo>
                    <a:pt x="85061" y="16412"/>
                    <a:pt x="85128" y="16395"/>
                    <a:pt x="85195" y="16362"/>
                  </a:cubicBezTo>
                  <a:lnTo>
                    <a:pt x="85195" y="16395"/>
                  </a:lnTo>
                  <a:lnTo>
                    <a:pt x="87897" y="14828"/>
                  </a:lnTo>
                  <a:cubicBezTo>
                    <a:pt x="87997" y="14761"/>
                    <a:pt x="87997" y="14661"/>
                    <a:pt x="87897" y="14628"/>
                  </a:cubicBezTo>
                  <a:lnTo>
                    <a:pt x="85328" y="13126"/>
                  </a:lnTo>
                  <a:cubicBezTo>
                    <a:pt x="85261" y="13093"/>
                    <a:pt x="85195" y="13076"/>
                    <a:pt x="85128" y="13076"/>
                  </a:cubicBezTo>
                  <a:close/>
                  <a:moveTo>
                    <a:pt x="60694" y="13543"/>
                  </a:moveTo>
                  <a:cubicBezTo>
                    <a:pt x="60627" y="13543"/>
                    <a:pt x="60561" y="13560"/>
                    <a:pt x="60510" y="13593"/>
                  </a:cubicBezTo>
                  <a:lnTo>
                    <a:pt x="57809" y="15161"/>
                  </a:lnTo>
                  <a:cubicBezTo>
                    <a:pt x="57708" y="15228"/>
                    <a:pt x="57675" y="15328"/>
                    <a:pt x="57775" y="15395"/>
                  </a:cubicBezTo>
                  <a:lnTo>
                    <a:pt x="60377" y="16862"/>
                  </a:lnTo>
                  <a:cubicBezTo>
                    <a:pt x="60444" y="16896"/>
                    <a:pt x="60510" y="16913"/>
                    <a:pt x="60577" y="16913"/>
                  </a:cubicBezTo>
                  <a:cubicBezTo>
                    <a:pt x="60644" y="16913"/>
                    <a:pt x="60711" y="16896"/>
                    <a:pt x="60777" y="16862"/>
                  </a:cubicBezTo>
                  <a:lnTo>
                    <a:pt x="63446" y="15295"/>
                  </a:lnTo>
                  <a:cubicBezTo>
                    <a:pt x="63579" y="15261"/>
                    <a:pt x="63579" y="15128"/>
                    <a:pt x="63446" y="15095"/>
                  </a:cubicBezTo>
                  <a:lnTo>
                    <a:pt x="60877" y="13593"/>
                  </a:lnTo>
                  <a:cubicBezTo>
                    <a:pt x="60827" y="13560"/>
                    <a:pt x="60761" y="13543"/>
                    <a:pt x="60694" y="13543"/>
                  </a:cubicBezTo>
                  <a:close/>
                  <a:moveTo>
                    <a:pt x="76722" y="13710"/>
                  </a:moveTo>
                  <a:cubicBezTo>
                    <a:pt x="76655" y="13710"/>
                    <a:pt x="76589" y="13727"/>
                    <a:pt x="76522" y="13760"/>
                  </a:cubicBezTo>
                  <a:lnTo>
                    <a:pt x="73853" y="15328"/>
                  </a:lnTo>
                  <a:cubicBezTo>
                    <a:pt x="73720" y="15395"/>
                    <a:pt x="73720" y="15495"/>
                    <a:pt x="73820" y="15528"/>
                  </a:cubicBezTo>
                  <a:lnTo>
                    <a:pt x="76388" y="17029"/>
                  </a:lnTo>
                  <a:cubicBezTo>
                    <a:pt x="76439" y="17055"/>
                    <a:pt x="76490" y="17066"/>
                    <a:pt x="76540" y="17066"/>
                  </a:cubicBezTo>
                  <a:cubicBezTo>
                    <a:pt x="76619" y="17066"/>
                    <a:pt x="76694" y="17037"/>
                    <a:pt x="76755" y="16996"/>
                  </a:cubicBezTo>
                  <a:lnTo>
                    <a:pt x="76789" y="17029"/>
                  </a:lnTo>
                  <a:lnTo>
                    <a:pt x="79457" y="15461"/>
                  </a:lnTo>
                  <a:cubicBezTo>
                    <a:pt x="79591" y="15428"/>
                    <a:pt x="79591" y="15295"/>
                    <a:pt x="79491" y="15261"/>
                  </a:cubicBezTo>
                  <a:lnTo>
                    <a:pt x="76922" y="13760"/>
                  </a:lnTo>
                  <a:cubicBezTo>
                    <a:pt x="76855" y="13727"/>
                    <a:pt x="76789" y="13710"/>
                    <a:pt x="76722" y="13710"/>
                  </a:cubicBezTo>
                  <a:close/>
                  <a:moveTo>
                    <a:pt x="69087" y="13844"/>
                  </a:moveTo>
                  <a:cubicBezTo>
                    <a:pt x="69025" y="13844"/>
                    <a:pt x="68967" y="13860"/>
                    <a:pt x="68916" y="13894"/>
                  </a:cubicBezTo>
                  <a:lnTo>
                    <a:pt x="68883" y="13894"/>
                  </a:lnTo>
                  <a:lnTo>
                    <a:pt x="66215" y="15461"/>
                  </a:lnTo>
                  <a:cubicBezTo>
                    <a:pt x="66081" y="15528"/>
                    <a:pt x="66081" y="15628"/>
                    <a:pt x="66181" y="15662"/>
                  </a:cubicBezTo>
                  <a:lnTo>
                    <a:pt x="68750" y="17163"/>
                  </a:lnTo>
                  <a:cubicBezTo>
                    <a:pt x="68816" y="17196"/>
                    <a:pt x="68883" y="17213"/>
                    <a:pt x="68950" y="17213"/>
                  </a:cubicBezTo>
                  <a:cubicBezTo>
                    <a:pt x="69017" y="17213"/>
                    <a:pt x="69083" y="17196"/>
                    <a:pt x="69150" y="17163"/>
                  </a:cubicBezTo>
                  <a:lnTo>
                    <a:pt x="71819" y="15595"/>
                  </a:lnTo>
                  <a:cubicBezTo>
                    <a:pt x="71952" y="15528"/>
                    <a:pt x="71952" y="15428"/>
                    <a:pt x="71852" y="15395"/>
                  </a:cubicBezTo>
                  <a:lnTo>
                    <a:pt x="69283" y="13894"/>
                  </a:lnTo>
                  <a:cubicBezTo>
                    <a:pt x="69217" y="13860"/>
                    <a:pt x="69150" y="13844"/>
                    <a:pt x="69087" y="13844"/>
                  </a:cubicBezTo>
                  <a:close/>
                  <a:moveTo>
                    <a:pt x="88814" y="15211"/>
                  </a:moveTo>
                  <a:cubicBezTo>
                    <a:pt x="88747" y="15211"/>
                    <a:pt x="88681" y="15228"/>
                    <a:pt x="88631" y="15261"/>
                  </a:cubicBezTo>
                  <a:lnTo>
                    <a:pt x="85929" y="16829"/>
                  </a:lnTo>
                  <a:cubicBezTo>
                    <a:pt x="85829" y="16896"/>
                    <a:pt x="85795" y="16996"/>
                    <a:pt x="85895" y="17063"/>
                  </a:cubicBezTo>
                  <a:lnTo>
                    <a:pt x="88497" y="18530"/>
                  </a:lnTo>
                  <a:cubicBezTo>
                    <a:pt x="88547" y="18564"/>
                    <a:pt x="88614" y="18580"/>
                    <a:pt x="88681" y="18580"/>
                  </a:cubicBezTo>
                  <a:cubicBezTo>
                    <a:pt x="88747" y="18580"/>
                    <a:pt x="88814" y="18564"/>
                    <a:pt x="88864" y="18530"/>
                  </a:cubicBezTo>
                  <a:lnTo>
                    <a:pt x="91566" y="16963"/>
                  </a:lnTo>
                  <a:cubicBezTo>
                    <a:pt x="91666" y="16929"/>
                    <a:pt x="91699" y="16796"/>
                    <a:pt x="91599" y="16762"/>
                  </a:cubicBezTo>
                  <a:lnTo>
                    <a:pt x="88997" y="15261"/>
                  </a:lnTo>
                  <a:cubicBezTo>
                    <a:pt x="88947" y="15228"/>
                    <a:pt x="88881" y="15211"/>
                    <a:pt x="88814" y="15211"/>
                  </a:cubicBezTo>
                  <a:close/>
                  <a:moveTo>
                    <a:pt x="72753" y="15945"/>
                  </a:moveTo>
                  <a:cubicBezTo>
                    <a:pt x="72686" y="15945"/>
                    <a:pt x="72619" y="15962"/>
                    <a:pt x="72552" y="15995"/>
                  </a:cubicBezTo>
                  <a:lnTo>
                    <a:pt x="69917" y="17563"/>
                  </a:lnTo>
                  <a:cubicBezTo>
                    <a:pt x="69784" y="17630"/>
                    <a:pt x="69784" y="17730"/>
                    <a:pt x="69884" y="17796"/>
                  </a:cubicBezTo>
                  <a:lnTo>
                    <a:pt x="72452" y="19298"/>
                  </a:lnTo>
                  <a:cubicBezTo>
                    <a:pt x="72508" y="19311"/>
                    <a:pt x="72563" y="19319"/>
                    <a:pt x="72616" y="19319"/>
                  </a:cubicBezTo>
                  <a:cubicBezTo>
                    <a:pt x="72691" y="19319"/>
                    <a:pt x="72761" y="19303"/>
                    <a:pt x="72819" y="19264"/>
                  </a:cubicBezTo>
                  <a:lnTo>
                    <a:pt x="75521" y="17730"/>
                  </a:lnTo>
                  <a:cubicBezTo>
                    <a:pt x="75621" y="17663"/>
                    <a:pt x="75621" y="17563"/>
                    <a:pt x="75521" y="17496"/>
                  </a:cubicBezTo>
                  <a:lnTo>
                    <a:pt x="72953" y="15995"/>
                  </a:lnTo>
                  <a:cubicBezTo>
                    <a:pt x="72886" y="15962"/>
                    <a:pt x="72819" y="15945"/>
                    <a:pt x="72753" y="15945"/>
                  </a:cubicBezTo>
                  <a:close/>
                  <a:moveTo>
                    <a:pt x="65164" y="16112"/>
                  </a:moveTo>
                  <a:cubicBezTo>
                    <a:pt x="65097" y="16112"/>
                    <a:pt x="65030" y="16129"/>
                    <a:pt x="64980" y="16162"/>
                  </a:cubicBezTo>
                  <a:lnTo>
                    <a:pt x="64947" y="16162"/>
                  </a:lnTo>
                  <a:lnTo>
                    <a:pt x="62278" y="17696"/>
                  </a:lnTo>
                  <a:cubicBezTo>
                    <a:pt x="62145" y="17763"/>
                    <a:pt x="62145" y="17863"/>
                    <a:pt x="62245" y="17930"/>
                  </a:cubicBezTo>
                  <a:lnTo>
                    <a:pt x="64814" y="19431"/>
                  </a:lnTo>
                  <a:cubicBezTo>
                    <a:pt x="64880" y="19448"/>
                    <a:pt x="64947" y="19456"/>
                    <a:pt x="65014" y="19456"/>
                  </a:cubicBezTo>
                  <a:cubicBezTo>
                    <a:pt x="65080" y="19456"/>
                    <a:pt x="65147" y="19448"/>
                    <a:pt x="65214" y="19431"/>
                  </a:cubicBezTo>
                  <a:lnTo>
                    <a:pt x="67916" y="17863"/>
                  </a:lnTo>
                  <a:cubicBezTo>
                    <a:pt x="68016" y="17796"/>
                    <a:pt x="68016" y="17696"/>
                    <a:pt x="67916" y="17630"/>
                  </a:cubicBezTo>
                  <a:lnTo>
                    <a:pt x="65347" y="16162"/>
                  </a:lnTo>
                  <a:cubicBezTo>
                    <a:pt x="65297" y="16129"/>
                    <a:pt x="65231" y="16112"/>
                    <a:pt x="65164" y="16112"/>
                  </a:cubicBezTo>
                  <a:close/>
                  <a:moveTo>
                    <a:pt x="55907" y="16312"/>
                  </a:moveTo>
                  <a:cubicBezTo>
                    <a:pt x="55840" y="16312"/>
                    <a:pt x="55774" y="16329"/>
                    <a:pt x="55707" y="16362"/>
                  </a:cubicBezTo>
                  <a:lnTo>
                    <a:pt x="53038" y="17897"/>
                  </a:lnTo>
                  <a:cubicBezTo>
                    <a:pt x="52905" y="17963"/>
                    <a:pt x="52905" y="18063"/>
                    <a:pt x="53005" y="18130"/>
                  </a:cubicBezTo>
                  <a:lnTo>
                    <a:pt x="55574" y="19631"/>
                  </a:lnTo>
                  <a:cubicBezTo>
                    <a:pt x="55640" y="19664"/>
                    <a:pt x="55707" y="19681"/>
                    <a:pt x="55774" y="19681"/>
                  </a:cubicBezTo>
                  <a:cubicBezTo>
                    <a:pt x="55840" y="19681"/>
                    <a:pt x="55907" y="19664"/>
                    <a:pt x="55974" y="19631"/>
                  </a:cubicBezTo>
                  <a:lnTo>
                    <a:pt x="58642" y="18063"/>
                  </a:lnTo>
                  <a:cubicBezTo>
                    <a:pt x="58776" y="17997"/>
                    <a:pt x="58776" y="17897"/>
                    <a:pt x="58676" y="17830"/>
                  </a:cubicBezTo>
                  <a:lnTo>
                    <a:pt x="56107" y="16362"/>
                  </a:lnTo>
                  <a:cubicBezTo>
                    <a:pt x="56041" y="16329"/>
                    <a:pt x="55974" y="16312"/>
                    <a:pt x="55907" y="16312"/>
                  </a:cubicBezTo>
                  <a:close/>
                  <a:moveTo>
                    <a:pt x="96403" y="15045"/>
                  </a:moveTo>
                  <a:cubicBezTo>
                    <a:pt x="96336" y="15045"/>
                    <a:pt x="96269" y="15061"/>
                    <a:pt x="96203" y="15095"/>
                  </a:cubicBezTo>
                  <a:lnTo>
                    <a:pt x="89598" y="18897"/>
                  </a:lnTo>
                  <a:cubicBezTo>
                    <a:pt x="89464" y="18964"/>
                    <a:pt x="89464" y="19064"/>
                    <a:pt x="89565" y="19131"/>
                  </a:cubicBezTo>
                  <a:lnTo>
                    <a:pt x="92133" y="20632"/>
                  </a:lnTo>
                  <a:cubicBezTo>
                    <a:pt x="92200" y="20665"/>
                    <a:pt x="92266" y="20682"/>
                    <a:pt x="92333" y="20682"/>
                  </a:cubicBezTo>
                  <a:cubicBezTo>
                    <a:pt x="92400" y="20682"/>
                    <a:pt x="92467" y="20665"/>
                    <a:pt x="92533" y="20632"/>
                  </a:cubicBezTo>
                  <a:lnTo>
                    <a:pt x="99138" y="16796"/>
                  </a:lnTo>
                  <a:cubicBezTo>
                    <a:pt x="99271" y="16729"/>
                    <a:pt x="99271" y="16629"/>
                    <a:pt x="99171" y="16562"/>
                  </a:cubicBezTo>
                  <a:lnTo>
                    <a:pt x="96603" y="15095"/>
                  </a:lnTo>
                  <a:cubicBezTo>
                    <a:pt x="96536" y="15061"/>
                    <a:pt x="96469" y="15045"/>
                    <a:pt x="96403" y="15045"/>
                  </a:cubicBezTo>
                  <a:close/>
                  <a:moveTo>
                    <a:pt x="68833" y="18213"/>
                  </a:moveTo>
                  <a:cubicBezTo>
                    <a:pt x="68766" y="18213"/>
                    <a:pt x="68700" y="18230"/>
                    <a:pt x="68650" y="18263"/>
                  </a:cubicBezTo>
                  <a:lnTo>
                    <a:pt x="65948" y="19831"/>
                  </a:lnTo>
                  <a:cubicBezTo>
                    <a:pt x="65848" y="19898"/>
                    <a:pt x="65814" y="19998"/>
                    <a:pt x="65914" y="20065"/>
                  </a:cubicBezTo>
                  <a:lnTo>
                    <a:pt x="68483" y="21532"/>
                  </a:lnTo>
                  <a:cubicBezTo>
                    <a:pt x="68550" y="21566"/>
                    <a:pt x="68625" y="21583"/>
                    <a:pt x="68700" y="21583"/>
                  </a:cubicBezTo>
                  <a:cubicBezTo>
                    <a:pt x="68775" y="21583"/>
                    <a:pt x="68850" y="21566"/>
                    <a:pt x="68916" y="21532"/>
                  </a:cubicBezTo>
                  <a:lnTo>
                    <a:pt x="68883" y="21532"/>
                  </a:lnTo>
                  <a:lnTo>
                    <a:pt x="71585" y="19998"/>
                  </a:lnTo>
                  <a:cubicBezTo>
                    <a:pt x="71685" y="19931"/>
                    <a:pt x="71718" y="19831"/>
                    <a:pt x="71585" y="19765"/>
                  </a:cubicBezTo>
                  <a:lnTo>
                    <a:pt x="69017" y="18263"/>
                  </a:lnTo>
                  <a:cubicBezTo>
                    <a:pt x="68967" y="18230"/>
                    <a:pt x="68900" y="18213"/>
                    <a:pt x="68833" y="18213"/>
                  </a:cubicBezTo>
                  <a:close/>
                  <a:moveTo>
                    <a:pt x="51971" y="18605"/>
                  </a:moveTo>
                  <a:cubicBezTo>
                    <a:pt x="51904" y="18605"/>
                    <a:pt x="51838" y="18614"/>
                    <a:pt x="51771" y="18630"/>
                  </a:cubicBezTo>
                  <a:lnTo>
                    <a:pt x="49102" y="20198"/>
                  </a:lnTo>
                  <a:cubicBezTo>
                    <a:pt x="49002" y="20265"/>
                    <a:pt x="48969" y="20365"/>
                    <a:pt x="49069" y="20432"/>
                  </a:cubicBezTo>
                  <a:lnTo>
                    <a:pt x="51637" y="21899"/>
                  </a:lnTo>
                  <a:cubicBezTo>
                    <a:pt x="51704" y="21933"/>
                    <a:pt x="51771" y="21949"/>
                    <a:pt x="51838" y="21949"/>
                  </a:cubicBezTo>
                  <a:cubicBezTo>
                    <a:pt x="51904" y="21949"/>
                    <a:pt x="51971" y="21933"/>
                    <a:pt x="52038" y="21899"/>
                  </a:cubicBezTo>
                  <a:lnTo>
                    <a:pt x="54740" y="20365"/>
                  </a:lnTo>
                  <a:cubicBezTo>
                    <a:pt x="54840" y="20298"/>
                    <a:pt x="54840" y="20198"/>
                    <a:pt x="54740" y="20131"/>
                  </a:cubicBezTo>
                  <a:lnTo>
                    <a:pt x="52171" y="18630"/>
                  </a:lnTo>
                  <a:cubicBezTo>
                    <a:pt x="52104" y="18614"/>
                    <a:pt x="52038" y="18605"/>
                    <a:pt x="51971" y="18605"/>
                  </a:cubicBezTo>
                  <a:close/>
                  <a:moveTo>
                    <a:pt x="60450" y="18861"/>
                  </a:moveTo>
                  <a:cubicBezTo>
                    <a:pt x="60375" y="18861"/>
                    <a:pt x="60293" y="18889"/>
                    <a:pt x="60210" y="18931"/>
                  </a:cubicBezTo>
                  <a:lnTo>
                    <a:pt x="60210" y="18897"/>
                  </a:lnTo>
                  <a:lnTo>
                    <a:pt x="55640" y="21532"/>
                  </a:lnTo>
                  <a:cubicBezTo>
                    <a:pt x="55540" y="21599"/>
                    <a:pt x="55540" y="21699"/>
                    <a:pt x="55640" y="21766"/>
                  </a:cubicBezTo>
                  <a:lnTo>
                    <a:pt x="58209" y="23234"/>
                  </a:lnTo>
                  <a:cubicBezTo>
                    <a:pt x="58259" y="23267"/>
                    <a:pt x="58326" y="23284"/>
                    <a:pt x="58392" y="23284"/>
                  </a:cubicBezTo>
                  <a:cubicBezTo>
                    <a:pt x="58459" y="23284"/>
                    <a:pt x="58526" y="23267"/>
                    <a:pt x="58576" y="23234"/>
                  </a:cubicBezTo>
                  <a:lnTo>
                    <a:pt x="63146" y="20598"/>
                  </a:lnTo>
                  <a:cubicBezTo>
                    <a:pt x="63246" y="20532"/>
                    <a:pt x="63279" y="20432"/>
                    <a:pt x="63179" y="20398"/>
                  </a:cubicBezTo>
                  <a:lnTo>
                    <a:pt x="60577" y="18897"/>
                  </a:lnTo>
                  <a:cubicBezTo>
                    <a:pt x="60539" y="18872"/>
                    <a:pt x="60496" y="18861"/>
                    <a:pt x="60450" y="18861"/>
                  </a:cubicBezTo>
                  <a:close/>
                  <a:moveTo>
                    <a:pt x="87717" y="20048"/>
                  </a:moveTo>
                  <a:cubicBezTo>
                    <a:pt x="87647" y="20048"/>
                    <a:pt x="87580" y="20065"/>
                    <a:pt x="87530" y="20098"/>
                  </a:cubicBezTo>
                  <a:lnTo>
                    <a:pt x="84828" y="21633"/>
                  </a:lnTo>
                  <a:cubicBezTo>
                    <a:pt x="84728" y="21699"/>
                    <a:pt x="84694" y="21799"/>
                    <a:pt x="84828" y="21866"/>
                  </a:cubicBezTo>
                  <a:lnTo>
                    <a:pt x="87396" y="23367"/>
                  </a:lnTo>
                  <a:cubicBezTo>
                    <a:pt x="87446" y="23400"/>
                    <a:pt x="87513" y="23417"/>
                    <a:pt x="87580" y="23417"/>
                  </a:cubicBezTo>
                  <a:cubicBezTo>
                    <a:pt x="87647" y="23417"/>
                    <a:pt x="87713" y="23400"/>
                    <a:pt x="87763" y="23367"/>
                  </a:cubicBezTo>
                  <a:lnTo>
                    <a:pt x="90465" y="21799"/>
                  </a:lnTo>
                  <a:cubicBezTo>
                    <a:pt x="90565" y="21733"/>
                    <a:pt x="90599" y="21633"/>
                    <a:pt x="90499" y="21566"/>
                  </a:cubicBezTo>
                  <a:lnTo>
                    <a:pt x="87930" y="20098"/>
                  </a:lnTo>
                  <a:cubicBezTo>
                    <a:pt x="87863" y="20065"/>
                    <a:pt x="87788" y="20048"/>
                    <a:pt x="87717" y="20048"/>
                  </a:cubicBezTo>
                  <a:close/>
                  <a:moveTo>
                    <a:pt x="80124" y="20215"/>
                  </a:moveTo>
                  <a:cubicBezTo>
                    <a:pt x="80058" y="20215"/>
                    <a:pt x="79991" y="20232"/>
                    <a:pt x="79924" y="20265"/>
                  </a:cubicBezTo>
                  <a:lnTo>
                    <a:pt x="77256" y="21799"/>
                  </a:lnTo>
                  <a:cubicBezTo>
                    <a:pt x="77122" y="21866"/>
                    <a:pt x="77122" y="21966"/>
                    <a:pt x="77222" y="22033"/>
                  </a:cubicBezTo>
                  <a:lnTo>
                    <a:pt x="79791" y="23534"/>
                  </a:lnTo>
                  <a:cubicBezTo>
                    <a:pt x="79858" y="23567"/>
                    <a:pt x="79924" y="23584"/>
                    <a:pt x="79991" y="23584"/>
                  </a:cubicBezTo>
                  <a:cubicBezTo>
                    <a:pt x="80058" y="23584"/>
                    <a:pt x="80124" y="23567"/>
                    <a:pt x="80191" y="23534"/>
                  </a:cubicBezTo>
                  <a:lnTo>
                    <a:pt x="82860" y="21966"/>
                  </a:lnTo>
                  <a:cubicBezTo>
                    <a:pt x="82993" y="21933"/>
                    <a:pt x="82993" y="21799"/>
                    <a:pt x="82893" y="21766"/>
                  </a:cubicBezTo>
                  <a:lnTo>
                    <a:pt x="80325" y="20265"/>
                  </a:lnTo>
                  <a:cubicBezTo>
                    <a:pt x="80258" y="20232"/>
                    <a:pt x="80191" y="20215"/>
                    <a:pt x="80124" y="20215"/>
                  </a:cubicBezTo>
                  <a:close/>
                  <a:moveTo>
                    <a:pt x="48052" y="20849"/>
                  </a:moveTo>
                  <a:cubicBezTo>
                    <a:pt x="47985" y="20849"/>
                    <a:pt x="47918" y="20865"/>
                    <a:pt x="47868" y="20899"/>
                  </a:cubicBezTo>
                  <a:lnTo>
                    <a:pt x="45166" y="22466"/>
                  </a:lnTo>
                  <a:cubicBezTo>
                    <a:pt x="45066" y="22533"/>
                    <a:pt x="45033" y="22633"/>
                    <a:pt x="45133" y="22700"/>
                  </a:cubicBezTo>
                  <a:lnTo>
                    <a:pt x="47701" y="24168"/>
                  </a:lnTo>
                  <a:cubicBezTo>
                    <a:pt x="47768" y="24201"/>
                    <a:pt x="47835" y="24218"/>
                    <a:pt x="47901" y="24218"/>
                  </a:cubicBezTo>
                  <a:cubicBezTo>
                    <a:pt x="47968" y="24218"/>
                    <a:pt x="48035" y="24201"/>
                    <a:pt x="48102" y="24168"/>
                  </a:cubicBezTo>
                  <a:lnTo>
                    <a:pt x="50804" y="22633"/>
                  </a:lnTo>
                  <a:cubicBezTo>
                    <a:pt x="50904" y="22567"/>
                    <a:pt x="50904" y="22466"/>
                    <a:pt x="50804" y="22400"/>
                  </a:cubicBezTo>
                  <a:lnTo>
                    <a:pt x="48235" y="20899"/>
                  </a:lnTo>
                  <a:cubicBezTo>
                    <a:pt x="48185" y="20865"/>
                    <a:pt x="48118" y="20849"/>
                    <a:pt x="48052" y="20849"/>
                  </a:cubicBezTo>
                  <a:close/>
                  <a:moveTo>
                    <a:pt x="54643" y="22211"/>
                  </a:moveTo>
                  <a:cubicBezTo>
                    <a:pt x="54568" y="22211"/>
                    <a:pt x="54498" y="22227"/>
                    <a:pt x="54439" y="22266"/>
                  </a:cubicBezTo>
                  <a:lnTo>
                    <a:pt x="54406" y="22233"/>
                  </a:lnTo>
                  <a:lnTo>
                    <a:pt x="51704" y="23801"/>
                  </a:lnTo>
                  <a:cubicBezTo>
                    <a:pt x="51604" y="23867"/>
                    <a:pt x="51604" y="23968"/>
                    <a:pt x="51704" y="24034"/>
                  </a:cubicBezTo>
                  <a:lnTo>
                    <a:pt x="54273" y="25502"/>
                  </a:lnTo>
                  <a:cubicBezTo>
                    <a:pt x="54339" y="25535"/>
                    <a:pt x="54406" y="25552"/>
                    <a:pt x="54473" y="25552"/>
                  </a:cubicBezTo>
                  <a:cubicBezTo>
                    <a:pt x="54540" y="25552"/>
                    <a:pt x="54606" y="25535"/>
                    <a:pt x="54673" y="25502"/>
                  </a:cubicBezTo>
                  <a:lnTo>
                    <a:pt x="57342" y="23968"/>
                  </a:lnTo>
                  <a:cubicBezTo>
                    <a:pt x="57475" y="23901"/>
                    <a:pt x="57475" y="23801"/>
                    <a:pt x="57375" y="23734"/>
                  </a:cubicBezTo>
                  <a:lnTo>
                    <a:pt x="54806" y="22233"/>
                  </a:lnTo>
                  <a:cubicBezTo>
                    <a:pt x="54751" y="22219"/>
                    <a:pt x="54696" y="22211"/>
                    <a:pt x="54643" y="22211"/>
                  </a:cubicBezTo>
                  <a:close/>
                  <a:moveTo>
                    <a:pt x="83827" y="22350"/>
                  </a:moveTo>
                  <a:cubicBezTo>
                    <a:pt x="83760" y="22350"/>
                    <a:pt x="83694" y="22366"/>
                    <a:pt x="83627" y="22400"/>
                  </a:cubicBezTo>
                  <a:lnTo>
                    <a:pt x="80925" y="23968"/>
                  </a:lnTo>
                  <a:cubicBezTo>
                    <a:pt x="80792" y="24001"/>
                    <a:pt x="80792" y="24101"/>
                    <a:pt x="80892" y="24168"/>
                  </a:cubicBezTo>
                  <a:lnTo>
                    <a:pt x="83460" y="25669"/>
                  </a:lnTo>
                  <a:cubicBezTo>
                    <a:pt x="83527" y="25702"/>
                    <a:pt x="83594" y="25719"/>
                    <a:pt x="83660" y="25719"/>
                  </a:cubicBezTo>
                  <a:cubicBezTo>
                    <a:pt x="83727" y="25719"/>
                    <a:pt x="83794" y="25702"/>
                    <a:pt x="83860" y="25669"/>
                  </a:cubicBezTo>
                  <a:lnTo>
                    <a:pt x="86562" y="24101"/>
                  </a:lnTo>
                  <a:cubicBezTo>
                    <a:pt x="86662" y="24034"/>
                    <a:pt x="86662" y="23934"/>
                    <a:pt x="86562" y="23867"/>
                  </a:cubicBezTo>
                  <a:lnTo>
                    <a:pt x="84027" y="22400"/>
                  </a:lnTo>
                  <a:cubicBezTo>
                    <a:pt x="83961" y="22366"/>
                    <a:pt x="83894" y="22350"/>
                    <a:pt x="83827" y="22350"/>
                  </a:cubicBezTo>
                  <a:close/>
                  <a:moveTo>
                    <a:pt x="44132" y="23150"/>
                  </a:moveTo>
                  <a:cubicBezTo>
                    <a:pt x="44065" y="23150"/>
                    <a:pt x="43999" y="23167"/>
                    <a:pt x="43932" y="23200"/>
                  </a:cubicBezTo>
                  <a:lnTo>
                    <a:pt x="41230" y="24735"/>
                  </a:lnTo>
                  <a:cubicBezTo>
                    <a:pt x="41130" y="24801"/>
                    <a:pt x="41097" y="24902"/>
                    <a:pt x="41230" y="24968"/>
                  </a:cubicBezTo>
                  <a:lnTo>
                    <a:pt x="43799" y="26469"/>
                  </a:lnTo>
                  <a:cubicBezTo>
                    <a:pt x="43849" y="26486"/>
                    <a:pt x="43915" y="26494"/>
                    <a:pt x="43982" y="26494"/>
                  </a:cubicBezTo>
                  <a:cubicBezTo>
                    <a:pt x="44049" y="26494"/>
                    <a:pt x="44115" y="26486"/>
                    <a:pt x="44165" y="26469"/>
                  </a:cubicBezTo>
                  <a:lnTo>
                    <a:pt x="46867" y="24902"/>
                  </a:lnTo>
                  <a:cubicBezTo>
                    <a:pt x="46967" y="24835"/>
                    <a:pt x="47001" y="24735"/>
                    <a:pt x="46901" y="24668"/>
                  </a:cubicBezTo>
                  <a:lnTo>
                    <a:pt x="44332" y="23200"/>
                  </a:lnTo>
                  <a:cubicBezTo>
                    <a:pt x="44266" y="23167"/>
                    <a:pt x="44199" y="23150"/>
                    <a:pt x="44132" y="23150"/>
                  </a:cubicBezTo>
                  <a:close/>
                  <a:moveTo>
                    <a:pt x="59743" y="23484"/>
                  </a:moveTo>
                  <a:cubicBezTo>
                    <a:pt x="59677" y="23484"/>
                    <a:pt x="59610" y="23501"/>
                    <a:pt x="59543" y="23534"/>
                  </a:cubicBezTo>
                  <a:lnTo>
                    <a:pt x="56875" y="25102"/>
                  </a:lnTo>
                  <a:cubicBezTo>
                    <a:pt x="56741" y="25168"/>
                    <a:pt x="56741" y="25268"/>
                    <a:pt x="56841" y="25302"/>
                  </a:cubicBezTo>
                  <a:lnTo>
                    <a:pt x="59410" y="26803"/>
                  </a:lnTo>
                  <a:cubicBezTo>
                    <a:pt x="59476" y="26836"/>
                    <a:pt x="59543" y="26853"/>
                    <a:pt x="59610" y="26853"/>
                  </a:cubicBezTo>
                  <a:cubicBezTo>
                    <a:pt x="59677" y="26853"/>
                    <a:pt x="59743" y="26836"/>
                    <a:pt x="59810" y="26803"/>
                  </a:cubicBezTo>
                  <a:lnTo>
                    <a:pt x="59777" y="26803"/>
                  </a:lnTo>
                  <a:lnTo>
                    <a:pt x="62479" y="25235"/>
                  </a:lnTo>
                  <a:cubicBezTo>
                    <a:pt x="62579" y="25168"/>
                    <a:pt x="62612" y="25068"/>
                    <a:pt x="62512" y="25002"/>
                  </a:cubicBezTo>
                  <a:lnTo>
                    <a:pt x="59943" y="23534"/>
                  </a:lnTo>
                  <a:cubicBezTo>
                    <a:pt x="59877" y="23501"/>
                    <a:pt x="59810" y="23484"/>
                    <a:pt x="59743" y="23484"/>
                  </a:cubicBezTo>
                  <a:close/>
                  <a:moveTo>
                    <a:pt x="50674" y="24485"/>
                  </a:moveTo>
                  <a:cubicBezTo>
                    <a:pt x="50612" y="24485"/>
                    <a:pt x="50553" y="24501"/>
                    <a:pt x="50503" y="24535"/>
                  </a:cubicBezTo>
                  <a:lnTo>
                    <a:pt x="50470" y="24501"/>
                  </a:lnTo>
                  <a:lnTo>
                    <a:pt x="47801" y="26069"/>
                  </a:lnTo>
                  <a:cubicBezTo>
                    <a:pt x="47701" y="26136"/>
                    <a:pt x="47668" y="26236"/>
                    <a:pt x="47768" y="26303"/>
                  </a:cubicBezTo>
                  <a:lnTo>
                    <a:pt x="50337" y="27804"/>
                  </a:lnTo>
                  <a:cubicBezTo>
                    <a:pt x="50403" y="27820"/>
                    <a:pt x="50470" y="27829"/>
                    <a:pt x="50537" y="27829"/>
                  </a:cubicBezTo>
                  <a:cubicBezTo>
                    <a:pt x="50603" y="27829"/>
                    <a:pt x="50670" y="27820"/>
                    <a:pt x="50737" y="27804"/>
                  </a:cubicBezTo>
                  <a:lnTo>
                    <a:pt x="53439" y="26236"/>
                  </a:lnTo>
                  <a:cubicBezTo>
                    <a:pt x="53539" y="26169"/>
                    <a:pt x="53572" y="26069"/>
                    <a:pt x="53439" y="26002"/>
                  </a:cubicBezTo>
                  <a:lnTo>
                    <a:pt x="50870" y="24535"/>
                  </a:lnTo>
                  <a:cubicBezTo>
                    <a:pt x="50804" y="24501"/>
                    <a:pt x="50737" y="24485"/>
                    <a:pt x="50674" y="24485"/>
                  </a:cubicBezTo>
                  <a:close/>
                  <a:moveTo>
                    <a:pt x="79858" y="24618"/>
                  </a:moveTo>
                  <a:cubicBezTo>
                    <a:pt x="79791" y="24618"/>
                    <a:pt x="79724" y="24635"/>
                    <a:pt x="79657" y="24668"/>
                  </a:cubicBezTo>
                  <a:lnTo>
                    <a:pt x="76989" y="26202"/>
                  </a:lnTo>
                  <a:cubicBezTo>
                    <a:pt x="76889" y="26269"/>
                    <a:pt x="76855" y="26369"/>
                    <a:pt x="76956" y="26436"/>
                  </a:cubicBezTo>
                  <a:lnTo>
                    <a:pt x="79557" y="27904"/>
                  </a:lnTo>
                  <a:cubicBezTo>
                    <a:pt x="79607" y="27937"/>
                    <a:pt x="79666" y="27954"/>
                    <a:pt x="79728" y="27954"/>
                  </a:cubicBezTo>
                  <a:cubicBezTo>
                    <a:pt x="79791" y="27954"/>
                    <a:pt x="79858" y="27937"/>
                    <a:pt x="79924" y="27904"/>
                  </a:cubicBezTo>
                  <a:lnTo>
                    <a:pt x="82626" y="26369"/>
                  </a:lnTo>
                  <a:cubicBezTo>
                    <a:pt x="82726" y="26303"/>
                    <a:pt x="82760" y="26202"/>
                    <a:pt x="82660" y="26136"/>
                  </a:cubicBezTo>
                  <a:lnTo>
                    <a:pt x="80058" y="24668"/>
                  </a:lnTo>
                  <a:cubicBezTo>
                    <a:pt x="79991" y="24635"/>
                    <a:pt x="79924" y="24618"/>
                    <a:pt x="79858" y="24618"/>
                  </a:cubicBezTo>
                  <a:close/>
                  <a:moveTo>
                    <a:pt x="64080" y="20982"/>
                  </a:moveTo>
                  <a:cubicBezTo>
                    <a:pt x="64013" y="20982"/>
                    <a:pt x="63946" y="20999"/>
                    <a:pt x="63880" y="21032"/>
                  </a:cubicBezTo>
                  <a:lnTo>
                    <a:pt x="60777" y="22800"/>
                  </a:lnTo>
                  <a:cubicBezTo>
                    <a:pt x="60644" y="22867"/>
                    <a:pt x="60644" y="22967"/>
                    <a:pt x="60744" y="23034"/>
                  </a:cubicBezTo>
                  <a:lnTo>
                    <a:pt x="64046" y="24935"/>
                  </a:lnTo>
                  <a:cubicBezTo>
                    <a:pt x="64146" y="25002"/>
                    <a:pt x="64146" y="25102"/>
                    <a:pt x="64046" y="25168"/>
                  </a:cubicBezTo>
                  <a:lnTo>
                    <a:pt x="61545" y="26603"/>
                  </a:lnTo>
                  <a:cubicBezTo>
                    <a:pt x="61411" y="26669"/>
                    <a:pt x="61411" y="26770"/>
                    <a:pt x="61511" y="26836"/>
                  </a:cubicBezTo>
                  <a:lnTo>
                    <a:pt x="64080" y="28304"/>
                  </a:lnTo>
                  <a:cubicBezTo>
                    <a:pt x="64146" y="28354"/>
                    <a:pt x="64221" y="28379"/>
                    <a:pt x="64297" y="28379"/>
                  </a:cubicBezTo>
                  <a:cubicBezTo>
                    <a:pt x="64372" y="28379"/>
                    <a:pt x="64447" y="28354"/>
                    <a:pt x="64513" y="28304"/>
                  </a:cubicBezTo>
                  <a:lnTo>
                    <a:pt x="70484" y="24868"/>
                  </a:lnTo>
                  <a:cubicBezTo>
                    <a:pt x="70618" y="24801"/>
                    <a:pt x="70618" y="24668"/>
                    <a:pt x="70518" y="24635"/>
                  </a:cubicBezTo>
                  <a:lnTo>
                    <a:pt x="64280" y="21032"/>
                  </a:lnTo>
                  <a:cubicBezTo>
                    <a:pt x="64213" y="20999"/>
                    <a:pt x="64146" y="20982"/>
                    <a:pt x="64080" y="20982"/>
                  </a:cubicBezTo>
                  <a:close/>
                  <a:moveTo>
                    <a:pt x="55807" y="25752"/>
                  </a:moveTo>
                  <a:cubicBezTo>
                    <a:pt x="55740" y="25752"/>
                    <a:pt x="55674" y="25769"/>
                    <a:pt x="55607" y="25802"/>
                  </a:cubicBezTo>
                  <a:lnTo>
                    <a:pt x="52938" y="27337"/>
                  </a:lnTo>
                  <a:cubicBezTo>
                    <a:pt x="52805" y="27403"/>
                    <a:pt x="52805" y="27503"/>
                    <a:pt x="52905" y="27570"/>
                  </a:cubicBezTo>
                  <a:lnTo>
                    <a:pt x="55474" y="29071"/>
                  </a:lnTo>
                  <a:cubicBezTo>
                    <a:pt x="55540" y="29088"/>
                    <a:pt x="55607" y="29096"/>
                    <a:pt x="55674" y="29096"/>
                  </a:cubicBezTo>
                  <a:cubicBezTo>
                    <a:pt x="55740" y="29096"/>
                    <a:pt x="55807" y="29088"/>
                    <a:pt x="55874" y="29071"/>
                  </a:cubicBezTo>
                  <a:lnTo>
                    <a:pt x="58576" y="27503"/>
                  </a:lnTo>
                  <a:cubicBezTo>
                    <a:pt x="58676" y="27437"/>
                    <a:pt x="58676" y="27337"/>
                    <a:pt x="58576" y="27270"/>
                  </a:cubicBezTo>
                  <a:lnTo>
                    <a:pt x="56007" y="25802"/>
                  </a:lnTo>
                  <a:cubicBezTo>
                    <a:pt x="55941" y="25769"/>
                    <a:pt x="55874" y="25752"/>
                    <a:pt x="55807" y="25752"/>
                  </a:cubicBezTo>
                  <a:close/>
                  <a:moveTo>
                    <a:pt x="38478" y="26386"/>
                  </a:moveTo>
                  <a:cubicBezTo>
                    <a:pt x="38411" y="26386"/>
                    <a:pt x="38345" y="26403"/>
                    <a:pt x="38295" y="26436"/>
                  </a:cubicBezTo>
                  <a:lnTo>
                    <a:pt x="35593" y="27970"/>
                  </a:lnTo>
                  <a:cubicBezTo>
                    <a:pt x="35493" y="28037"/>
                    <a:pt x="35459" y="28137"/>
                    <a:pt x="35593" y="28204"/>
                  </a:cubicBezTo>
                  <a:lnTo>
                    <a:pt x="38161" y="29705"/>
                  </a:lnTo>
                  <a:cubicBezTo>
                    <a:pt x="38211" y="29722"/>
                    <a:pt x="38278" y="29730"/>
                    <a:pt x="38345" y="29730"/>
                  </a:cubicBezTo>
                  <a:cubicBezTo>
                    <a:pt x="38411" y="29730"/>
                    <a:pt x="38478" y="29722"/>
                    <a:pt x="38528" y="29705"/>
                  </a:cubicBezTo>
                  <a:lnTo>
                    <a:pt x="41230" y="28137"/>
                  </a:lnTo>
                  <a:cubicBezTo>
                    <a:pt x="41330" y="28071"/>
                    <a:pt x="41363" y="27970"/>
                    <a:pt x="41263" y="27904"/>
                  </a:cubicBezTo>
                  <a:lnTo>
                    <a:pt x="38662" y="26436"/>
                  </a:lnTo>
                  <a:cubicBezTo>
                    <a:pt x="38611" y="26403"/>
                    <a:pt x="38545" y="26386"/>
                    <a:pt x="38478" y="26386"/>
                  </a:cubicBezTo>
                  <a:close/>
                  <a:moveTo>
                    <a:pt x="46776" y="26723"/>
                  </a:moveTo>
                  <a:cubicBezTo>
                    <a:pt x="46698" y="26723"/>
                    <a:pt x="46622" y="26748"/>
                    <a:pt x="46567" y="26803"/>
                  </a:cubicBezTo>
                  <a:lnTo>
                    <a:pt x="43865" y="28337"/>
                  </a:lnTo>
                  <a:cubicBezTo>
                    <a:pt x="43765" y="28404"/>
                    <a:pt x="43765" y="28504"/>
                    <a:pt x="43865" y="28571"/>
                  </a:cubicBezTo>
                  <a:lnTo>
                    <a:pt x="46434" y="30072"/>
                  </a:lnTo>
                  <a:cubicBezTo>
                    <a:pt x="46500" y="30105"/>
                    <a:pt x="46567" y="30122"/>
                    <a:pt x="46634" y="30122"/>
                  </a:cubicBezTo>
                  <a:cubicBezTo>
                    <a:pt x="46701" y="30122"/>
                    <a:pt x="46767" y="30105"/>
                    <a:pt x="46834" y="30072"/>
                  </a:cubicBezTo>
                  <a:lnTo>
                    <a:pt x="49503" y="28504"/>
                  </a:lnTo>
                  <a:cubicBezTo>
                    <a:pt x="49636" y="28437"/>
                    <a:pt x="49636" y="28337"/>
                    <a:pt x="49536" y="28271"/>
                  </a:cubicBezTo>
                  <a:lnTo>
                    <a:pt x="46967" y="26770"/>
                  </a:lnTo>
                  <a:cubicBezTo>
                    <a:pt x="46907" y="26740"/>
                    <a:pt x="46841" y="26723"/>
                    <a:pt x="46776" y="26723"/>
                  </a:cubicBezTo>
                  <a:close/>
                  <a:moveTo>
                    <a:pt x="60531" y="27287"/>
                  </a:moveTo>
                  <a:cubicBezTo>
                    <a:pt x="60460" y="27287"/>
                    <a:pt x="60394" y="27303"/>
                    <a:pt x="60344" y="27337"/>
                  </a:cubicBezTo>
                  <a:lnTo>
                    <a:pt x="57642" y="28871"/>
                  </a:lnTo>
                  <a:cubicBezTo>
                    <a:pt x="57542" y="28938"/>
                    <a:pt x="57508" y="29038"/>
                    <a:pt x="57608" y="29105"/>
                  </a:cubicBezTo>
                  <a:lnTo>
                    <a:pt x="60210" y="30606"/>
                  </a:lnTo>
                  <a:cubicBezTo>
                    <a:pt x="60252" y="30619"/>
                    <a:pt x="60305" y="30628"/>
                    <a:pt x="60359" y="30628"/>
                  </a:cubicBezTo>
                  <a:cubicBezTo>
                    <a:pt x="60437" y="30628"/>
                    <a:pt x="60519" y="30611"/>
                    <a:pt x="60577" y="30572"/>
                  </a:cubicBezTo>
                  <a:lnTo>
                    <a:pt x="63246" y="29038"/>
                  </a:lnTo>
                  <a:cubicBezTo>
                    <a:pt x="63379" y="28938"/>
                    <a:pt x="63379" y="28871"/>
                    <a:pt x="63279" y="28804"/>
                  </a:cubicBezTo>
                  <a:lnTo>
                    <a:pt x="60744" y="27337"/>
                  </a:lnTo>
                  <a:cubicBezTo>
                    <a:pt x="60677" y="27303"/>
                    <a:pt x="60602" y="27287"/>
                    <a:pt x="60531" y="27287"/>
                  </a:cubicBezTo>
                  <a:close/>
                  <a:moveTo>
                    <a:pt x="51888" y="28020"/>
                  </a:moveTo>
                  <a:cubicBezTo>
                    <a:pt x="51821" y="28020"/>
                    <a:pt x="51754" y="28037"/>
                    <a:pt x="51704" y="28071"/>
                  </a:cubicBezTo>
                  <a:lnTo>
                    <a:pt x="49002" y="29638"/>
                  </a:lnTo>
                  <a:cubicBezTo>
                    <a:pt x="48902" y="29705"/>
                    <a:pt x="48869" y="29805"/>
                    <a:pt x="48969" y="29872"/>
                  </a:cubicBezTo>
                  <a:lnTo>
                    <a:pt x="51537" y="31340"/>
                  </a:lnTo>
                  <a:cubicBezTo>
                    <a:pt x="51604" y="31373"/>
                    <a:pt x="51671" y="31390"/>
                    <a:pt x="51738" y="31390"/>
                  </a:cubicBezTo>
                  <a:cubicBezTo>
                    <a:pt x="51804" y="31390"/>
                    <a:pt x="51871" y="31373"/>
                    <a:pt x="51938" y="31340"/>
                  </a:cubicBezTo>
                  <a:lnTo>
                    <a:pt x="54640" y="29805"/>
                  </a:lnTo>
                  <a:cubicBezTo>
                    <a:pt x="54740" y="29738"/>
                    <a:pt x="54773" y="29638"/>
                    <a:pt x="54640" y="29572"/>
                  </a:cubicBezTo>
                  <a:lnTo>
                    <a:pt x="52071" y="28071"/>
                  </a:lnTo>
                  <a:cubicBezTo>
                    <a:pt x="52021" y="28037"/>
                    <a:pt x="51954" y="28020"/>
                    <a:pt x="51888" y="28020"/>
                  </a:cubicBezTo>
                  <a:close/>
                  <a:moveTo>
                    <a:pt x="75121" y="27353"/>
                  </a:moveTo>
                  <a:cubicBezTo>
                    <a:pt x="75054" y="27353"/>
                    <a:pt x="74987" y="27370"/>
                    <a:pt x="74921" y="27403"/>
                  </a:cubicBezTo>
                  <a:lnTo>
                    <a:pt x="70784" y="29805"/>
                  </a:lnTo>
                  <a:cubicBezTo>
                    <a:pt x="70684" y="29872"/>
                    <a:pt x="70651" y="29972"/>
                    <a:pt x="70751" y="30005"/>
                  </a:cubicBezTo>
                  <a:lnTo>
                    <a:pt x="73320" y="31506"/>
                  </a:lnTo>
                  <a:cubicBezTo>
                    <a:pt x="73386" y="31540"/>
                    <a:pt x="73453" y="31556"/>
                    <a:pt x="73520" y="31556"/>
                  </a:cubicBezTo>
                  <a:cubicBezTo>
                    <a:pt x="73586" y="31556"/>
                    <a:pt x="73653" y="31540"/>
                    <a:pt x="73720" y="31506"/>
                  </a:cubicBezTo>
                  <a:lnTo>
                    <a:pt x="77856" y="29105"/>
                  </a:lnTo>
                  <a:cubicBezTo>
                    <a:pt x="77990" y="29038"/>
                    <a:pt x="77990" y="28938"/>
                    <a:pt x="77890" y="28871"/>
                  </a:cubicBezTo>
                  <a:lnTo>
                    <a:pt x="75321" y="27403"/>
                  </a:lnTo>
                  <a:cubicBezTo>
                    <a:pt x="75254" y="27370"/>
                    <a:pt x="75188" y="27353"/>
                    <a:pt x="75121" y="27353"/>
                  </a:cubicBezTo>
                  <a:close/>
                  <a:moveTo>
                    <a:pt x="71468" y="25252"/>
                  </a:moveTo>
                  <a:cubicBezTo>
                    <a:pt x="71402" y="25252"/>
                    <a:pt x="71335" y="25268"/>
                    <a:pt x="71285" y="25302"/>
                  </a:cubicBezTo>
                  <a:lnTo>
                    <a:pt x="63413" y="29838"/>
                  </a:lnTo>
                  <a:cubicBezTo>
                    <a:pt x="63312" y="29905"/>
                    <a:pt x="63279" y="30005"/>
                    <a:pt x="63379" y="30072"/>
                  </a:cubicBezTo>
                  <a:lnTo>
                    <a:pt x="65948" y="31540"/>
                  </a:lnTo>
                  <a:cubicBezTo>
                    <a:pt x="65999" y="31565"/>
                    <a:pt x="66050" y="31576"/>
                    <a:pt x="66099" y="31576"/>
                  </a:cubicBezTo>
                  <a:cubicBezTo>
                    <a:pt x="66178" y="31576"/>
                    <a:pt x="66253" y="31548"/>
                    <a:pt x="66315" y="31506"/>
                  </a:cubicBezTo>
                  <a:lnTo>
                    <a:pt x="66348" y="31540"/>
                  </a:lnTo>
                  <a:lnTo>
                    <a:pt x="74220" y="27003"/>
                  </a:lnTo>
                  <a:cubicBezTo>
                    <a:pt x="74320" y="26936"/>
                    <a:pt x="74354" y="26836"/>
                    <a:pt x="74220" y="26770"/>
                  </a:cubicBezTo>
                  <a:lnTo>
                    <a:pt x="71652" y="25302"/>
                  </a:lnTo>
                  <a:cubicBezTo>
                    <a:pt x="71602" y="25268"/>
                    <a:pt x="71535" y="25252"/>
                    <a:pt x="71468" y="25252"/>
                  </a:cubicBezTo>
                  <a:close/>
                  <a:moveTo>
                    <a:pt x="34559" y="28654"/>
                  </a:moveTo>
                  <a:cubicBezTo>
                    <a:pt x="34492" y="28654"/>
                    <a:pt x="34425" y="28671"/>
                    <a:pt x="34358" y="28704"/>
                  </a:cubicBezTo>
                  <a:lnTo>
                    <a:pt x="31690" y="30239"/>
                  </a:lnTo>
                  <a:cubicBezTo>
                    <a:pt x="31556" y="30305"/>
                    <a:pt x="31556" y="30406"/>
                    <a:pt x="31657" y="30472"/>
                  </a:cubicBezTo>
                  <a:lnTo>
                    <a:pt x="34225" y="31973"/>
                  </a:lnTo>
                  <a:cubicBezTo>
                    <a:pt x="34292" y="31990"/>
                    <a:pt x="34358" y="31998"/>
                    <a:pt x="34425" y="31998"/>
                  </a:cubicBezTo>
                  <a:cubicBezTo>
                    <a:pt x="34492" y="31998"/>
                    <a:pt x="34559" y="31990"/>
                    <a:pt x="34625" y="31973"/>
                  </a:cubicBezTo>
                  <a:lnTo>
                    <a:pt x="37294" y="30406"/>
                  </a:lnTo>
                  <a:cubicBezTo>
                    <a:pt x="37427" y="30339"/>
                    <a:pt x="37427" y="30239"/>
                    <a:pt x="37327" y="30172"/>
                  </a:cubicBezTo>
                  <a:lnTo>
                    <a:pt x="34759" y="28704"/>
                  </a:lnTo>
                  <a:cubicBezTo>
                    <a:pt x="34692" y="28671"/>
                    <a:pt x="34625" y="28654"/>
                    <a:pt x="34559" y="28654"/>
                  </a:cubicBezTo>
                  <a:close/>
                  <a:moveTo>
                    <a:pt x="42848" y="29021"/>
                  </a:moveTo>
                  <a:cubicBezTo>
                    <a:pt x="42773" y="29021"/>
                    <a:pt x="42698" y="29038"/>
                    <a:pt x="42631" y="29071"/>
                  </a:cubicBezTo>
                  <a:lnTo>
                    <a:pt x="39962" y="30639"/>
                  </a:lnTo>
                  <a:cubicBezTo>
                    <a:pt x="39829" y="30672"/>
                    <a:pt x="39829" y="30806"/>
                    <a:pt x="39962" y="30839"/>
                  </a:cubicBezTo>
                  <a:lnTo>
                    <a:pt x="42531" y="32340"/>
                  </a:lnTo>
                  <a:cubicBezTo>
                    <a:pt x="42581" y="32374"/>
                    <a:pt x="42648" y="32390"/>
                    <a:pt x="42714" y="32390"/>
                  </a:cubicBezTo>
                  <a:cubicBezTo>
                    <a:pt x="42781" y="32390"/>
                    <a:pt x="42848" y="32374"/>
                    <a:pt x="42898" y="32340"/>
                  </a:cubicBezTo>
                  <a:lnTo>
                    <a:pt x="45600" y="30772"/>
                  </a:lnTo>
                  <a:cubicBezTo>
                    <a:pt x="45700" y="30706"/>
                    <a:pt x="45733" y="30606"/>
                    <a:pt x="45633" y="30539"/>
                  </a:cubicBezTo>
                  <a:lnTo>
                    <a:pt x="43065" y="29071"/>
                  </a:lnTo>
                  <a:cubicBezTo>
                    <a:pt x="42998" y="29038"/>
                    <a:pt x="42923" y="29021"/>
                    <a:pt x="42848" y="29021"/>
                  </a:cubicBezTo>
                  <a:close/>
                  <a:moveTo>
                    <a:pt x="56574" y="29522"/>
                  </a:moveTo>
                  <a:cubicBezTo>
                    <a:pt x="56508" y="29522"/>
                    <a:pt x="56441" y="29538"/>
                    <a:pt x="56374" y="29572"/>
                  </a:cubicBezTo>
                  <a:lnTo>
                    <a:pt x="53706" y="31139"/>
                  </a:lnTo>
                  <a:cubicBezTo>
                    <a:pt x="53572" y="31206"/>
                    <a:pt x="53572" y="31306"/>
                    <a:pt x="53706" y="31373"/>
                  </a:cubicBezTo>
                  <a:lnTo>
                    <a:pt x="56274" y="32841"/>
                  </a:lnTo>
                  <a:cubicBezTo>
                    <a:pt x="56333" y="32880"/>
                    <a:pt x="56414" y="32896"/>
                    <a:pt x="56492" y="32896"/>
                  </a:cubicBezTo>
                  <a:cubicBezTo>
                    <a:pt x="56547" y="32896"/>
                    <a:pt x="56600" y="32888"/>
                    <a:pt x="56641" y="32874"/>
                  </a:cubicBezTo>
                  <a:lnTo>
                    <a:pt x="56641" y="32841"/>
                  </a:lnTo>
                  <a:lnTo>
                    <a:pt x="59310" y="31306"/>
                  </a:lnTo>
                  <a:cubicBezTo>
                    <a:pt x="59443" y="31206"/>
                    <a:pt x="59443" y="31139"/>
                    <a:pt x="59343" y="31073"/>
                  </a:cubicBezTo>
                  <a:lnTo>
                    <a:pt x="56774" y="29572"/>
                  </a:lnTo>
                  <a:cubicBezTo>
                    <a:pt x="56708" y="29538"/>
                    <a:pt x="56641" y="29522"/>
                    <a:pt x="56574" y="29522"/>
                  </a:cubicBezTo>
                  <a:close/>
                  <a:moveTo>
                    <a:pt x="47968" y="30289"/>
                  </a:moveTo>
                  <a:cubicBezTo>
                    <a:pt x="47901" y="30289"/>
                    <a:pt x="47835" y="30305"/>
                    <a:pt x="47768" y="30339"/>
                  </a:cubicBezTo>
                  <a:lnTo>
                    <a:pt x="45066" y="31907"/>
                  </a:lnTo>
                  <a:cubicBezTo>
                    <a:pt x="44966" y="31973"/>
                    <a:pt x="44933" y="32073"/>
                    <a:pt x="45066" y="32140"/>
                  </a:cubicBezTo>
                  <a:lnTo>
                    <a:pt x="47635" y="33608"/>
                  </a:lnTo>
                  <a:cubicBezTo>
                    <a:pt x="47701" y="33641"/>
                    <a:pt x="47768" y="33658"/>
                    <a:pt x="47835" y="33658"/>
                  </a:cubicBezTo>
                  <a:cubicBezTo>
                    <a:pt x="47901" y="33658"/>
                    <a:pt x="47968" y="33641"/>
                    <a:pt x="48035" y="33608"/>
                  </a:cubicBezTo>
                  <a:lnTo>
                    <a:pt x="50703" y="32073"/>
                  </a:lnTo>
                  <a:cubicBezTo>
                    <a:pt x="50837" y="32007"/>
                    <a:pt x="50837" y="31907"/>
                    <a:pt x="50737" y="31840"/>
                  </a:cubicBezTo>
                  <a:lnTo>
                    <a:pt x="48168" y="30339"/>
                  </a:lnTo>
                  <a:cubicBezTo>
                    <a:pt x="48102" y="30305"/>
                    <a:pt x="48035" y="30289"/>
                    <a:pt x="47968" y="30289"/>
                  </a:cubicBezTo>
                  <a:close/>
                  <a:moveTo>
                    <a:pt x="62345" y="30456"/>
                  </a:moveTo>
                  <a:cubicBezTo>
                    <a:pt x="62278" y="30456"/>
                    <a:pt x="62212" y="30472"/>
                    <a:pt x="62145" y="30506"/>
                  </a:cubicBezTo>
                  <a:lnTo>
                    <a:pt x="59476" y="32073"/>
                  </a:lnTo>
                  <a:cubicBezTo>
                    <a:pt x="59376" y="32140"/>
                    <a:pt x="59343" y="32240"/>
                    <a:pt x="59443" y="32307"/>
                  </a:cubicBezTo>
                  <a:lnTo>
                    <a:pt x="62012" y="33808"/>
                  </a:lnTo>
                  <a:cubicBezTo>
                    <a:pt x="62067" y="33822"/>
                    <a:pt x="62122" y="33830"/>
                    <a:pt x="62177" y="33830"/>
                  </a:cubicBezTo>
                  <a:cubicBezTo>
                    <a:pt x="62256" y="33830"/>
                    <a:pt x="62334" y="33814"/>
                    <a:pt x="62412" y="33775"/>
                  </a:cubicBezTo>
                  <a:lnTo>
                    <a:pt x="65080" y="32240"/>
                  </a:lnTo>
                  <a:cubicBezTo>
                    <a:pt x="65214" y="32173"/>
                    <a:pt x="65214" y="32073"/>
                    <a:pt x="65114" y="32007"/>
                  </a:cubicBezTo>
                  <a:lnTo>
                    <a:pt x="62545" y="30506"/>
                  </a:lnTo>
                  <a:cubicBezTo>
                    <a:pt x="62479" y="30472"/>
                    <a:pt x="62412" y="30456"/>
                    <a:pt x="62345" y="30456"/>
                  </a:cubicBezTo>
                  <a:close/>
                  <a:moveTo>
                    <a:pt x="69750" y="30489"/>
                  </a:moveTo>
                  <a:cubicBezTo>
                    <a:pt x="69684" y="30489"/>
                    <a:pt x="69617" y="30506"/>
                    <a:pt x="69550" y="30539"/>
                  </a:cubicBezTo>
                  <a:lnTo>
                    <a:pt x="66248" y="32440"/>
                  </a:lnTo>
                  <a:cubicBezTo>
                    <a:pt x="66148" y="32507"/>
                    <a:pt x="66114" y="32607"/>
                    <a:pt x="66215" y="32674"/>
                  </a:cubicBezTo>
                  <a:lnTo>
                    <a:pt x="68783" y="34142"/>
                  </a:lnTo>
                  <a:cubicBezTo>
                    <a:pt x="68850" y="34175"/>
                    <a:pt x="68916" y="34192"/>
                    <a:pt x="68983" y="34192"/>
                  </a:cubicBezTo>
                  <a:cubicBezTo>
                    <a:pt x="69050" y="34192"/>
                    <a:pt x="69117" y="34175"/>
                    <a:pt x="69183" y="34142"/>
                  </a:cubicBezTo>
                  <a:lnTo>
                    <a:pt x="72486" y="32240"/>
                  </a:lnTo>
                  <a:cubicBezTo>
                    <a:pt x="72619" y="32173"/>
                    <a:pt x="72619" y="32073"/>
                    <a:pt x="72519" y="32007"/>
                  </a:cubicBezTo>
                  <a:lnTo>
                    <a:pt x="69951" y="30539"/>
                  </a:lnTo>
                  <a:cubicBezTo>
                    <a:pt x="69884" y="30506"/>
                    <a:pt x="69817" y="30489"/>
                    <a:pt x="69750" y="30489"/>
                  </a:cubicBezTo>
                  <a:close/>
                  <a:moveTo>
                    <a:pt x="30622" y="30923"/>
                  </a:moveTo>
                  <a:cubicBezTo>
                    <a:pt x="30556" y="30923"/>
                    <a:pt x="30489" y="30939"/>
                    <a:pt x="30422" y="30973"/>
                  </a:cubicBezTo>
                  <a:lnTo>
                    <a:pt x="27754" y="32507"/>
                  </a:lnTo>
                  <a:cubicBezTo>
                    <a:pt x="27620" y="32574"/>
                    <a:pt x="27620" y="32674"/>
                    <a:pt x="27720" y="32741"/>
                  </a:cubicBezTo>
                  <a:lnTo>
                    <a:pt x="30289" y="34242"/>
                  </a:lnTo>
                  <a:cubicBezTo>
                    <a:pt x="30356" y="34258"/>
                    <a:pt x="30422" y="34267"/>
                    <a:pt x="30489" y="34267"/>
                  </a:cubicBezTo>
                  <a:cubicBezTo>
                    <a:pt x="30556" y="34267"/>
                    <a:pt x="30622" y="34258"/>
                    <a:pt x="30689" y="34242"/>
                  </a:cubicBezTo>
                  <a:lnTo>
                    <a:pt x="33358" y="32674"/>
                  </a:lnTo>
                  <a:cubicBezTo>
                    <a:pt x="33491" y="32607"/>
                    <a:pt x="33491" y="32507"/>
                    <a:pt x="33391" y="32440"/>
                  </a:cubicBezTo>
                  <a:lnTo>
                    <a:pt x="30823" y="30973"/>
                  </a:lnTo>
                  <a:cubicBezTo>
                    <a:pt x="30756" y="30939"/>
                    <a:pt x="30689" y="30923"/>
                    <a:pt x="30622" y="30923"/>
                  </a:cubicBezTo>
                  <a:close/>
                  <a:moveTo>
                    <a:pt x="38929" y="31284"/>
                  </a:moveTo>
                  <a:cubicBezTo>
                    <a:pt x="38851" y="31284"/>
                    <a:pt x="38773" y="31300"/>
                    <a:pt x="38695" y="31340"/>
                  </a:cubicBezTo>
                  <a:lnTo>
                    <a:pt x="38695" y="31306"/>
                  </a:lnTo>
                  <a:lnTo>
                    <a:pt x="36026" y="32874"/>
                  </a:lnTo>
                  <a:cubicBezTo>
                    <a:pt x="35893" y="32941"/>
                    <a:pt x="35893" y="33041"/>
                    <a:pt x="35993" y="33107"/>
                  </a:cubicBezTo>
                  <a:lnTo>
                    <a:pt x="38561" y="34575"/>
                  </a:lnTo>
                  <a:cubicBezTo>
                    <a:pt x="38628" y="34609"/>
                    <a:pt x="38695" y="34625"/>
                    <a:pt x="38762" y="34625"/>
                  </a:cubicBezTo>
                  <a:cubicBezTo>
                    <a:pt x="38828" y="34625"/>
                    <a:pt x="38895" y="34609"/>
                    <a:pt x="38962" y="34575"/>
                  </a:cubicBezTo>
                  <a:lnTo>
                    <a:pt x="41630" y="33041"/>
                  </a:lnTo>
                  <a:cubicBezTo>
                    <a:pt x="41764" y="32974"/>
                    <a:pt x="41764" y="32874"/>
                    <a:pt x="41664" y="32807"/>
                  </a:cubicBezTo>
                  <a:lnTo>
                    <a:pt x="39095" y="31306"/>
                  </a:lnTo>
                  <a:cubicBezTo>
                    <a:pt x="39040" y="31292"/>
                    <a:pt x="38985" y="31284"/>
                    <a:pt x="38929" y="31284"/>
                  </a:cubicBezTo>
                  <a:close/>
                  <a:moveTo>
                    <a:pt x="52672" y="31823"/>
                  </a:moveTo>
                  <a:cubicBezTo>
                    <a:pt x="52605" y="31823"/>
                    <a:pt x="52538" y="31840"/>
                    <a:pt x="52471" y="31873"/>
                  </a:cubicBezTo>
                  <a:lnTo>
                    <a:pt x="49769" y="33441"/>
                  </a:lnTo>
                  <a:cubicBezTo>
                    <a:pt x="49669" y="33508"/>
                    <a:pt x="49669" y="33608"/>
                    <a:pt x="49769" y="33641"/>
                  </a:cubicBezTo>
                  <a:lnTo>
                    <a:pt x="52338" y="35142"/>
                  </a:lnTo>
                  <a:cubicBezTo>
                    <a:pt x="52388" y="35176"/>
                    <a:pt x="52455" y="35192"/>
                    <a:pt x="52526" y="35192"/>
                  </a:cubicBezTo>
                  <a:cubicBezTo>
                    <a:pt x="52596" y="35192"/>
                    <a:pt x="52672" y="35176"/>
                    <a:pt x="52738" y="35142"/>
                  </a:cubicBezTo>
                  <a:lnTo>
                    <a:pt x="52705" y="35109"/>
                  </a:lnTo>
                  <a:lnTo>
                    <a:pt x="55407" y="33574"/>
                  </a:lnTo>
                  <a:cubicBezTo>
                    <a:pt x="55507" y="33508"/>
                    <a:pt x="55507" y="33408"/>
                    <a:pt x="55407" y="33341"/>
                  </a:cubicBezTo>
                  <a:lnTo>
                    <a:pt x="52872" y="31873"/>
                  </a:lnTo>
                  <a:cubicBezTo>
                    <a:pt x="52805" y="31840"/>
                    <a:pt x="52738" y="31823"/>
                    <a:pt x="52672" y="31823"/>
                  </a:cubicBezTo>
                  <a:close/>
                  <a:moveTo>
                    <a:pt x="44028" y="32582"/>
                  </a:moveTo>
                  <a:cubicBezTo>
                    <a:pt x="43965" y="32582"/>
                    <a:pt x="43899" y="32590"/>
                    <a:pt x="43832" y="32607"/>
                  </a:cubicBezTo>
                  <a:lnTo>
                    <a:pt x="41130" y="34175"/>
                  </a:lnTo>
                  <a:cubicBezTo>
                    <a:pt x="41030" y="34242"/>
                    <a:pt x="40997" y="34342"/>
                    <a:pt x="41097" y="34408"/>
                  </a:cubicBezTo>
                  <a:lnTo>
                    <a:pt x="43665" y="35876"/>
                  </a:lnTo>
                  <a:cubicBezTo>
                    <a:pt x="43732" y="35909"/>
                    <a:pt x="43799" y="35926"/>
                    <a:pt x="43865" y="35926"/>
                  </a:cubicBezTo>
                  <a:cubicBezTo>
                    <a:pt x="43932" y="35926"/>
                    <a:pt x="43999" y="35909"/>
                    <a:pt x="44065" y="35876"/>
                  </a:cubicBezTo>
                  <a:lnTo>
                    <a:pt x="46767" y="34342"/>
                  </a:lnTo>
                  <a:cubicBezTo>
                    <a:pt x="46867" y="34275"/>
                    <a:pt x="46901" y="34175"/>
                    <a:pt x="46767" y="34108"/>
                  </a:cubicBezTo>
                  <a:lnTo>
                    <a:pt x="44199" y="32607"/>
                  </a:lnTo>
                  <a:cubicBezTo>
                    <a:pt x="44149" y="32590"/>
                    <a:pt x="44090" y="32582"/>
                    <a:pt x="44028" y="32582"/>
                  </a:cubicBezTo>
                  <a:close/>
                  <a:moveTo>
                    <a:pt x="58409" y="32757"/>
                  </a:moveTo>
                  <a:cubicBezTo>
                    <a:pt x="58342" y="32757"/>
                    <a:pt x="58276" y="32774"/>
                    <a:pt x="58209" y="32807"/>
                  </a:cubicBezTo>
                  <a:lnTo>
                    <a:pt x="55540" y="34375"/>
                  </a:lnTo>
                  <a:cubicBezTo>
                    <a:pt x="55407" y="34442"/>
                    <a:pt x="55407" y="34542"/>
                    <a:pt x="55507" y="34609"/>
                  </a:cubicBezTo>
                  <a:lnTo>
                    <a:pt x="58075" y="36076"/>
                  </a:lnTo>
                  <a:cubicBezTo>
                    <a:pt x="58126" y="36102"/>
                    <a:pt x="58177" y="36113"/>
                    <a:pt x="58228" y="36113"/>
                  </a:cubicBezTo>
                  <a:cubicBezTo>
                    <a:pt x="58311" y="36113"/>
                    <a:pt x="58393" y="36084"/>
                    <a:pt x="58476" y="36043"/>
                  </a:cubicBezTo>
                  <a:lnTo>
                    <a:pt x="61144" y="34508"/>
                  </a:lnTo>
                  <a:cubicBezTo>
                    <a:pt x="61278" y="34442"/>
                    <a:pt x="61278" y="34342"/>
                    <a:pt x="61178" y="34275"/>
                  </a:cubicBezTo>
                  <a:lnTo>
                    <a:pt x="58609" y="32807"/>
                  </a:lnTo>
                  <a:cubicBezTo>
                    <a:pt x="58542" y="32774"/>
                    <a:pt x="58476" y="32757"/>
                    <a:pt x="58409" y="32757"/>
                  </a:cubicBezTo>
                  <a:close/>
                  <a:moveTo>
                    <a:pt x="26686" y="33191"/>
                  </a:moveTo>
                  <a:cubicBezTo>
                    <a:pt x="26620" y="33191"/>
                    <a:pt x="26553" y="33208"/>
                    <a:pt x="26486" y="33241"/>
                  </a:cubicBezTo>
                  <a:lnTo>
                    <a:pt x="23818" y="34809"/>
                  </a:lnTo>
                  <a:cubicBezTo>
                    <a:pt x="23684" y="34875"/>
                    <a:pt x="23684" y="34975"/>
                    <a:pt x="23818" y="35009"/>
                  </a:cubicBezTo>
                  <a:lnTo>
                    <a:pt x="26353" y="36510"/>
                  </a:lnTo>
                  <a:cubicBezTo>
                    <a:pt x="26419" y="36543"/>
                    <a:pt x="26486" y="36560"/>
                    <a:pt x="26553" y="36560"/>
                  </a:cubicBezTo>
                  <a:cubicBezTo>
                    <a:pt x="26620" y="36560"/>
                    <a:pt x="26686" y="36543"/>
                    <a:pt x="26753" y="36510"/>
                  </a:cubicBezTo>
                  <a:lnTo>
                    <a:pt x="29422" y="34942"/>
                  </a:lnTo>
                  <a:cubicBezTo>
                    <a:pt x="29555" y="34875"/>
                    <a:pt x="29555" y="34775"/>
                    <a:pt x="29455" y="34709"/>
                  </a:cubicBezTo>
                  <a:lnTo>
                    <a:pt x="26886" y="33241"/>
                  </a:lnTo>
                  <a:cubicBezTo>
                    <a:pt x="26820" y="33208"/>
                    <a:pt x="26753" y="33191"/>
                    <a:pt x="26686" y="33191"/>
                  </a:cubicBezTo>
                  <a:close/>
                  <a:moveTo>
                    <a:pt x="65180" y="33091"/>
                  </a:moveTo>
                  <a:cubicBezTo>
                    <a:pt x="65114" y="33091"/>
                    <a:pt x="65047" y="33107"/>
                    <a:pt x="64980" y="33141"/>
                  </a:cubicBezTo>
                  <a:lnTo>
                    <a:pt x="61678" y="35042"/>
                  </a:lnTo>
                  <a:cubicBezTo>
                    <a:pt x="61578" y="35109"/>
                    <a:pt x="61545" y="35209"/>
                    <a:pt x="61645" y="35276"/>
                  </a:cubicBezTo>
                  <a:lnTo>
                    <a:pt x="64246" y="36743"/>
                  </a:lnTo>
                  <a:cubicBezTo>
                    <a:pt x="64297" y="36777"/>
                    <a:pt x="64363" y="36793"/>
                    <a:pt x="64430" y="36793"/>
                  </a:cubicBezTo>
                  <a:cubicBezTo>
                    <a:pt x="64497" y="36793"/>
                    <a:pt x="64563" y="36777"/>
                    <a:pt x="64613" y="36743"/>
                  </a:cubicBezTo>
                  <a:lnTo>
                    <a:pt x="67949" y="34842"/>
                  </a:lnTo>
                  <a:cubicBezTo>
                    <a:pt x="68049" y="34775"/>
                    <a:pt x="68049" y="34675"/>
                    <a:pt x="67949" y="34609"/>
                  </a:cubicBezTo>
                  <a:lnTo>
                    <a:pt x="65381" y="33141"/>
                  </a:lnTo>
                  <a:cubicBezTo>
                    <a:pt x="65314" y="33107"/>
                    <a:pt x="65247" y="33091"/>
                    <a:pt x="65180" y="33091"/>
                  </a:cubicBezTo>
                  <a:close/>
                  <a:moveTo>
                    <a:pt x="34996" y="33553"/>
                  </a:moveTo>
                  <a:cubicBezTo>
                    <a:pt x="34921" y="33553"/>
                    <a:pt x="34851" y="33569"/>
                    <a:pt x="34792" y="33608"/>
                  </a:cubicBezTo>
                  <a:lnTo>
                    <a:pt x="32090" y="35142"/>
                  </a:lnTo>
                  <a:cubicBezTo>
                    <a:pt x="31990" y="35209"/>
                    <a:pt x="31957" y="35309"/>
                    <a:pt x="32057" y="35376"/>
                  </a:cubicBezTo>
                  <a:lnTo>
                    <a:pt x="34625" y="36843"/>
                  </a:lnTo>
                  <a:cubicBezTo>
                    <a:pt x="34692" y="36877"/>
                    <a:pt x="34759" y="36893"/>
                    <a:pt x="34825" y="36893"/>
                  </a:cubicBezTo>
                  <a:cubicBezTo>
                    <a:pt x="34892" y="36893"/>
                    <a:pt x="34959" y="36877"/>
                    <a:pt x="35026" y="36843"/>
                  </a:cubicBezTo>
                  <a:lnTo>
                    <a:pt x="37728" y="35309"/>
                  </a:lnTo>
                  <a:cubicBezTo>
                    <a:pt x="37828" y="35242"/>
                    <a:pt x="37828" y="35142"/>
                    <a:pt x="37728" y="35076"/>
                  </a:cubicBezTo>
                  <a:lnTo>
                    <a:pt x="35159" y="33574"/>
                  </a:lnTo>
                  <a:cubicBezTo>
                    <a:pt x="35104" y="33561"/>
                    <a:pt x="35048" y="33553"/>
                    <a:pt x="34996" y="33553"/>
                  </a:cubicBezTo>
                  <a:close/>
                  <a:moveTo>
                    <a:pt x="48719" y="34058"/>
                  </a:moveTo>
                  <a:cubicBezTo>
                    <a:pt x="48652" y="34058"/>
                    <a:pt x="48585" y="34075"/>
                    <a:pt x="48535" y="34108"/>
                  </a:cubicBezTo>
                  <a:lnTo>
                    <a:pt x="45833" y="35676"/>
                  </a:lnTo>
                  <a:cubicBezTo>
                    <a:pt x="45733" y="35743"/>
                    <a:pt x="45700" y="35843"/>
                    <a:pt x="45833" y="35909"/>
                  </a:cubicBezTo>
                  <a:lnTo>
                    <a:pt x="48402" y="37377"/>
                  </a:lnTo>
                  <a:cubicBezTo>
                    <a:pt x="48480" y="37416"/>
                    <a:pt x="48558" y="37432"/>
                    <a:pt x="48636" y="37432"/>
                  </a:cubicBezTo>
                  <a:cubicBezTo>
                    <a:pt x="48692" y="37432"/>
                    <a:pt x="48747" y="37424"/>
                    <a:pt x="48802" y="37411"/>
                  </a:cubicBezTo>
                  <a:lnTo>
                    <a:pt x="48769" y="37377"/>
                  </a:lnTo>
                  <a:lnTo>
                    <a:pt x="51471" y="35843"/>
                  </a:lnTo>
                  <a:cubicBezTo>
                    <a:pt x="51571" y="35776"/>
                    <a:pt x="51604" y="35676"/>
                    <a:pt x="51471" y="35609"/>
                  </a:cubicBezTo>
                  <a:lnTo>
                    <a:pt x="48902" y="34108"/>
                  </a:lnTo>
                  <a:cubicBezTo>
                    <a:pt x="48852" y="34075"/>
                    <a:pt x="48785" y="34058"/>
                    <a:pt x="48719" y="34058"/>
                  </a:cubicBezTo>
                  <a:close/>
                  <a:moveTo>
                    <a:pt x="40096" y="34825"/>
                  </a:moveTo>
                  <a:cubicBezTo>
                    <a:pt x="40029" y="34825"/>
                    <a:pt x="39962" y="34842"/>
                    <a:pt x="39896" y="34875"/>
                  </a:cubicBezTo>
                  <a:lnTo>
                    <a:pt x="37227" y="36477"/>
                  </a:lnTo>
                  <a:cubicBezTo>
                    <a:pt x="37094" y="36543"/>
                    <a:pt x="37094" y="36643"/>
                    <a:pt x="37194" y="36677"/>
                  </a:cubicBezTo>
                  <a:lnTo>
                    <a:pt x="39762" y="38178"/>
                  </a:lnTo>
                  <a:cubicBezTo>
                    <a:pt x="39829" y="38211"/>
                    <a:pt x="39896" y="38228"/>
                    <a:pt x="39962" y="38228"/>
                  </a:cubicBezTo>
                  <a:cubicBezTo>
                    <a:pt x="40029" y="38228"/>
                    <a:pt x="40096" y="38211"/>
                    <a:pt x="40163" y="38178"/>
                  </a:cubicBezTo>
                  <a:lnTo>
                    <a:pt x="42831" y="36610"/>
                  </a:lnTo>
                  <a:cubicBezTo>
                    <a:pt x="42965" y="36543"/>
                    <a:pt x="42965" y="36443"/>
                    <a:pt x="42865" y="36410"/>
                  </a:cubicBezTo>
                  <a:lnTo>
                    <a:pt x="40296" y="34875"/>
                  </a:lnTo>
                  <a:cubicBezTo>
                    <a:pt x="40229" y="34842"/>
                    <a:pt x="40163" y="34825"/>
                    <a:pt x="40096" y="34825"/>
                  </a:cubicBezTo>
                  <a:close/>
                  <a:moveTo>
                    <a:pt x="54473" y="35025"/>
                  </a:moveTo>
                  <a:cubicBezTo>
                    <a:pt x="54406" y="35025"/>
                    <a:pt x="54339" y="35042"/>
                    <a:pt x="54273" y="35076"/>
                  </a:cubicBezTo>
                  <a:lnTo>
                    <a:pt x="51604" y="36610"/>
                  </a:lnTo>
                  <a:cubicBezTo>
                    <a:pt x="51471" y="36677"/>
                    <a:pt x="51471" y="36777"/>
                    <a:pt x="51571" y="36843"/>
                  </a:cubicBezTo>
                  <a:lnTo>
                    <a:pt x="54139" y="38345"/>
                  </a:lnTo>
                  <a:cubicBezTo>
                    <a:pt x="54195" y="38358"/>
                    <a:pt x="54250" y="38366"/>
                    <a:pt x="54305" y="38366"/>
                  </a:cubicBezTo>
                  <a:cubicBezTo>
                    <a:pt x="54383" y="38366"/>
                    <a:pt x="54461" y="38350"/>
                    <a:pt x="54540" y="38311"/>
                  </a:cubicBezTo>
                  <a:lnTo>
                    <a:pt x="54540" y="38345"/>
                  </a:lnTo>
                  <a:lnTo>
                    <a:pt x="57241" y="36777"/>
                  </a:lnTo>
                  <a:cubicBezTo>
                    <a:pt x="57342" y="36710"/>
                    <a:pt x="57342" y="36610"/>
                    <a:pt x="57241" y="36543"/>
                  </a:cubicBezTo>
                  <a:lnTo>
                    <a:pt x="54673" y="35076"/>
                  </a:lnTo>
                  <a:cubicBezTo>
                    <a:pt x="54606" y="35042"/>
                    <a:pt x="54540" y="35025"/>
                    <a:pt x="54473" y="35025"/>
                  </a:cubicBezTo>
                  <a:close/>
                  <a:moveTo>
                    <a:pt x="31039" y="35826"/>
                  </a:moveTo>
                  <a:cubicBezTo>
                    <a:pt x="30973" y="35826"/>
                    <a:pt x="30906" y="35843"/>
                    <a:pt x="30856" y="35876"/>
                  </a:cubicBezTo>
                  <a:lnTo>
                    <a:pt x="28154" y="37411"/>
                  </a:lnTo>
                  <a:cubicBezTo>
                    <a:pt x="28054" y="37477"/>
                    <a:pt x="28021" y="37577"/>
                    <a:pt x="28121" y="37644"/>
                  </a:cubicBezTo>
                  <a:lnTo>
                    <a:pt x="30723" y="39112"/>
                  </a:lnTo>
                  <a:cubicBezTo>
                    <a:pt x="30773" y="39145"/>
                    <a:pt x="30839" y="39162"/>
                    <a:pt x="30906" y="39162"/>
                  </a:cubicBezTo>
                  <a:cubicBezTo>
                    <a:pt x="30973" y="39162"/>
                    <a:pt x="31039" y="39145"/>
                    <a:pt x="31089" y="39112"/>
                  </a:cubicBezTo>
                  <a:lnTo>
                    <a:pt x="33791" y="37577"/>
                  </a:lnTo>
                  <a:cubicBezTo>
                    <a:pt x="33891" y="37511"/>
                    <a:pt x="33925" y="37411"/>
                    <a:pt x="33825" y="37344"/>
                  </a:cubicBezTo>
                  <a:lnTo>
                    <a:pt x="31223" y="35876"/>
                  </a:lnTo>
                  <a:cubicBezTo>
                    <a:pt x="31173" y="35843"/>
                    <a:pt x="31106" y="35826"/>
                    <a:pt x="31039" y="35826"/>
                  </a:cubicBezTo>
                  <a:close/>
                  <a:moveTo>
                    <a:pt x="60644" y="35726"/>
                  </a:moveTo>
                  <a:cubicBezTo>
                    <a:pt x="60577" y="35726"/>
                    <a:pt x="60510" y="35743"/>
                    <a:pt x="60444" y="35776"/>
                  </a:cubicBezTo>
                  <a:lnTo>
                    <a:pt x="57141" y="37677"/>
                  </a:lnTo>
                  <a:cubicBezTo>
                    <a:pt x="57041" y="37744"/>
                    <a:pt x="57008" y="37844"/>
                    <a:pt x="57108" y="37911"/>
                  </a:cubicBezTo>
                  <a:lnTo>
                    <a:pt x="59710" y="39379"/>
                  </a:lnTo>
                  <a:cubicBezTo>
                    <a:pt x="59760" y="39412"/>
                    <a:pt x="59827" y="39429"/>
                    <a:pt x="59893" y="39429"/>
                  </a:cubicBezTo>
                  <a:cubicBezTo>
                    <a:pt x="59960" y="39429"/>
                    <a:pt x="60027" y="39412"/>
                    <a:pt x="60077" y="39379"/>
                  </a:cubicBezTo>
                  <a:lnTo>
                    <a:pt x="63379" y="37477"/>
                  </a:lnTo>
                  <a:cubicBezTo>
                    <a:pt x="63513" y="37411"/>
                    <a:pt x="63513" y="37310"/>
                    <a:pt x="63413" y="37244"/>
                  </a:cubicBezTo>
                  <a:lnTo>
                    <a:pt x="60844" y="35776"/>
                  </a:lnTo>
                  <a:cubicBezTo>
                    <a:pt x="60777" y="35743"/>
                    <a:pt x="60711" y="35726"/>
                    <a:pt x="60644" y="35726"/>
                  </a:cubicBezTo>
                  <a:close/>
                  <a:moveTo>
                    <a:pt x="44783" y="36360"/>
                  </a:moveTo>
                  <a:cubicBezTo>
                    <a:pt x="44716" y="36360"/>
                    <a:pt x="44649" y="36376"/>
                    <a:pt x="44599" y="36410"/>
                  </a:cubicBezTo>
                  <a:lnTo>
                    <a:pt x="41897" y="37978"/>
                  </a:lnTo>
                  <a:cubicBezTo>
                    <a:pt x="41797" y="38044"/>
                    <a:pt x="41764" y="38144"/>
                    <a:pt x="41897" y="38211"/>
                  </a:cubicBezTo>
                  <a:lnTo>
                    <a:pt x="44466" y="39679"/>
                  </a:lnTo>
                  <a:cubicBezTo>
                    <a:pt x="44532" y="39712"/>
                    <a:pt x="44607" y="39729"/>
                    <a:pt x="44683" y="39729"/>
                  </a:cubicBezTo>
                  <a:cubicBezTo>
                    <a:pt x="44758" y="39729"/>
                    <a:pt x="44833" y="39712"/>
                    <a:pt x="44899" y="39679"/>
                  </a:cubicBezTo>
                  <a:lnTo>
                    <a:pt x="47568" y="38144"/>
                  </a:lnTo>
                  <a:cubicBezTo>
                    <a:pt x="47668" y="38078"/>
                    <a:pt x="47668" y="37978"/>
                    <a:pt x="47568" y="37911"/>
                  </a:cubicBezTo>
                  <a:lnTo>
                    <a:pt x="44966" y="36410"/>
                  </a:lnTo>
                  <a:cubicBezTo>
                    <a:pt x="44916" y="36376"/>
                    <a:pt x="44849" y="36360"/>
                    <a:pt x="44783" y="36360"/>
                  </a:cubicBezTo>
                  <a:close/>
                  <a:moveTo>
                    <a:pt x="21049" y="36426"/>
                  </a:moveTo>
                  <a:cubicBezTo>
                    <a:pt x="20982" y="36426"/>
                    <a:pt x="20916" y="36443"/>
                    <a:pt x="20849" y="36477"/>
                  </a:cubicBezTo>
                  <a:lnTo>
                    <a:pt x="18180" y="38011"/>
                  </a:lnTo>
                  <a:cubicBezTo>
                    <a:pt x="18047" y="38078"/>
                    <a:pt x="18047" y="38178"/>
                    <a:pt x="18147" y="38244"/>
                  </a:cubicBezTo>
                  <a:lnTo>
                    <a:pt x="20715" y="39746"/>
                  </a:lnTo>
                  <a:cubicBezTo>
                    <a:pt x="20765" y="39779"/>
                    <a:pt x="20832" y="39796"/>
                    <a:pt x="20899" y="39796"/>
                  </a:cubicBezTo>
                  <a:cubicBezTo>
                    <a:pt x="20966" y="39796"/>
                    <a:pt x="21032" y="39779"/>
                    <a:pt x="21082" y="39746"/>
                  </a:cubicBezTo>
                  <a:lnTo>
                    <a:pt x="23784" y="38211"/>
                  </a:lnTo>
                  <a:cubicBezTo>
                    <a:pt x="23884" y="38144"/>
                    <a:pt x="23918" y="38044"/>
                    <a:pt x="23784" y="37978"/>
                  </a:cubicBezTo>
                  <a:lnTo>
                    <a:pt x="21249" y="36477"/>
                  </a:lnTo>
                  <a:cubicBezTo>
                    <a:pt x="21182" y="36443"/>
                    <a:pt x="21116" y="36426"/>
                    <a:pt x="21049" y="36426"/>
                  </a:cubicBezTo>
                  <a:close/>
                  <a:moveTo>
                    <a:pt x="36176" y="37094"/>
                  </a:moveTo>
                  <a:cubicBezTo>
                    <a:pt x="36101" y="37094"/>
                    <a:pt x="36026" y="37110"/>
                    <a:pt x="35960" y="37144"/>
                  </a:cubicBezTo>
                  <a:lnTo>
                    <a:pt x="33291" y="38711"/>
                  </a:lnTo>
                  <a:cubicBezTo>
                    <a:pt x="33158" y="38778"/>
                    <a:pt x="33158" y="38878"/>
                    <a:pt x="33291" y="38945"/>
                  </a:cubicBezTo>
                  <a:lnTo>
                    <a:pt x="35860" y="40413"/>
                  </a:lnTo>
                  <a:cubicBezTo>
                    <a:pt x="35910" y="40446"/>
                    <a:pt x="35976" y="40463"/>
                    <a:pt x="36043" y="40463"/>
                  </a:cubicBezTo>
                  <a:cubicBezTo>
                    <a:pt x="36110" y="40463"/>
                    <a:pt x="36176" y="40446"/>
                    <a:pt x="36226" y="40413"/>
                  </a:cubicBezTo>
                  <a:lnTo>
                    <a:pt x="38928" y="38878"/>
                  </a:lnTo>
                  <a:cubicBezTo>
                    <a:pt x="39028" y="38812"/>
                    <a:pt x="39062" y="38711"/>
                    <a:pt x="38962" y="38645"/>
                  </a:cubicBezTo>
                  <a:lnTo>
                    <a:pt x="36393" y="37144"/>
                  </a:lnTo>
                  <a:cubicBezTo>
                    <a:pt x="36327" y="37110"/>
                    <a:pt x="36251" y="37094"/>
                    <a:pt x="36176" y="37094"/>
                  </a:cubicBezTo>
                  <a:close/>
                  <a:moveTo>
                    <a:pt x="50553" y="37294"/>
                  </a:moveTo>
                  <a:cubicBezTo>
                    <a:pt x="50487" y="37294"/>
                    <a:pt x="50420" y="37310"/>
                    <a:pt x="50370" y="37344"/>
                  </a:cubicBezTo>
                  <a:lnTo>
                    <a:pt x="47668" y="38878"/>
                  </a:lnTo>
                  <a:cubicBezTo>
                    <a:pt x="47568" y="38945"/>
                    <a:pt x="47535" y="39045"/>
                    <a:pt x="47635" y="39112"/>
                  </a:cubicBezTo>
                  <a:lnTo>
                    <a:pt x="50203" y="40613"/>
                  </a:lnTo>
                  <a:cubicBezTo>
                    <a:pt x="50258" y="40627"/>
                    <a:pt x="50314" y="40635"/>
                    <a:pt x="50369" y="40635"/>
                  </a:cubicBezTo>
                  <a:cubicBezTo>
                    <a:pt x="50447" y="40635"/>
                    <a:pt x="50525" y="40619"/>
                    <a:pt x="50603" y="40579"/>
                  </a:cubicBezTo>
                  <a:lnTo>
                    <a:pt x="50603" y="40613"/>
                  </a:lnTo>
                  <a:lnTo>
                    <a:pt x="53305" y="39045"/>
                  </a:lnTo>
                  <a:cubicBezTo>
                    <a:pt x="53405" y="38978"/>
                    <a:pt x="53405" y="38878"/>
                    <a:pt x="53305" y="38812"/>
                  </a:cubicBezTo>
                  <a:lnTo>
                    <a:pt x="50737" y="37344"/>
                  </a:lnTo>
                  <a:cubicBezTo>
                    <a:pt x="50687" y="37310"/>
                    <a:pt x="50620" y="37294"/>
                    <a:pt x="50553" y="37294"/>
                  </a:cubicBezTo>
                  <a:close/>
                  <a:moveTo>
                    <a:pt x="27120" y="38094"/>
                  </a:moveTo>
                  <a:cubicBezTo>
                    <a:pt x="27053" y="38094"/>
                    <a:pt x="26987" y="38111"/>
                    <a:pt x="26920" y="38144"/>
                  </a:cubicBezTo>
                  <a:lnTo>
                    <a:pt x="24218" y="39679"/>
                  </a:lnTo>
                  <a:cubicBezTo>
                    <a:pt x="24118" y="39746"/>
                    <a:pt x="24118" y="39846"/>
                    <a:pt x="24218" y="39912"/>
                  </a:cubicBezTo>
                  <a:lnTo>
                    <a:pt x="26786" y="41380"/>
                  </a:lnTo>
                  <a:cubicBezTo>
                    <a:pt x="26836" y="41413"/>
                    <a:pt x="26903" y="41430"/>
                    <a:pt x="26970" y="41430"/>
                  </a:cubicBezTo>
                  <a:cubicBezTo>
                    <a:pt x="27037" y="41430"/>
                    <a:pt x="27103" y="41413"/>
                    <a:pt x="27153" y="41380"/>
                  </a:cubicBezTo>
                  <a:lnTo>
                    <a:pt x="29889" y="39846"/>
                  </a:lnTo>
                  <a:cubicBezTo>
                    <a:pt x="29989" y="39779"/>
                    <a:pt x="29989" y="39679"/>
                    <a:pt x="29889" y="39612"/>
                  </a:cubicBezTo>
                  <a:lnTo>
                    <a:pt x="27320" y="38144"/>
                  </a:lnTo>
                  <a:cubicBezTo>
                    <a:pt x="27253" y="38111"/>
                    <a:pt x="27187" y="38094"/>
                    <a:pt x="27120" y="38094"/>
                  </a:cubicBezTo>
                  <a:close/>
                  <a:moveTo>
                    <a:pt x="40896" y="38628"/>
                  </a:moveTo>
                  <a:cubicBezTo>
                    <a:pt x="40830" y="38628"/>
                    <a:pt x="40763" y="38645"/>
                    <a:pt x="40696" y="38678"/>
                  </a:cubicBezTo>
                  <a:lnTo>
                    <a:pt x="37994" y="40213"/>
                  </a:lnTo>
                  <a:cubicBezTo>
                    <a:pt x="37894" y="40279"/>
                    <a:pt x="37894" y="40379"/>
                    <a:pt x="37994" y="40446"/>
                  </a:cubicBezTo>
                  <a:lnTo>
                    <a:pt x="40563" y="41947"/>
                  </a:lnTo>
                  <a:cubicBezTo>
                    <a:pt x="40613" y="41964"/>
                    <a:pt x="40671" y="41972"/>
                    <a:pt x="40734" y="41972"/>
                  </a:cubicBezTo>
                  <a:cubicBezTo>
                    <a:pt x="40796" y="41972"/>
                    <a:pt x="40863" y="41964"/>
                    <a:pt x="40930" y="41947"/>
                  </a:cubicBezTo>
                  <a:lnTo>
                    <a:pt x="40930" y="41914"/>
                  </a:lnTo>
                  <a:lnTo>
                    <a:pt x="43632" y="40379"/>
                  </a:lnTo>
                  <a:cubicBezTo>
                    <a:pt x="43732" y="40313"/>
                    <a:pt x="43765" y="40213"/>
                    <a:pt x="43665" y="40146"/>
                  </a:cubicBezTo>
                  <a:lnTo>
                    <a:pt x="41097" y="38678"/>
                  </a:lnTo>
                  <a:cubicBezTo>
                    <a:pt x="41030" y="38645"/>
                    <a:pt x="40963" y="38628"/>
                    <a:pt x="40896" y="38628"/>
                  </a:cubicBezTo>
                  <a:close/>
                  <a:moveTo>
                    <a:pt x="17113" y="38695"/>
                  </a:moveTo>
                  <a:cubicBezTo>
                    <a:pt x="17046" y="38695"/>
                    <a:pt x="16979" y="38711"/>
                    <a:pt x="16913" y="38745"/>
                  </a:cubicBezTo>
                  <a:lnTo>
                    <a:pt x="14211" y="40313"/>
                  </a:lnTo>
                  <a:cubicBezTo>
                    <a:pt x="14111" y="40379"/>
                    <a:pt x="14111" y="40479"/>
                    <a:pt x="14211" y="40546"/>
                  </a:cubicBezTo>
                  <a:lnTo>
                    <a:pt x="16779" y="42014"/>
                  </a:lnTo>
                  <a:cubicBezTo>
                    <a:pt x="16829" y="42047"/>
                    <a:pt x="16896" y="42064"/>
                    <a:pt x="16963" y="42064"/>
                  </a:cubicBezTo>
                  <a:cubicBezTo>
                    <a:pt x="17029" y="42064"/>
                    <a:pt x="17096" y="42047"/>
                    <a:pt x="17146" y="42014"/>
                  </a:cubicBezTo>
                  <a:lnTo>
                    <a:pt x="19848" y="40479"/>
                  </a:lnTo>
                  <a:cubicBezTo>
                    <a:pt x="19982" y="40413"/>
                    <a:pt x="19982" y="40313"/>
                    <a:pt x="19881" y="40246"/>
                  </a:cubicBezTo>
                  <a:lnTo>
                    <a:pt x="17313" y="38745"/>
                  </a:lnTo>
                  <a:cubicBezTo>
                    <a:pt x="17246" y="38711"/>
                    <a:pt x="17180" y="38695"/>
                    <a:pt x="17113" y="38695"/>
                  </a:cubicBezTo>
                  <a:close/>
                  <a:moveTo>
                    <a:pt x="32228" y="39387"/>
                  </a:moveTo>
                  <a:cubicBezTo>
                    <a:pt x="32165" y="39387"/>
                    <a:pt x="32107" y="39395"/>
                    <a:pt x="32057" y="39412"/>
                  </a:cubicBezTo>
                  <a:lnTo>
                    <a:pt x="29355" y="40980"/>
                  </a:lnTo>
                  <a:cubicBezTo>
                    <a:pt x="29221" y="41046"/>
                    <a:pt x="29221" y="41147"/>
                    <a:pt x="29322" y="41213"/>
                  </a:cubicBezTo>
                  <a:lnTo>
                    <a:pt x="31890" y="42681"/>
                  </a:lnTo>
                  <a:cubicBezTo>
                    <a:pt x="31957" y="42714"/>
                    <a:pt x="32023" y="42731"/>
                    <a:pt x="32090" y="42731"/>
                  </a:cubicBezTo>
                  <a:cubicBezTo>
                    <a:pt x="32157" y="42731"/>
                    <a:pt x="32224" y="42714"/>
                    <a:pt x="32290" y="42681"/>
                  </a:cubicBezTo>
                  <a:lnTo>
                    <a:pt x="34992" y="41147"/>
                  </a:lnTo>
                  <a:cubicBezTo>
                    <a:pt x="35092" y="41080"/>
                    <a:pt x="35092" y="40980"/>
                    <a:pt x="34992" y="40913"/>
                  </a:cubicBezTo>
                  <a:lnTo>
                    <a:pt x="32424" y="39412"/>
                  </a:lnTo>
                  <a:cubicBezTo>
                    <a:pt x="32357" y="39395"/>
                    <a:pt x="32290" y="39387"/>
                    <a:pt x="32228" y="39387"/>
                  </a:cubicBezTo>
                  <a:close/>
                  <a:moveTo>
                    <a:pt x="46617" y="39562"/>
                  </a:moveTo>
                  <a:cubicBezTo>
                    <a:pt x="46551" y="39562"/>
                    <a:pt x="46484" y="39579"/>
                    <a:pt x="46434" y="39612"/>
                  </a:cubicBezTo>
                  <a:lnTo>
                    <a:pt x="43732" y="41147"/>
                  </a:lnTo>
                  <a:cubicBezTo>
                    <a:pt x="43632" y="41213"/>
                    <a:pt x="43598" y="41313"/>
                    <a:pt x="43698" y="41380"/>
                  </a:cubicBezTo>
                  <a:lnTo>
                    <a:pt x="46300" y="42881"/>
                  </a:lnTo>
                  <a:cubicBezTo>
                    <a:pt x="46339" y="42907"/>
                    <a:pt x="46387" y="42917"/>
                    <a:pt x="46437" y="42917"/>
                  </a:cubicBezTo>
                  <a:cubicBezTo>
                    <a:pt x="46518" y="42917"/>
                    <a:pt x="46605" y="42889"/>
                    <a:pt x="46667" y="42848"/>
                  </a:cubicBezTo>
                  <a:lnTo>
                    <a:pt x="46667" y="42881"/>
                  </a:lnTo>
                  <a:lnTo>
                    <a:pt x="49369" y="41313"/>
                  </a:lnTo>
                  <a:cubicBezTo>
                    <a:pt x="49469" y="41247"/>
                    <a:pt x="49503" y="41147"/>
                    <a:pt x="49403" y="41080"/>
                  </a:cubicBezTo>
                  <a:lnTo>
                    <a:pt x="46801" y="39612"/>
                  </a:lnTo>
                  <a:cubicBezTo>
                    <a:pt x="46751" y="39579"/>
                    <a:pt x="46684" y="39562"/>
                    <a:pt x="46617" y="39562"/>
                  </a:cubicBezTo>
                  <a:close/>
                  <a:moveTo>
                    <a:pt x="23180" y="40363"/>
                  </a:moveTo>
                  <a:cubicBezTo>
                    <a:pt x="23117" y="40363"/>
                    <a:pt x="23050" y="40379"/>
                    <a:pt x="22984" y="40413"/>
                  </a:cubicBezTo>
                  <a:lnTo>
                    <a:pt x="20282" y="41980"/>
                  </a:lnTo>
                  <a:cubicBezTo>
                    <a:pt x="20182" y="42014"/>
                    <a:pt x="20148" y="42147"/>
                    <a:pt x="20248" y="42181"/>
                  </a:cubicBezTo>
                  <a:lnTo>
                    <a:pt x="22817" y="43682"/>
                  </a:lnTo>
                  <a:cubicBezTo>
                    <a:pt x="22884" y="43715"/>
                    <a:pt x="22950" y="43732"/>
                    <a:pt x="23017" y="43732"/>
                  </a:cubicBezTo>
                  <a:cubicBezTo>
                    <a:pt x="23084" y="43732"/>
                    <a:pt x="23150" y="43715"/>
                    <a:pt x="23217" y="43682"/>
                  </a:cubicBezTo>
                  <a:lnTo>
                    <a:pt x="25919" y="42114"/>
                  </a:lnTo>
                  <a:cubicBezTo>
                    <a:pt x="26019" y="42047"/>
                    <a:pt x="26019" y="41947"/>
                    <a:pt x="25919" y="41880"/>
                  </a:cubicBezTo>
                  <a:lnTo>
                    <a:pt x="23351" y="40413"/>
                  </a:lnTo>
                  <a:cubicBezTo>
                    <a:pt x="23301" y="40379"/>
                    <a:pt x="23242" y="40363"/>
                    <a:pt x="23180" y="40363"/>
                  </a:cubicBezTo>
                  <a:close/>
                  <a:moveTo>
                    <a:pt x="36927" y="40863"/>
                  </a:moveTo>
                  <a:cubicBezTo>
                    <a:pt x="36860" y="40863"/>
                    <a:pt x="36794" y="40880"/>
                    <a:pt x="36727" y="40913"/>
                  </a:cubicBezTo>
                  <a:lnTo>
                    <a:pt x="34058" y="42514"/>
                  </a:lnTo>
                  <a:cubicBezTo>
                    <a:pt x="33925" y="42581"/>
                    <a:pt x="33925" y="42681"/>
                    <a:pt x="34058" y="42748"/>
                  </a:cubicBezTo>
                  <a:lnTo>
                    <a:pt x="36627" y="44215"/>
                  </a:lnTo>
                  <a:cubicBezTo>
                    <a:pt x="36677" y="44249"/>
                    <a:pt x="36743" y="44265"/>
                    <a:pt x="36810" y="44265"/>
                  </a:cubicBezTo>
                  <a:cubicBezTo>
                    <a:pt x="36877" y="44265"/>
                    <a:pt x="36944" y="44249"/>
                    <a:pt x="36994" y="44215"/>
                  </a:cubicBezTo>
                  <a:lnTo>
                    <a:pt x="36994" y="44182"/>
                  </a:lnTo>
                  <a:lnTo>
                    <a:pt x="39662" y="42614"/>
                  </a:lnTo>
                  <a:cubicBezTo>
                    <a:pt x="39796" y="42548"/>
                    <a:pt x="39796" y="42447"/>
                    <a:pt x="39696" y="42414"/>
                  </a:cubicBezTo>
                  <a:lnTo>
                    <a:pt x="37127" y="40913"/>
                  </a:lnTo>
                  <a:cubicBezTo>
                    <a:pt x="37060" y="40880"/>
                    <a:pt x="36994" y="40863"/>
                    <a:pt x="36927" y="40863"/>
                  </a:cubicBezTo>
                  <a:close/>
                  <a:moveTo>
                    <a:pt x="13177" y="40988"/>
                  </a:moveTo>
                  <a:cubicBezTo>
                    <a:pt x="13110" y="40988"/>
                    <a:pt x="13043" y="40996"/>
                    <a:pt x="12977" y="41013"/>
                  </a:cubicBezTo>
                  <a:lnTo>
                    <a:pt x="10275" y="42581"/>
                  </a:lnTo>
                  <a:cubicBezTo>
                    <a:pt x="10175" y="42648"/>
                    <a:pt x="10175" y="42748"/>
                    <a:pt x="10275" y="42814"/>
                  </a:cubicBezTo>
                  <a:lnTo>
                    <a:pt x="12843" y="44282"/>
                  </a:lnTo>
                  <a:cubicBezTo>
                    <a:pt x="12910" y="44315"/>
                    <a:pt x="12985" y="44332"/>
                    <a:pt x="13056" y="44332"/>
                  </a:cubicBezTo>
                  <a:cubicBezTo>
                    <a:pt x="13127" y="44332"/>
                    <a:pt x="13193" y="44315"/>
                    <a:pt x="13243" y="44282"/>
                  </a:cubicBezTo>
                  <a:lnTo>
                    <a:pt x="15945" y="42748"/>
                  </a:lnTo>
                  <a:cubicBezTo>
                    <a:pt x="16045" y="42681"/>
                    <a:pt x="16045" y="42581"/>
                    <a:pt x="15945" y="42514"/>
                  </a:cubicBezTo>
                  <a:lnTo>
                    <a:pt x="13377" y="41013"/>
                  </a:lnTo>
                  <a:cubicBezTo>
                    <a:pt x="13310" y="40996"/>
                    <a:pt x="13243" y="40988"/>
                    <a:pt x="13177" y="40988"/>
                  </a:cubicBezTo>
                  <a:close/>
                  <a:moveTo>
                    <a:pt x="28330" y="41634"/>
                  </a:moveTo>
                  <a:cubicBezTo>
                    <a:pt x="28251" y="41634"/>
                    <a:pt x="28176" y="41659"/>
                    <a:pt x="28121" y="41714"/>
                  </a:cubicBezTo>
                  <a:lnTo>
                    <a:pt x="25419" y="43248"/>
                  </a:lnTo>
                  <a:cubicBezTo>
                    <a:pt x="25319" y="43315"/>
                    <a:pt x="25285" y="43415"/>
                    <a:pt x="25419" y="43482"/>
                  </a:cubicBezTo>
                  <a:lnTo>
                    <a:pt x="27987" y="44949"/>
                  </a:lnTo>
                  <a:cubicBezTo>
                    <a:pt x="28054" y="44983"/>
                    <a:pt x="28121" y="44999"/>
                    <a:pt x="28187" y="44999"/>
                  </a:cubicBezTo>
                  <a:cubicBezTo>
                    <a:pt x="28254" y="44999"/>
                    <a:pt x="28321" y="44983"/>
                    <a:pt x="28388" y="44949"/>
                  </a:cubicBezTo>
                  <a:lnTo>
                    <a:pt x="31056" y="43415"/>
                  </a:lnTo>
                  <a:cubicBezTo>
                    <a:pt x="31190" y="43348"/>
                    <a:pt x="31190" y="43248"/>
                    <a:pt x="31089" y="43181"/>
                  </a:cubicBezTo>
                  <a:lnTo>
                    <a:pt x="28521" y="41680"/>
                  </a:lnTo>
                  <a:cubicBezTo>
                    <a:pt x="28461" y="41650"/>
                    <a:pt x="28394" y="41634"/>
                    <a:pt x="28330" y="41634"/>
                  </a:cubicBezTo>
                  <a:close/>
                  <a:moveTo>
                    <a:pt x="42698" y="41830"/>
                  </a:moveTo>
                  <a:cubicBezTo>
                    <a:pt x="42631" y="41830"/>
                    <a:pt x="42564" y="41847"/>
                    <a:pt x="42498" y="41880"/>
                  </a:cubicBezTo>
                  <a:lnTo>
                    <a:pt x="39796" y="43448"/>
                  </a:lnTo>
                  <a:cubicBezTo>
                    <a:pt x="39696" y="43515"/>
                    <a:pt x="39696" y="43615"/>
                    <a:pt x="39796" y="43648"/>
                  </a:cubicBezTo>
                  <a:lnTo>
                    <a:pt x="42364" y="45149"/>
                  </a:lnTo>
                  <a:cubicBezTo>
                    <a:pt x="42402" y="45175"/>
                    <a:pt x="42450" y="45186"/>
                    <a:pt x="42501" y="45186"/>
                  </a:cubicBezTo>
                  <a:cubicBezTo>
                    <a:pt x="42582" y="45186"/>
                    <a:pt x="42669" y="45157"/>
                    <a:pt x="42731" y="45116"/>
                  </a:cubicBezTo>
                  <a:lnTo>
                    <a:pt x="42731" y="45149"/>
                  </a:lnTo>
                  <a:lnTo>
                    <a:pt x="45433" y="43582"/>
                  </a:lnTo>
                  <a:cubicBezTo>
                    <a:pt x="45533" y="43515"/>
                    <a:pt x="45566" y="43415"/>
                    <a:pt x="45466" y="43348"/>
                  </a:cubicBezTo>
                  <a:lnTo>
                    <a:pt x="42898" y="41880"/>
                  </a:lnTo>
                  <a:cubicBezTo>
                    <a:pt x="42831" y="41847"/>
                    <a:pt x="42764" y="41830"/>
                    <a:pt x="42698" y="41830"/>
                  </a:cubicBezTo>
                  <a:close/>
                  <a:moveTo>
                    <a:pt x="19248" y="42631"/>
                  </a:moveTo>
                  <a:cubicBezTo>
                    <a:pt x="19181" y="42631"/>
                    <a:pt x="19114" y="42648"/>
                    <a:pt x="19048" y="42681"/>
                  </a:cubicBezTo>
                  <a:lnTo>
                    <a:pt x="16379" y="44215"/>
                  </a:lnTo>
                  <a:cubicBezTo>
                    <a:pt x="16246" y="44282"/>
                    <a:pt x="16246" y="44382"/>
                    <a:pt x="16346" y="44449"/>
                  </a:cubicBezTo>
                  <a:lnTo>
                    <a:pt x="18914" y="45917"/>
                  </a:lnTo>
                  <a:cubicBezTo>
                    <a:pt x="18981" y="45950"/>
                    <a:pt x="19048" y="45967"/>
                    <a:pt x="19114" y="45967"/>
                  </a:cubicBezTo>
                  <a:cubicBezTo>
                    <a:pt x="19181" y="45967"/>
                    <a:pt x="19248" y="45950"/>
                    <a:pt x="19314" y="45917"/>
                  </a:cubicBezTo>
                  <a:lnTo>
                    <a:pt x="21983" y="44382"/>
                  </a:lnTo>
                  <a:cubicBezTo>
                    <a:pt x="22116" y="44315"/>
                    <a:pt x="22116" y="44215"/>
                    <a:pt x="22016" y="44149"/>
                  </a:cubicBezTo>
                  <a:lnTo>
                    <a:pt x="19448" y="42681"/>
                  </a:lnTo>
                  <a:cubicBezTo>
                    <a:pt x="19381" y="42648"/>
                    <a:pt x="19314" y="42631"/>
                    <a:pt x="19248" y="42631"/>
                  </a:cubicBezTo>
                  <a:close/>
                  <a:moveTo>
                    <a:pt x="33024" y="43165"/>
                  </a:moveTo>
                  <a:cubicBezTo>
                    <a:pt x="32957" y="43165"/>
                    <a:pt x="32891" y="43181"/>
                    <a:pt x="32824" y="43215"/>
                  </a:cubicBezTo>
                  <a:lnTo>
                    <a:pt x="30122" y="44749"/>
                  </a:lnTo>
                  <a:cubicBezTo>
                    <a:pt x="30022" y="44816"/>
                    <a:pt x="30022" y="44916"/>
                    <a:pt x="30122" y="44983"/>
                  </a:cubicBezTo>
                  <a:lnTo>
                    <a:pt x="32691" y="46484"/>
                  </a:lnTo>
                  <a:cubicBezTo>
                    <a:pt x="32733" y="46512"/>
                    <a:pt x="32787" y="46522"/>
                    <a:pt x="32843" y="46522"/>
                  </a:cubicBezTo>
                  <a:cubicBezTo>
                    <a:pt x="32920" y="46522"/>
                    <a:pt x="33000" y="46503"/>
                    <a:pt x="33058" y="46484"/>
                  </a:cubicBezTo>
                  <a:lnTo>
                    <a:pt x="33058" y="46450"/>
                  </a:lnTo>
                  <a:lnTo>
                    <a:pt x="35759" y="44883"/>
                  </a:lnTo>
                  <a:cubicBezTo>
                    <a:pt x="35860" y="44816"/>
                    <a:pt x="35860" y="44716"/>
                    <a:pt x="35759" y="44682"/>
                  </a:cubicBezTo>
                  <a:lnTo>
                    <a:pt x="33224" y="43215"/>
                  </a:lnTo>
                  <a:cubicBezTo>
                    <a:pt x="33158" y="43181"/>
                    <a:pt x="33091" y="43165"/>
                    <a:pt x="33024" y="43165"/>
                  </a:cubicBezTo>
                  <a:close/>
                  <a:moveTo>
                    <a:pt x="9241" y="43231"/>
                  </a:moveTo>
                  <a:cubicBezTo>
                    <a:pt x="9174" y="43231"/>
                    <a:pt x="9107" y="43248"/>
                    <a:pt x="9040" y="43281"/>
                  </a:cubicBezTo>
                  <a:lnTo>
                    <a:pt x="6372" y="44849"/>
                  </a:lnTo>
                  <a:cubicBezTo>
                    <a:pt x="6238" y="44916"/>
                    <a:pt x="6238" y="45016"/>
                    <a:pt x="6338" y="45049"/>
                  </a:cubicBezTo>
                  <a:lnTo>
                    <a:pt x="8940" y="46550"/>
                  </a:lnTo>
                  <a:cubicBezTo>
                    <a:pt x="9007" y="46584"/>
                    <a:pt x="9074" y="46600"/>
                    <a:pt x="9140" y="46600"/>
                  </a:cubicBezTo>
                  <a:cubicBezTo>
                    <a:pt x="9207" y="46600"/>
                    <a:pt x="9274" y="46584"/>
                    <a:pt x="9341" y="46550"/>
                  </a:cubicBezTo>
                  <a:lnTo>
                    <a:pt x="12009" y="45016"/>
                  </a:lnTo>
                  <a:cubicBezTo>
                    <a:pt x="12143" y="44949"/>
                    <a:pt x="12143" y="44849"/>
                    <a:pt x="12043" y="44782"/>
                  </a:cubicBezTo>
                  <a:lnTo>
                    <a:pt x="9441" y="43281"/>
                  </a:lnTo>
                  <a:cubicBezTo>
                    <a:pt x="9374" y="43248"/>
                    <a:pt x="9307" y="43231"/>
                    <a:pt x="9241" y="43231"/>
                  </a:cubicBezTo>
                  <a:close/>
                  <a:moveTo>
                    <a:pt x="24385" y="43932"/>
                  </a:moveTo>
                  <a:cubicBezTo>
                    <a:pt x="24318" y="43932"/>
                    <a:pt x="24251" y="43949"/>
                    <a:pt x="24185" y="43982"/>
                  </a:cubicBezTo>
                  <a:lnTo>
                    <a:pt x="21483" y="45516"/>
                  </a:lnTo>
                  <a:cubicBezTo>
                    <a:pt x="21383" y="45583"/>
                    <a:pt x="21383" y="45683"/>
                    <a:pt x="21483" y="45750"/>
                  </a:cubicBezTo>
                  <a:lnTo>
                    <a:pt x="24051" y="47218"/>
                  </a:lnTo>
                  <a:cubicBezTo>
                    <a:pt x="24101" y="47251"/>
                    <a:pt x="24168" y="47268"/>
                    <a:pt x="24235" y="47268"/>
                  </a:cubicBezTo>
                  <a:cubicBezTo>
                    <a:pt x="24301" y="47268"/>
                    <a:pt x="24368" y="47251"/>
                    <a:pt x="24418" y="47218"/>
                  </a:cubicBezTo>
                  <a:lnTo>
                    <a:pt x="27120" y="45683"/>
                  </a:lnTo>
                  <a:cubicBezTo>
                    <a:pt x="27220" y="45616"/>
                    <a:pt x="27253" y="45516"/>
                    <a:pt x="27120" y="45450"/>
                  </a:cubicBezTo>
                  <a:lnTo>
                    <a:pt x="24585" y="43982"/>
                  </a:lnTo>
                  <a:cubicBezTo>
                    <a:pt x="24518" y="43949"/>
                    <a:pt x="24451" y="43932"/>
                    <a:pt x="24385" y="43932"/>
                  </a:cubicBezTo>
                  <a:close/>
                  <a:moveTo>
                    <a:pt x="38762" y="44099"/>
                  </a:moveTo>
                  <a:cubicBezTo>
                    <a:pt x="38695" y="44099"/>
                    <a:pt x="38628" y="44115"/>
                    <a:pt x="38561" y="44149"/>
                  </a:cubicBezTo>
                  <a:lnTo>
                    <a:pt x="35860" y="45683"/>
                  </a:lnTo>
                  <a:cubicBezTo>
                    <a:pt x="35759" y="45750"/>
                    <a:pt x="35759" y="45850"/>
                    <a:pt x="35860" y="45917"/>
                  </a:cubicBezTo>
                  <a:lnTo>
                    <a:pt x="38461" y="47418"/>
                  </a:lnTo>
                  <a:cubicBezTo>
                    <a:pt x="38503" y="47432"/>
                    <a:pt x="38550" y="47440"/>
                    <a:pt x="38601" y="47440"/>
                  </a:cubicBezTo>
                  <a:cubicBezTo>
                    <a:pt x="38672" y="47440"/>
                    <a:pt x="38750" y="47423"/>
                    <a:pt x="38828" y="47384"/>
                  </a:cubicBezTo>
                  <a:lnTo>
                    <a:pt x="38828" y="47418"/>
                  </a:lnTo>
                  <a:lnTo>
                    <a:pt x="41497" y="45850"/>
                  </a:lnTo>
                  <a:cubicBezTo>
                    <a:pt x="41630" y="45783"/>
                    <a:pt x="41630" y="45683"/>
                    <a:pt x="41530" y="45616"/>
                  </a:cubicBezTo>
                  <a:lnTo>
                    <a:pt x="38962" y="44149"/>
                  </a:lnTo>
                  <a:cubicBezTo>
                    <a:pt x="38895" y="44115"/>
                    <a:pt x="38828" y="44099"/>
                    <a:pt x="38762" y="44099"/>
                  </a:cubicBezTo>
                  <a:close/>
                  <a:moveTo>
                    <a:pt x="15312" y="44899"/>
                  </a:moveTo>
                  <a:cubicBezTo>
                    <a:pt x="15245" y="44899"/>
                    <a:pt x="15178" y="44916"/>
                    <a:pt x="15111" y="44949"/>
                  </a:cubicBezTo>
                  <a:lnTo>
                    <a:pt x="12443" y="46484"/>
                  </a:lnTo>
                  <a:cubicBezTo>
                    <a:pt x="12309" y="46550"/>
                    <a:pt x="12309" y="46650"/>
                    <a:pt x="12409" y="46717"/>
                  </a:cubicBezTo>
                  <a:lnTo>
                    <a:pt x="14978" y="48185"/>
                  </a:lnTo>
                  <a:cubicBezTo>
                    <a:pt x="15045" y="48218"/>
                    <a:pt x="15111" y="48235"/>
                    <a:pt x="15178" y="48235"/>
                  </a:cubicBezTo>
                  <a:cubicBezTo>
                    <a:pt x="15245" y="48235"/>
                    <a:pt x="15312" y="48218"/>
                    <a:pt x="15378" y="48185"/>
                  </a:cubicBezTo>
                  <a:lnTo>
                    <a:pt x="18047" y="46650"/>
                  </a:lnTo>
                  <a:cubicBezTo>
                    <a:pt x="18180" y="46584"/>
                    <a:pt x="18180" y="46484"/>
                    <a:pt x="18080" y="46417"/>
                  </a:cubicBezTo>
                  <a:lnTo>
                    <a:pt x="15512" y="44949"/>
                  </a:lnTo>
                  <a:cubicBezTo>
                    <a:pt x="15445" y="44916"/>
                    <a:pt x="15378" y="44899"/>
                    <a:pt x="15312" y="44899"/>
                  </a:cubicBezTo>
                  <a:close/>
                  <a:moveTo>
                    <a:pt x="29071" y="45400"/>
                  </a:moveTo>
                  <a:cubicBezTo>
                    <a:pt x="29005" y="45400"/>
                    <a:pt x="28938" y="45416"/>
                    <a:pt x="28888" y="45450"/>
                  </a:cubicBezTo>
                  <a:lnTo>
                    <a:pt x="26186" y="47017"/>
                  </a:lnTo>
                  <a:cubicBezTo>
                    <a:pt x="26086" y="47084"/>
                    <a:pt x="26053" y="47184"/>
                    <a:pt x="26153" y="47218"/>
                  </a:cubicBezTo>
                  <a:lnTo>
                    <a:pt x="28721" y="48719"/>
                  </a:lnTo>
                  <a:cubicBezTo>
                    <a:pt x="28799" y="48758"/>
                    <a:pt x="28889" y="48774"/>
                    <a:pt x="28977" y="48774"/>
                  </a:cubicBezTo>
                  <a:cubicBezTo>
                    <a:pt x="29038" y="48774"/>
                    <a:pt x="29099" y="48766"/>
                    <a:pt x="29155" y="48752"/>
                  </a:cubicBezTo>
                  <a:lnTo>
                    <a:pt x="29121" y="48719"/>
                  </a:lnTo>
                  <a:lnTo>
                    <a:pt x="31823" y="47151"/>
                  </a:lnTo>
                  <a:cubicBezTo>
                    <a:pt x="31923" y="47084"/>
                    <a:pt x="31923" y="46984"/>
                    <a:pt x="31823" y="46951"/>
                  </a:cubicBezTo>
                  <a:lnTo>
                    <a:pt x="29255" y="45450"/>
                  </a:lnTo>
                  <a:cubicBezTo>
                    <a:pt x="29205" y="45416"/>
                    <a:pt x="29138" y="45400"/>
                    <a:pt x="29071" y="45400"/>
                  </a:cubicBezTo>
                  <a:close/>
                  <a:moveTo>
                    <a:pt x="20479" y="46180"/>
                  </a:moveTo>
                  <a:cubicBezTo>
                    <a:pt x="20398" y="46180"/>
                    <a:pt x="20310" y="46209"/>
                    <a:pt x="20248" y="46250"/>
                  </a:cubicBezTo>
                  <a:lnTo>
                    <a:pt x="20248" y="46217"/>
                  </a:lnTo>
                  <a:lnTo>
                    <a:pt x="17546" y="47751"/>
                  </a:lnTo>
                  <a:cubicBezTo>
                    <a:pt x="17446" y="47851"/>
                    <a:pt x="17413" y="47918"/>
                    <a:pt x="17513" y="47985"/>
                  </a:cubicBezTo>
                  <a:lnTo>
                    <a:pt x="20082" y="49486"/>
                  </a:lnTo>
                  <a:cubicBezTo>
                    <a:pt x="20148" y="49519"/>
                    <a:pt x="20215" y="49536"/>
                    <a:pt x="20282" y="49536"/>
                  </a:cubicBezTo>
                  <a:cubicBezTo>
                    <a:pt x="20348" y="49536"/>
                    <a:pt x="20415" y="49519"/>
                    <a:pt x="20482" y="49486"/>
                  </a:cubicBezTo>
                  <a:lnTo>
                    <a:pt x="23184" y="47918"/>
                  </a:lnTo>
                  <a:cubicBezTo>
                    <a:pt x="23284" y="47851"/>
                    <a:pt x="23284" y="47751"/>
                    <a:pt x="23184" y="47685"/>
                  </a:cubicBezTo>
                  <a:lnTo>
                    <a:pt x="20615" y="46217"/>
                  </a:lnTo>
                  <a:cubicBezTo>
                    <a:pt x="20577" y="46191"/>
                    <a:pt x="20529" y="46180"/>
                    <a:pt x="20479" y="46180"/>
                  </a:cubicBezTo>
                  <a:close/>
                  <a:moveTo>
                    <a:pt x="34825" y="46367"/>
                  </a:moveTo>
                  <a:cubicBezTo>
                    <a:pt x="34759" y="46367"/>
                    <a:pt x="34692" y="46384"/>
                    <a:pt x="34625" y="46417"/>
                  </a:cubicBezTo>
                  <a:lnTo>
                    <a:pt x="31957" y="47985"/>
                  </a:lnTo>
                  <a:cubicBezTo>
                    <a:pt x="31857" y="48051"/>
                    <a:pt x="31823" y="48152"/>
                    <a:pt x="31923" y="48185"/>
                  </a:cubicBezTo>
                  <a:lnTo>
                    <a:pt x="34492" y="49686"/>
                  </a:lnTo>
                  <a:cubicBezTo>
                    <a:pt x="34559" y="49703"/>
                    <a:pt x="34625" y="49711"/>
                    <a:pt x="34692" y="49711"/>
                  </a:cubicBezTo>
                  <a:cubicBezTo>
                    <a:pt x="34759" y="49711"/>
                    <a:pt x="34825" y="49703"/>
                    <a:pt x="34892" y="49686"/>
                  </a:cubicBezTo>
                  <a:lnTo>
                    <a:pt x="37561" y="48118"/>
                  </a:lnTo>
                  <a:cubicBezTo>
                    <a:pt x="37694" y="48051"/>
                    <a:pt x="37694" y="47951"/>
                    <a:pt x="37594" y="47885"/>
                  </a:cubicBezTo>
                  <a:lnTo>
                    <a:pt x="35026" y="46417"/>
                  </a:lnTo>
                  <a:cubicBezTo>
                    <a:pt x="34959" y="46384"/>
                    <a:pt x="34892" y="46367"/>
                    <a:pt x="34825" y="46367"/>
                  </a:cubicBezTo>
                  <a:close/>
                  <a:moveTo>
                    <a:pt x="3637" y="46500"/>
                  </a:moveTo>
                  <a:cubicBezTo>
                    <a:pt x="3570" y="46500"/>
                    <a:pt x="3503" y="46517"/>
                    <a:pt x="3436" y="46550"/>
                  </a:cubicBezTo>
                  <a:lnTo>
                    <a:pt x="134" y="48452"/>
                  </a:lnTo>
                  <a:cubicBezTo>
                    <a:pt x="1" y="48518"/>
                    <a:pt x="1" y="48619"/>
                    <a:pt x="134" y="48685"/>
                  </a:cubicBezTo>
                  <a:lnTo>
                    <a:pt x="2703" y="50153"/>
                  </a:lnTo>
                  <a:cubicBezTo>
                    <a:pt x="2769" y="50186"/>
                    <a:pt x="2836" y="50203"/>
                    <a:pt x="2898" y="50203"/>
                  </a:cubicBezTo>
                  <a:cubicBezTo>
                    <a:pt x="2961" y="50203"/>
                    <a:pt x="3019" y="50186"/>
                    <a:pt x="3069" y="50153"/>
                  </a:cubicBezTo>
                  <a:lnTo>
                    <a:pt x="6405" y="48252"/>
                  </a:lnTo>
                  <a:cubicBezTo>
                    <a:pt x="6472" y="48185"/>
                    <a:pt x="6505" y="48085"/>
                    <a:pt x="6405" y="48018"/>
                  </a:cubicBezTo>
                  <a:lnTo>
                    <a:pt x="3837" y="46550"/>
                  </a:lnTo>
                  <a:cubicBezTo>
                    <a:pt x="3770" y="46517"/>
                    <a:pt x="3703" y="46500"/>
                    <a:pt x="3637" y="46500"/>
                  </a:cubicBezTo>
                  <a:close/>
                  <a:moveTo>
                    <a:pt x="11392" y="47168"/>
                  </a:moveTo>
                  <a:cubicBezTo>
                    <a:pt x="11325" y="47168"/>
                    <a:pt x="11259" y="47184"/>
                    <a:pt x="11209" y="47218"/>
                  </a:cubicBezTo>
                  <a:lnTo>
                    <a:pt x="8507" y="48785"/>
                  </a:lnTo>
                  <a:cubicBezTo>
                    <a:pt x="8373" y="48852"/>
                    <a:pt x="8373" y="48952"/>
                    <a:pt x="8473" y="48985"/>
                  </a:cubicBezTo>
                  <a:lnTo>
                    <a:pt x="11042" y="50487"/>
                  </a:lnTo>
                  <a:cubicBezTo>
                    <a:pt x="11109" y="50520"/>
                    <a:pt x="11175" y="50537"/>
                    <a:pt x="11242" y="50537"/>
                  </a:cubicBezTo>
                  <a:cubicBezTo>
                    <a:pt x="11309" y="50537"/>
                    <a:pt x="11375" y="50520"/>
                    <a:pt x="11442" y="50487"/>
                  </a:cubicBezTo>
                  <a:lnTo>
                    <a:pt x="14144" y="48919"/>
                  </a:lnTo>
                  <a:cubicBezTo>
                    <a:pt x="14244" y="48852"/>
                    <a:pt x="14277" y="48752"/>
                    <a:pt x="14144" y="48719"/>
                  </a:cubicBezTo>
                  <a:lnTo>
                    <a:pt x="11576" y="47218"/>
                  </a:lnTo>
                  <a:cubicBezTo>
                    <a:pt x="11525" y="47184"/>
                    <a:pt x="11459" y="47168"/>
                    <a:pt x="11392" y="47168"/>
                  </a:cubicBezTo>
                  <a:close/>
                  <a:moveTo>
                    <a:pt x="25135" y="47701"/>
                  </a:moveTo>
                  <a:cubicBezTo>
                    <a:pt x="25068" y="47701"/>
                    <a:pt x="25002" y="47718"/>
                    <a:pt x="24952" y="47751"/>
                  </a:cubicBezTo>
                  <a:lnTo>
                    <a:pt x="22250" y="49286"/>
                  </a:lnTo>
                  <a:cubicBezTo>
                    <a:pt x="22150" y="49352"/>
                    <a:pt x="22116" y="49452"/>
                    <a:pt x="22216" y="49519"/>
                  </a:cubicBezTo>
                  <a:lnTo>
                    <a:pt x="24818" y="50987"/>
                  </a:lnTo>
                  <a:cubicBezTo>
                    <a:pt x="24885" y="51020"/>
                    <a:pt x="24952" y="51037"/>
                    <a:pt x="25018" y="51037"/>
                  </a:cubicBezTo>
                  <a:cubicBezTo>
                    <a:pt x="25085" y="51037"/>
                    <a:pt x="25152" y="51020"/>
                    <a:pt x="25219" y="50987"/>
                  </a:cubicBezTo>
                  <a:lnTo>
                    <a:pt x="27887" y="49452"/>
                  </a:lnTo>
                  <a:cubicBezTo>
                    <a:pt x="28021" y="49386"/>
                    <a:pt x="28021" y="49286"/>
                    <a:pt x="27887" y="49219"/>
                  </a:cubicBezTo>
                  <a:lnTo>
                    <a:pt x="25319" y="47751"/>
                  </a:lnTo>
                  <a:cubicBezTo>
                    <a:pt x="25269" y="47718"/>
                    <a:pt x="25202" y="47701"/>
                    <a:pt x="25135" y="47701"/>
                  </a:cubicBezTo>
                  <a:close/>
                  <a:moveTo>
                    <a:pt x="16512" y="48468"/>
                  </a:moveTo>
                  <a:cubicBezTo>
                    <a:pt x="16446" y="48468"/>
                    <a:pt x="16379" y="48485"/>
                    <a:pt x="16312" y="48518"/>
                  </a:cubicBezTo>
                  <a:lnTo>
                    <a:pt x="13610" y="50053"/>
                  </a:lnTo>
                  <a:cubicBezTo>
                    <a:pt x="13510" y="50120"/>
                    <a:pt x="13477" y="50220"/>
                    <a:pt x="13610" y="50286"/>
                  </a:cubicBezTo>
                  <a:lnTo>
                    <a:pt x="16212" y="51754"/>
                  </a:lnTo>
                  <a:cubicBezTo>
                    <a:pt x="16262" y="51787"/>
                    <a:pt x="16329" y="51804"/>
                    <a:pt x="16396" y="51804"/>
                  </a:cubicBezTo>
                  <a:cubicBezTo>
                    <a:pt x="16462" y="51804"/>
                    <a:pt x="16529" y="51787"/>
                    <a:pt x="16579" y="51754"/>
                  </a:cubicBezTo>
                  <a:lnTo>
                    <a:pt x="19281" y="50220"/>
                  </a:lnTo>
                  <a:cubicBezTo>
                    <a:pt x="19381" y="50153"/>
                    <a:pt x="19414" y="50053"/>
                    <a:pt x="19281" y="49986"/>
                  </a:cubicBezTo>
                  <a:lnTo>
                    <a:pt x="16713" y="48518"/>
                  </a:lnTo>
                  <a:cubicBezTo>
                    <a:pt x="16646" y="48485"/>
                    <a:pt x="16579" y="48468"/>
                    <a:pt x="16512" y="48468"/>
                  </a:cubicBezTo>
                  <a:close/>
                  <a:moveTo>
                    <a:pt x="30906" y="48635"/>
                  </a:moveTo>
                  <a:cubicBezTo>
                    <a:pt x="30839" y="48635"/>
                    <a:pt x="30773" y="48652"/>
                    <a:pt x="30723" y="48685"/>
                  </a:cubicBezTo>
                  <a:lnTo>
                    <a:pt x="28021" y="50220"/>
                  </a:lnTo>
                  <a:cubicBezTo>
                    <a:pt x="27921" y="50286"/>
                    <a:pt x="27887" y="50386"/>
                    <a:pt x="28021" y="50453"/>
                  </a:cubicBezTo>
                  <a:lnTo>
                    <a:pt x="30589" y="51954"/>
                  </a:lnTo>
                  <a:cubicBezTo>
                    <a:pt x="30656" y="51971"/>
                    <a:pt x="30723" y="51979"/>
                    <a:pt x="30785" y="51979"/>
                  </a:cubicBezTo>
                  <a:cubicBezTo>
                    <a:pt x="30848" y="51979"/>
                    <a:pt x="30906" y="51971"/>
                    <a:pt x="30956" y="51954"/>
                  </a:cubicBezTo>
                  <a:lnTo>
                    <a:pt x="33658" y="50386"/>
                  </a:lnTo>
                  <a:cubicBezTo>
                    <a:pt x="33758" y="50320"/>
                    <a:pt x="33791" y="50220"/>
                    <a:pt x="33691" y="50153"/>
                  </a:cubicBezTo>
                  <a:lnTo>
                    <a:pt x="31089" y="48685"/>
                  </a:lnTo>
                  <a:cubicBezTo>
                    <a:pt x="31039" y="48652"/>
                    <a:pt x="30973" y="48635"/>
                    <a:pt x="30906" y="48635"/>
                  </a:cubicBezTo>
                  <a:close/>
                  <a:moveTo>
                    <a:pt x="7473" y="49436"/>
                  </a:moveTo>
                  <a:cubicBezTo>
                    <a:pt x="7406" y="49436"/>
                    <a:pt x="7339" y="49452"/>
                    <a:pt x="7272" y="49486"/>
                  </a:cubicBezTo>
                  <a:lnTo>
                    <a:pt x="4571" y="51054"/>
                  </a:lnTo>
                  <a:cubicBezTo>
                    <a:pt x="4470" y="51120"/>
                    <a:pt x="4437" y="51220"/>
                    <a:pt x="4571" y="51287"/>
                  </a:cubicBezTo>
                  <a:lnTo>
                    <a:pt x="7139" y="52755"/>
                  </a:lnTo>
                  <a:cubicBezTo>
                    <a:pt x="7206" y="52788"/>
                    <a:pt x="7272" y="52805"/>
                    <a:pt x="7339" y="52805"/>
                  </a:cubicBezTo>
                  <a:cubicBezTo>
                    <a:pt x="7406" y="52805"/>
                    <a:pt x="7473" y="52788"/>
                    <a:pt x="7539" y="52755"/>
                  </a:cubicBezTo>
                  <a:lnTo>
                    <a:pt x="10241" y="51220"/>
                  </a:lnTo>
                  <a:cubicBezTo>
                    <a:pt x="10308" y="51120"/>
                    <a:pt x="10341" y="51020"/>
                    <a:pt x="10241" y="50954"/>
                  </a:cubicBezTo>
                  <a:lnTo>
                    <a:pt x="7673" y="49486"/>
                  </a:lnTo>
                  <a:cubicBezTo>
                    <a:pt x="7606" y="49452"/>
                    <a:pt x="7539" y="49436"/>
                    <a:pt x="7473" y="49436"/>
                  </a:cubicBezTo>
                  <a:close/>
                  <a:moveTo>
                    <a:pt x="56095" y="38328"/>
                  </a:moveTo>
                  <a:cubicBezTo>
                    <a:pt x="56024" y="38328"/>
                    <a:pt x="55957" y="38345"/>
                    <a:pt x="55907" y="38378"/>
                  </a:cubicBezTo>
                  <a:lnTo>
                    <a:pt x="33758" y="51154"/>
                  </a:lnTo>
                  <a:cubicBezTo>
                    <a:pt x="33658" y="51220"/>
                    <a:pt x="33658" y="51320"/>
                    <a:pt x="33758" y="51387"/>
                  </a:cubicBezTo>
                  <a:lnTo>
                    <a:pt x="36327" y="52855"/>
                  </a:lnTo>
                  <a:cubicBezTo>
                    <a:pt x="36377" y="52888"/>
                    <a:pt x="36443" y="52905"/>
                    <a:pt x="36510" y="52905"/>
                  </a:cubicBezTo>
                  <a:cubicBezTo>
                    <a:pt x="36577" y="52905"/>
                    <a:pt x="36643" y="52888"/>
                    <a:pt x="36693" y="52855"/>
                  </a:cubicBezTo>
                  <a:lnTo>
                    <a:pt x="58843" y="40079"/>
                  </a:lnTo>
                  <a:cubicBezTo>
                    <a:pt x="58943" y="40012"/>
                    <a:pt x="58976" y="39912"/>
                    <a:pt x="58876" y="39846"/>
                  </a:cubicBezTo>
                  <a:lnTo>
                    <a:pt x="56307" y="38378"/>
                  </a:lnTo>
                  <a:cubicBezTo>
                    <a:pt x="56241" y="38345"/>
                    <a:pt x="56166" y="38328"/>
                    <a:pt x="56095" y="38328"/>
                  </a:cubicBezTo>
                  <a:close/>
                  <a:moveTo>
                    <a:pt x="21216" y="49970"/>
                  </a:moveTo>
                  <a:cubicBezTo>
                    <a:pt x="21149" y="49970"/>
                    <a:pt x="21082" y="49986"/>
                    <a:pt x="21016" y="50020"/>
                  </a:cubicBezTo>
                  <a:lnTo>
                    <a:pt x="18347" y="51587"/>
                  </a:lnTo>
                  <a:cubicBezTo>
                    <a:pt x="18214" y="51654"/>
                    <a:pt x="18214" y="51754"/>
                    <a:pt x="18314" y="51821"/>
                  </a:cubicBezTo>
                  <a:lnTo>
                    <a:pt x="20882" y="53289"/>
                  </a:lnTo>
                  <a:cubicBezTo>
                    <a:pt x="20949" y="53322"/>
                    <a:pt x="21016" y="53339"/>
                    <a:pt x="21082" y="53339"/>
                  </a:cubicBezTo>
                  <a:cubicBezTo>
                    <a:pt x="21149" y="53339"/>
                    <a:pt x="21216" y="53322"/>
                    <a:pt x="21282" y="53289"/>
                  </a:cubicBezTo>
                  <a:lnTo>
                    <a:pt x="23951" y="51754"/>
                  </a:lnTo>
                  <a:cubicBezTo>
                    <a:pt x="24084" y="51687"/>
                    <a:pt x="24084" y="51587"/>
                    <a:pt x="23984" y="51521"/>
                  </a:cubicBezTo>
                  <a:lnTo>
                    <a:pt x="21416" y="50020"/>
                  </a:lnTo>
                  <a:cubicBezTo>
                    <a:pt x="21349" y="49986"/>
                    <a:pt x="21282" y="49970"/>
                    <a:pt x="21216" y="49970"/>
                  </a:cubicBezTo>
                  <a:close/>
                  <a:moveTo>
                    <a:pt x="26953" y="50904"/>
                  </a:moveTo>
                  <a:cubicBezTo>
                    <a:pt x="26886" y="50904"/>
                    <a:pt x="26820" y="50920"/>
                    <a:pt x="26753" y="50954"/>
                  </a:cubicBezTo>
                  <a:lnTo>
                    <a:pt x="24084" y="52488"/>
                  </a:lnTo>
                  <a:cubicBezTo>
                    <a:pt x="23951" y="52555"/>
                    <a:pt x="23951" y="52655"/>
                    <a:pt x="24051" y="52721"/>
                  </a:cubicBezTo>
                  <a:lnTo>
                    <a:pt x="26620" y="54223"/>
                  </a:lnTo>
                  <a:cubicBezTo>
                    <a:pt x="26686" y="54256"/>
                    <a:pt x="26753" y="54273"/>
                    <a:pt x="26820" y="54273"/>
                  </a:cubicBezTo>
                  <a:cubicBezTo>
                    <a:pt x="26886" y="54273"/>
                    <a:pt x="26953" y="54256"/>
                    <a:pt x="27020" y="54223"/>
                  </a:cubicBezTo>
                  <a:lnTo>
                    <a:pt x="27053" y="54223"/>
                  </a:lnTo>
                  <a:lnTo>
                    <a:pt x="29722" y="52655"/>
                  </a:lnTo>
                  <a:cubicBezTo>
                    <a:pt x="29855" y="52588"/>
                    <a:pt x="29855" y="52488"/>
                    <a:pt x="29722" y="52421"/>
                  </a:cubicBezTo>
                  <a:lnTo>
                    <a:pt x="27153" y="50954"/>
                  </a:lnTo>
                  <a:cubicBezTo>
                    <a:pt x="27087" y="50920"/>
                    <a:pt x="27020" y="50904"/>
                    <a:pt x="26953" y="50904"/>
                  </a:cubicBezTo>
                  <a:close/>
                  <a:moveTo>
                    <a:pt x="12576" y="50703"/>
                  </a:moveTo>
                  <a:cubicBezTo>
                    <a:pt x="12510" y="50703"/>
                    <a:pt x="12443" y="50720"/>
                    <a:pt x="12376" y="50753"/>
                  </a:cubicBezTo>
                  <a:lnTo>
                    <a:pt x="8240" y="53155"/>
                  </a:lnTo>
                  <a:cubicBezTo>
                    <a:pt x="8140" y="53222"/>
                    <a:pt x="8140" y="53322"/>
                    <a:pt x="8240" y="53389"/>
                  </a:cubicBezTo>
                  <a:lnTo>
                    <a:pt x="10808" y="54856"/>
                  </a:lnTo>
                  <a:cubicBezTo>
                    <a:pt x="10858" y="54890"/>
                    <a:pt x="10925" y="54906"/>
                    <a:pt x="10992" y="54906"/>
                  </a:cubicBezTo>
                  <a:cubicBezTo>
                    <a:pt x="11058" y="54906"/>
                    <a:pt x="11125" y="54890"/>
                    <a:pt x="11175" y="54856"/>
                  </a:cubicBezTo>
                  <a:lnTo>
                    <a:pt x="15312" y="52488"/>
                  </a:lnTo>
                  <a:cubicBezTo>
                    <a:pt x="15445" y="52421"/>
                    <a:pt x="15445" y="52321"/>
                    <a:pt x="15345" y="52254"/>
                  </a:cubicBezTo>
                  <a:lnTo>
                    <a:pt x="12776" y="50753"/>
                  </a:lnTo>
                  <a:cubicBezTo>
                    <a:pt x="12710" y="50720"/>
                    <a:pt x="12643" y="50703"/>
                    <a:pt x="12576" y="50703"/>
                  </a:cubicBezTo>
                  <a:close/>
                  <a:moveTo>
                    <a:pt x="32711" y="51838"/>
                  </a:moveTo>
                  <a:cubicBezTo>
                    <a:pt x="32641" y="51838"/>
                    <a:pt x="32574" y="51854"/>
                    <a:pt x="32524" y="51888"/>
                  </a:cubicBezTo>
                  <a:lnTo>
                    <a:pt x="29221" y="53789"/>
                  </a:lnTo>
                  <a:cubicBezTo>
                    <a:pt x="29088" y="53856"/>
                    <a:pt x="29088" y="53956"/>
                    <a:pt x="29188" y="54022"/>
                  </a:cubicBezTo>
                  <a:lnTo>
                    <a:pt x="31757" y="55523"/>
                  </a:lnTo>
                  <a:cubicBezTo>
                    <a:pt x="31823" y="55557"/>
                    <a:pt x="31890" y="55574"/>
                    <a:pt x="31957" y="55574"/>
                  </a:cubicBezTo>
                  <a:cubicBezTo>
                    <a:pt x="32023" y="55574"/>
                    <a:pt x="32090" y="55557"/>
                    <a:pt x="32157" y="55523"/>
                  </a:cubicBezTo>
                  <a:lnTo>
                    <a:pt x="35459" y="53589"/>
                  </a:lnTo>
                  <a:cubicBezTo>
                    <a:pt x="35559" y="53522"/>
                    <a:pt x="35593" y="53422"/>
                    <a:pt x="35493" y="53389"/>
                  </a:cubicBezTo>
                  <a:lnTo>
                    <a:pt x="32924" y="51888"/>
                  </a:lnTo>
                  <a:cubicBezTo>
                    <a:pt x="32857" y="51854"/>
                    <a:pt x="32782" y="51838"/>
                    <a:pt x="32711" y="51838"/>
                  </a:cubicBezTo>
                  <a:close/>
                  <a:moveTo>
                    <a:pt x="23034" y="53172"/>
                  </a:moveTo>
                  <a:cubicBezTo>
                    <a:pt x="22967" y="53172"/>
                    <a:pt x="22900" y="53188"/>
                    <a:pt x="22850" y="53222"/>
                  </a:cubicBezTo>
                  <a:lnTo>
                    <a:pt x="20148" y="54756"/>
                  </a:lnTo>
                  <a:cubicBezTo>
                    <a:pt x="20048" y="54823"/>
                    <a:pt x="20015" y="54923"/>
                    <a:pt x="20115" y="54990"/>
                  </a:cubicBezTo>
                  <a:lnTo>
                    <a:pt x="22717" y="56491"/>
                  </a:lnTo>
                  <a:cubicBezTo>
                    <a:pt x="22767" y="56508"/>
                    <a:pt x="22834" y="56516"/>
                    <a:pt x="22900" y="56516"/>
                  </a:cubicBezTo>
                  <a:cubicBezTo>
                    <a:pt x="22967" y="56516"/>
                    <a:pt x="23034" y="56508"/>
                    <a:pt x="23084" y="56491"/>
                  </a:cubicBezTo>
                  <a:lnTo>
                    <a:pt x="25786" y="54923"/>
                  </a:lnTo>
                  <a:cubicBezTo>
                    <a:pt x="25886" y="54856"/>
                    <a:pt x="25919" y="54756"/>
                    <a:pt x="25819" y="54690"/>
                  </a:cubicBezTo>
                  <a:lnTo>
                    <a:pt x="23217" y="53222"/>
                  </a:lnTo>
                  <a:cubicBezTo>
                    <a:pt x="23167" y="53188"/>
                    <a:pt x="23100" y="53172"/>
                    <a:pt x="23034" y="53172"/>
                  </a:cubicBezTo>
                  <a:close/>
                  <a:moveTo>
                    <a:pt x="17296" y="52271"/>
                  </a:moveTo>
                  <a:cubicBezTo>
                    <a:pt x="17230" y="52271"/>
                    <a:pt x="17163" y="52288"/>
                    <a:pt x="17113" y="52321"/>
                  </a:cubicBezTo>
                  <a:lnTo>
                    <a:pt x="11942" y="55290"/>
                  </a:lnTo>
                  <a:cubicBezTo>
                    <a:pt x="11842" y="55357"/>
                    <a:pt x="11809" y="55457"/>
                    <a:pt x="11909" y="55523"/>
                  </a:cubicBezTo>
                  <a:lnTo>
                    <a:pt x="14478" y="56991"/>
                  </a:lnTo>
                  <a:cubicBezTo>
                    <a:pt x="14544" y="57025"/>
                    <a:pt x="14611" y="57041"/>
                    <a:pt x="14678" y="57041"/>
                  </a:cubicBezTo>
                  <a:cubicBezTo>
                    <a:pt x="14744" y="57041"/>
                    <a:pt x="14811" y="57025"/>
                    <a:pt x="14878" y="56991"/>
                  </a:cubicBezTo>
                  <a:lnTo>
                    <a:pt x="20048" y="54022"/>
                  </a:lnTo>
                  <a:cubicBezTo>
                    <a:pt x="20148" y="53922"/>
                    <a:pt x="20148" y="53822"/>
                    <a:pt x="20048" y="53756"/>
                  </a:cubicBezTo>
                  <a:lnTo>
                    <a:pt x="20082" y="53756"/>
                  </a:lnTo>
                  <a:lnTo>
                    <a:pt x="17480" y="52321"/>
                  </a:lnTo>
                  <a:cubicBezTo>
                    <a:pt x="17430" y="52288"/>
                    <a:pt x="17363" y="52271"/>
                    <a:pt x="17296" y="52271"/>
                  </a:cubicBezTo>
                  <a:close/>
                  <a:moveTo>
                    <a:pt x="28171" y="54473"/>
                  </a:moveTo>
                  <a:cubicBezTo>
                    <a:pt x="28104" y="54473"/>
                    <a:pt x="28037" y="54489"/>
                    <a:pt x="27987" y="54523"/>
                  </a:cubicBezTo>
                  <a:lnTo>
                    <a:pt x="24652" y="56424"/>
                  </a:lnTo>
                  <a:cubicBezTo>
                    <a:pt x="24551" y="56491"/>
                    <a:pt x="24551" y="56591"/>
                    <a:pt x="24652" y="56658"/>
                  </a:cubicBezTo>
                  <a:lnTo>
                    <a:pt x="27220" y="58159"/>
                  </a:lnTo>
                  <a:cubicBezTo>
                    <a:pt x="27270" y="58175"/>
                    <a:pt x="27337" y="58184"/>
                    <a:pt x="27403" y="58184"/>
                  </a:cubicBezTo>
                  <a:cubicBezTo>
                    <a:pt x="27470" y="58184"/>
                    <a:pt x="27537" y="58175"/>
                    <a:pt x="27587" y="58159"/>
                  </a:cubicBezTo>
                  <a:lnTo>
                    <a:pt x="30923" y="56224"/>
                  </a:lnTo>
                  <a:cubicBezTo>
                    <a:pt x="31023" y="56157"/>
                    <a:pt x="31023" y="56057"/>
                    <a:pt x="30923" y="56024"/>
                  </a:cubicBezTo>
                  <a:lnTo>
                    <a:pt x="28354" y="54523"/>
                  </a:lnTo>
                  <a:cubicBezTo>
                    <a:pt x="28304" y="54489"/>
                    <a:pt x="28237" y="54473"/>
                    <a:pt x="28171" y="54473"/>
                  </a:cubicBezTo>
                  <a:close/>
                  <a:moveTo>
                    <a:pt x="19114" y="55440"/>
                  </a:moveTo>
                  <a:cubicBezTo>
                    <a:pt x="19048" y="55440"/>
                    <a:pt x="18981" y="55457"/>
                    <a:pt x="18914" y="55490"/>
                  </a:cubicBezTo>
                  <a:lnTo>
                    <a:pt x="15612" y="57391"/>
                  </a:lnTo>
                  <a:cubicBezTo>
                    <a:pt x="15512" y="57458"/>
                    <a:pt x="15478" y="57558"/>
                    <a:pt x="15578" y="57625"/>
                  </a:cubicBezTo>
                  <a:lnTo>
                    <a:pt x="18147" y="59093"/>
                  </a:lnTo>
                  <a:cubicBezTo>
                    <a:pt x="18214" y="59126"/>
                    <a:pt x="18289" y="59143"/>
                    <a:pt x="18360" y="59143"/>
                  </a:cubicBezTo>
                  <a:cubicBezTo>
                    <a:pt x="18430" y="59143"/>
                    <a:pt x="18497" y="59126"/>
                    <a:pt x="18547" y="59093"/>
                  </a:cubicBezTo>
                  <a:lnTo>
                    <a:pt x="21850" y="57191"/>
                  </a:lnTo>
                  <a:cubicBezTo>
                    <a:pt x="21950" y="57125"/>
                    <a:pt x="21983" y="57025"/>
                    <a:pt x="21883" y="56958"/>
                  </a:cubicBezTo>
                  <a:lnTo>
                    <a:pt x="19314" y="55490"/>
                  </a:lnTo>
                  <a:cubicBezTo>
                    <a:pt x="19248" y="55457"/>
                    <a:pt x="19181" y="55440"/>
                    <a:pt x="19114" y="55440"/>
                  </a:cubicBezTo>
                  <a:close/>
                  <a:moveTo>
                    <a:pt x="23617" y="57075"/>
                  </a:moveTo>
                  <a:cubicBezTo>
                    <a:pt x="23551" y="57075"/>
                    <a:pt x="23484" y="57091"/>
                    <a:pt x="23417" y="57125"/>
                  </a:cubicBezTo>
                  <a:lnTo>
                    <a:pt x="19281" y="59526"/>
                  </a:lnTo>
                  <a:cubicBezTo>
                    <a:pt x="19181" y="59593"/>
                    <a:pt x="19148" y="59693"/>
                    <a:pt x="19248" y="59726"/>
                  </a:cubicBezTo>
                  <a:lnTo>
                    <a:pt x="21816" y="61228"/>
                  </a:lnTo>
                  <a:cubicBezTo>
                    <a:pt x="21883" y="61261"/>
                    <a:pt x="21950" y="61278"/>
                    <a:pt x="22016" y="61278"/>
                  </a:cubicBezTo>
                  <a:cubicBezTo>
                    <a:pt x="22083" y="61278"/>
                    <a:pt x="22150" y="61261"/>
                    <a:pt x="22216" y="61228"/>
                  </a:cubicBezTo>
                  <a:lnTo>
                    <a:pt x="26353" y="58826"/>
                  </a:lnTo>
                  <a:cubicBezTo>
                    <a:pt x="26486" y="58759"/>
                    <a:pt x="26486" y="58659"/>
                    <a:pt x="26386" y="58592"/>
                  </a:cubicBezTo>
                  <a:lnTo>
                    <a:pt x="23818" y="57125"/>
                  </a:lnTo>
                  <a:cubicBezTo>
                    <a:pt x="23751" y="57091"/>
                    <a:pt x="23684" y="57075"/>
                    <a:pt x="23617" y="57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2821;p78">
              <a:extLst>
                <a:ext uri="{FF2B5EF4-FFF2-40B4-BE49-F238E27FC236}">
                  <a16:creationId xmlns:a16="http://schemas.microsoft.com/office/drawing/2014/main" id="{4AA226CB-95D1-09C3-F5F0-F955AFC3D62E}"/>
                </a:ext>
              </a:extLst>
            </p:cNvPr>
            <p:cNvSpPr/>
            <p:nvPr/>
          </p:nvSpPr>
          <p:spPr>
            <a:xfrm>
              <a:off x="1801332" y="3123444"/>
              <a:ext cx="715091" cy="412154"/>
            </a:xfrm>
            <a:custGeom>
              <a:avLst/>
              <a:gdLst/>
              <a:ahLst/>
              <a:cxnLst/>
              <a:rect l="l" t="t" r="r" b="b"/>
              <a:pathLst>
                <a:path w="44333" h="25552" extrusionOk="0">
                  <a:moveTo>
                    <a:pt x="28188" y="0"/>
                  </a:moveTo>
                  <a:lnTo>
                    <a:pt x="1" y="16245"/>
                  </a:lnTo>
                  <a:lnTo>
                    <a:pt x="601" y="16612"/>
                  </a:lnTo>
                  <a:lnTo>
                    <a:pt x="16112" y="25552"/>
                  </a:lnTo>
                  <a:lnTo>
                    <a:pt x="43732" y="9607"/>
                  </a:lnTo>
                  <a:lnTo>
                    <a:pt x="44333" y="9274"/>
                  </a:lnTo>
                  <a:lnTo>
                    <a:pt x="28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2822;p78">
              <a:extLst>
                <a:ext uri="{FF2B5EF4-FFF2-40B4-BE49-F238E27FC236}">
                  <a16:creationId xmlns:a16="http://schemas.microsoft.com/office/drawing/2014/main" id="{EA9404B5-EED3-FF81-C3D7-DD5EB8F9936A}"/>
                </a:ext>
              </a:extLst>
            </p:cNvPr>
            <p:cNvSpPr/>
            <p:nvPr/>
          </p:nvSpPr>
          <p:spPr>
            <a:xfrm>
              <a:off x="1816397" y="3140654"/>
              <a:ext cx="684960" cy="394943"/>
            </a:xfrm>
            <a:custGeom>
              <a:avLst/>
              <a:gdLst/>
              <a:ahLst/>
              <a:cxnLst/>
              <a:rect l="l" t="t" r="r" b="b"/>
              <a:pathLst>
                <a:path w="42465" h="24485" extrusionOk="0">
                  <a:moveTo>
                    <a:pt x="27254" y="1"/>
                  </a:moveTo>
                  <a:lnTo>
                    <a:pt x="1" y="15745"/>
                  </a:lnTo>
                  <a:lnTo>
                    <a:pt x="15178" y="24485"/>
                  </a:lnTo>
                  <a:lnTo>
                    <a:pt x="42465" y="8740"/>
                  </a:lnTo>
                  <a:lnTo>
                    <a:pt x="27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2823;p78">
              <a:extLst>
                <a:ext uri="{FF2B5EF4-FFF2-40B4-BE49-F238E27FC236}">
                  <a16:creationId xmlns:a16="http://schemas.microsoft.com/office/drawing/2014/main" id="{E454F8DA-899F-0FBF-E20D-6C3C31641615}"/>
                </a:ext>
              </a:extLst>
            </p:cNvPr>
            <p:cNvSpPr/>
            <p:nvPr/>
          </p:nvSpPr>
          <p:spPr>
            <a:xfrm>
              <a:off x="651521" y="2281925"/>
              <a:ext cx="45761" cy="954654"/>
            </a:xfrm>
            <a:custGeom>
              <a:avLst/>
              <a:gdLst/>
              <a:ahLst/>
              <a:cxnLst/>
              <a:rect l="l" t="t" r="r" b="b"/>
              <a:pathLst>
                <a:path w="2837" h="59185" extrusionOk="0">
                  <a:moveTo>
                    <a:pt x="1" y="1"/>
                  </a:moveTo>
                  <a:lnTo>
                    <a:pt x="1" y="57308"/>
                  </a:lnTo>
                  <a:cubicBezTo>
                    <a:pt x="34" y="57976"/>
                    <a:pt x="368" y="58609"/>
                    <a:pt x="935" y="58976"/>
                  </a:cubicBezTo>
                  <a:cubicBezTo>
                    <a:pt x="1240" y="59115"/>
                    <a:pt x="1546" y="59185"/>
                    <a:pt x="1871" y="59185"/>
                  </a:cubicBezTo>
                  <a:cubicBezTo>
                    <a:pt x="1936" y="59185"/>
                    <a:pt x="2002" y="59182"/>
                    <a:pt x="2069" y="59176"/>
                  </a:cubicBezTo>
                  <a:cubicBezTo>
                    <a:pt x="2336" y="59176"/>
                    <a:pt x="2603" y="59076"/>
                    <a:pt x="2836" y="58943"/>
                  </a:cubicBezTo>
                  <a:lnTo>
                    <a:pt x="2836" y="58943"/>
                  </a:lnTo>
                  <a:cubicBezTo>
                    <a:pt x="2703" y="59010"/>
                    <a:pt x="2569" y="59076"/>
                    <a:pt x="2402" y="59076"/>
                  </a:cubicBezTo>
                  <a:cubicBezTo>
                    <a:pt x="2069" y="59076"/>
                    <a:pt x="1869" y="58809"/>
                    <a:pt x="1869" y="58376"/>
                  </a:cubicBez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2824;p78">
              <a:extLst>
                <a:ext uri="{FF2B5EF4-FFF2-40B4-BE49-F238E27FC236}">
                  <a16:creationId xmlns:a16="http://schemas.microsoft.com/office/drawing/2014/main" id="{064F8408-72B8-9646-5878-7A76BB2D4F77}"/>
                </a:ext>
              </a:extLst>
            </p:cNvPr>
            <p:cNvSpPr/>
            <p:nvPr/>
          </p:nvSpPr>
          <p:spPr>
            <a:xfrm>
              <a:off x="684345" y="1375307"/>
              <a:ext cx="1455974" cy="1855756"/>
            </a:xfrm>
            <a:custGeom>
              <a:avLst/>
              <a:gdLst/>
              <a:ahLst/>
              <a:cxnLst/>
              <a:rect l="l" t="t" r="r" b="b"/>
              <a:pathLst>
                <a:path w="90265" h="115050" extrusionOk="0">
                  <a:moveTo>
                    <a:pt x="90265" y="1"/>
                  </a:moveTo>
                  <a:lnTo>
                    <a:pt x="0" y="52105"/>
                  </a:lnTo>
                  <a:lnTo>
                    <a:pt x="0" y="114583"/>
                  </a:lnTo>
                  <a:cubicBezTo>
                    <a:pt x="0" y="114716"/>
                    <a:pt x="34" y="115050"/>
                    <a:pt x="334" y="115050"/>
                  </a:cubicBezTo>
                  <a:cubicBezTo>
                    <a:pt x="434" y="115050"/>
                    <a:pt x="534" y="115016"/>
                    <a:pt x="634" y="114950"/>
                  </a:cubicBezTo>
                  <a:lnTo>
                    <a:pt x="89398" y="63713"/>
                  </a:lnTo>
                  <a:cubicBezTo>
                    <a:pt x="89898" y="63379"/>
                    <a:pt x="90232" y="62812"/>
                    <a:pt x="90265" y="62212"/>
                  </a:cubicBezTo>
                  <a:lnTo>
                    <a:pt x="902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2825;p78">
              <a:extLst>
                <a:ext uri="{FF2B5EF4-FFF2-40B4-BE49-F238E27FC236}">
                  <a16:creationId xmlns:a16="http://schemas.microsoft.com/office/drawing/2014/main" id="{17E343C6-78E8-47A2-383E-59EF8355260D}"/>
                </a:ext>
              </a:extLst>
            </p:cNvPr>
            <p:cNvSpPr/>
            <p:nvPr/>
          </p:nvSpPr>
          <p:spPr>
            <a:xfrm>
              <a:off x="681652" y="1368855"/>
              <a:ext cx="1462975" cy="1865983"/>
            </a:xfrm>
            <a:custGeom>
              <a:avLst/>
              <a:gdLst/>
              <a:ahLst/>
              <a:cxnLst/>
              <a:rect l="l" t="t" r="r" b="b"/>
              <a:pathLst>
                <a:path w="90699" h="115684" extrusionOk="0">
                  <a:moveTo>
                    <a:pt x="90232" y="801"/>
                  </a:moveTo>
                  <a:lnTo>
                    <a:pt x="90232" y="62612"/>
                  </a:lnTo>
                  <a:cubicBezTo>
                    <a:pt x="90198" y="63146"/>
                    <a:pt x="89932" y="63613"/>
                    <a:pt x="89465" y="63913"/>
                  </a:cubicBezTo>
                  <a:lnTo>
                    <a:pt x="735" y="115150"/>
                  </a:lnTo>
                  <a:cubicBezTo>
                    <a:pt x="668" y="115183"/>
                    <a:pt x="601" y="115216"/>
                    <a:pt x="534" y="115216"/>
                  </a:cubicBezTo>
                  <a:cubicBezTo>
                    <a:pt x="468" y="115216"/>
                    <a:pt x="468" y="114983"/>
                    <a:pt x="468" y="114983"/>
                  </a:cubicBezTo>
                  <a:lnTo>
                    <a:pt x="468" y="52672"/>
                  </a:lnTo>
                  <a:lnTo>
                    <a:pt x="90232" y="801"/>
                  </a:lnTo>
                  <a:close/>
                  <a:moveTo>
                    <a:pt x="90699" y="0"/>
                  </a:moveTo>
                  <a:lnTo>
                    <a:pt x="1" y="52371"/>
                  </a:lnTo>
                  <a:lnTo>
                    <a:pt x="1" y="114983"/>
                  </a:lnTo>
                  <a:cubicBezTo>
                    <a:pt x="1" y="115416"/>
                    <a:pt x="201" y="115683"/>
                    <a:pt x="534" y="115683"/>
                  </a:cubicBezTo>
                  <a:cubicBezTo>
                    <a:pt x="668" y="115683"/>
                    <a:pt x="835" y="115617"/>
                    <a:pt x="968" y="115550"/>
                  </a:cubicBezTo>
                  <a:lnTo>
                    <a:pt x="89698" y="64347"/>
                  </a:lnTo>
                  <a:cubicBezTo>
                    <a:pt x="90265" y="63946"/>
                    <a:pt x="90632" y="63312"/>
                    <a:pt x="90699" y="62612"/>
                  </a:cubicBezTo>
                  <a:lnTo>
                    <a:pt x="9069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2826;p78">
              <a:extLst>
                <a:ext uri="{FF2B5EF4-FFF2-40B4-BE49-F238E27FC236}">
                  <a16:creationId xmlns:a16="http://schemas.microsoft.com/office/drawing/2014/main" id="{412197A0-C291-EA0F-47FC-3176C6997292}"/>
                </a:ext>
              </a:extLst>
            </p:cNvPr>
            <p:cNvSpPr/>
            <p:nvPr/>
          </p:nvSpPr>
          <p:spPr>
            <a:xfrm>
              <a:off x="656360" y="1253315"/>
              <a:ext cx="1488267" cy="860213"/>
            </a:xfrm>
            <a:custGeom>
              <a:avLst/>
              <a:gdLst/>
              <a:ahLst/>
              <a:cxnLst/>
              <a:rect l="l" t="t" r="r" b="b"/>
              <a:pathLst>
                <a:path w="92267" h="53330" extrusionOk="0">
                  <a:moveTo>
                    <a:pt x="90416" y="0"/>
                  </a:moveTo>
                  <a:cubicBezTo>
                    <a:pt x="90085" y="0"/>
                    <a:pt x="89746" y="91"/>
                    <a:pt x="89431" y="292"/>
                  </a:cubicBezTo>
                  <a:lnTo>
                    <a:pt x="701" y="51529"/>
                  </a:lnTo>
                  <a:cubicBezTo>
                    <a:pt x="401" y="51695"/>
                    <a:pt x="168" y="51962"/>
                    <a:pt x="1" y="52262"/>
                  </a:cubicBezTo>
                  <a:lnTo>
                    <a:pt x="1836" y="53330"/>
                  </a:lnTo>
                  <a:cubicBezTo>
                    <a:pt x="2002" y="53030"/>
                    <a:pt x="2236" y="52763"/>
                    <a:pt x="2536" y="52563"/>
                  </a:cubicBezTo>
                  <a:lnTo>
                    <a:pt x="91266" y="1326"/>
                  </a:lnTo>
                  <a:cubicBezTo>
                    <a:pt x="91417" y="1245"/>
                    <a:pt x="91562" y="1207"/>
                    <a:pt x="91693" y="1207"/>
                  </a:cubicBezTo>
                  <a:cubicBezTo>
                    <a:pt x="91995" y="1207"/>
                    <a:pt x="92220" y="1410"/>
                    <a:pt x="92267" y="1760"/>
                  </a:cubicBezTo>
                  <a:cubicBezTo>
                    <a:pt x="92218" y="725"/>
                    <a:pt x="91350" y="0"/>
                    <a:pt x="904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2827;p78">
              <a:extLst>
                <a:ext uri="{FF2B5EF4-FFF2-40B4-BE49-F238E27FC236}">
                  <a16:creationId xmlns:a16="http://schemas.microsoft.com/office/drawing/2014/main" id="{4D8E8FB9-AB70-8208-4ABE-54B480754241}"/>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2828;p78">
              <a:extLst>
                <a:ext uri="{FF2B5EF4-FFF2-40B4-BE49-F238E27FC236}">
                  <a16:creationId xmlns:a16="http://schemas.microsoft.com/office/drawing/2014/main" id="{8B9990C4-9BD6-AC14-3A96-CAC7DB07BEEC}"/>
                </a:ext>
              </a:extLst>
            </p:cNvPr>
            <p:cNvSpPr/>
            <p:nvPr/>
          </p:nvSpPr>
          <p:spPr>
            <a:xfrm>
              <a:off x="651521" y="2095769"/>
              <a:ext cx="34454" cy="117846"/>
            </a:xfrm>
            <a:custGeom>
              <a:avLst/>
              <a:gdLst/>
              <a:ahLst/>
              <a:cxnLst/>
              <a:rect l="l" t="t" r="r" b="b"/>
              <a:pathLst>
                <a:path w="2136" h="7306" extrusionOk="0">
                  <a:moveTo>
                    <a:pt x="301" y="0"/>
                  </a:moveTo>
                  <a:cubicBezTo>
                    <a:pt x="167" y="200"/>
                    <a:pt x="101" y="400"/>
                    <a:pt x="34" y="634"/>
                  </a:cubicBezTo>
                  <a:cubicBezTo>
                    <a:pt x="34" y="701"/>
                    <a:pt x="1" y="801"/>
                    <a:pt x="1" y="867"/>
                  </a:cubicBezTo>
                  <a:cubicBezTo>
                    <a:pt x="1" y="901"/>
                    <a:pt x="1" y="934"/>
                    <a:pt x="1" y="1001"/>
                  </a:cubicBezTo>
                  <a:lnTo>
                    <a:pt x="1" y="6238"/>
                  </a:lnTo>
                  <a:lnTo>
                    <a:pt x="1869" y="7305"/>
                  </a:lnTo>
                  <a:lnTo>
                    <a:pt x="1869" y="2068"/>
                  </a:lnTo>
                  <a:cubicBezTo>
                    <a:pt x="1869" y="1701"/>
                    <a:pt x="1969" y="1368"/>
                    <a:pt x="2136" y="1101"/>
                  </a:cubicBezTo>
                  <a:lnTo>
                    <a:pt x="3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2829;p78">
              <a:extLst>
                <a:ext uri="{FF2B5EF4-FFF2-40B4-BE49-F238E27FC236}">
                  <a16:creationId xmlns:a16="http://schemas.microsoft.com/office/drawing/2014/main" id="{09E37861-4DB3-5F7B-4D0A-B60FAE27C3EC}"/>
                </a:ext>
              </a:extLst>
            </p:cNvPr>
            <p:cNvSpPr/>
            <p:nvPr/>
          </p:nvSpPr>
          <p:spPr>
            <a:xfrm>
              <a:off x="681652" y="1272897"/>
              <a:ext cx="1462975" cy="940718"/>
            </a:xfrm>
            <a:custGeom>
              <a:avLst/>
              <a:gdLst/>
              <a:ahLst/>
              <a:cxnLst/>
              <a:rect l="l" t="t" r="r" b="b"/>
              <a:pathLst>
                <a:path w="90699" h="58321" extrusionOk="0">
                  <a:moveTo>
                    <a:pt x="90157" y="1"/>
                  </a:moveTo>
                  <a:cubicBezTo>
                    <a:pt x="90021" y="1"/>
                    <a:pt x="89865" y="47"/>
                    <a:pt x="89698" y="145"/>
                  </a:cubicBezTo>
                  <a:lnTo>
                    <a:pt x="968" y="51349"/>
                  </a:lnTo>
                  <a:cubicBezTo>
                    <a:pt x="401" y="51749"/>
                    <a:pt x="34" y="52383"/>
                    <a:pt x="1" y="53083"/>
                  </a:cubicBezTo>
                  <a:lnTo>
                    <a:pt x="1" y="58320"/>
                  </a:lnTo>
                  <a:lnTo>
                    <a:pt x="2703" y="56753"/>
                  </a:lnTo>
                  <a:cubicBezTo>
                    <a:pt x="3270" y="56452"/>
                    <a:pt x="3537" y="55885"/>
                    <a:pt x="3670" y="55051"/>
                  </a:cubicBezTo>
                  <a:lnTo>
                    <a:pt x="4037" y="53083"/>
                  </a:lnTo>
                  <a:cubicBezTo>
                    <a:pt x="4170" y="52216"/>
                    <a:pt x="4204" y="51616"/>
                    <a:pt x="4671" y="51349"/>
                  </a:cubicBezTo>
                  <a:lnTo>
                    <a:pt x="26686" y="38673"/>
                  </a:lnTo>
                  <a:cubicBezTo>
                    <a:pt x="26846" y="38589"/>
                    <a:pt x="26994" y="38549"/>
                    <a:pt x="27126" y="38549"/>
                  </a:cubicBezTo>
                  <a:cubicBezTo>
                    <a:pt x="27463" y="38549"/>
                    <a:pt x="27687" y="38808"/>
                    <a:pt x="27687" y="39240"/>
                  </a:cubicBezTo>
                  <a:lnTo>
                    <a:pt x="27687" y="41241"/>
                  </a:lnTo>
                  <a:cubicBezTo>
                    <a:pt x="27687" y="41688"/>
                    <a:pt x="27903" y="41953"/>
                    <a:pt x="28217" y="41953"/>
                  </a:cubicBezTo>
                  <a:cubicBezTo>
                    <a:pt x="28349" y="41953"/>
                    <a:pt x="28497" y="41907"/>
                    <a:pt x="28654" y="41809"/>
                  </a:cubicBezTo>
                  <a:lnTo>
                    <a:pt x="90699" y="5949"/>
                  </a:lnTo>
                  <a:lnTo>
                    <a:pt x="90699" y="712"/>
                  </a:lnTo>
                  <a:cubicBezTo>
                    <a:pt x="90699" y="265"/>
                    <a:pt x="90483" y="1"/>
                    <a:pt x="90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2830;p78">
              <a:extLst>
                <a:ext uri="{FF2B5EF4-FFF2-40B4-BE49-F238E27FC236}">
                  <a16:creationId xmlns:a16="http://schemas.microsoft.com/office/drawing/2014/main" id="{FC1B760A-73F8-5256-B08F-B80C79A9DBE2}"/>
                </a:ext>
              </a:extLst>
            </p:cNvPr>
            <p:cNvSpPr/>
            <p:nvPr/>
          </p:nvSpPr>
          <p:spPr>
            <a:xfrm>
              <a:off x="2087043" y="1327997"/>
              <a:ext cx="24227" cy="31147"/>
            </a:xfrm>
            <a:custGeom>
              <a:avLst/>
              <a:gdLst/>
              <a:ahLst/>
              <a:cxnLst/>
              <a:rect l="l" t="t" r="r" b="b"/>
              <a:pathLst>
                <a:path w="1502" h="1931" extrusionOk="0">
                  <a:moveTo>
                    <a:pt x="1075" y="1"/>
                  </a:moveTo>
                  <a:cubicBezTo>
                    <a:pt x="973" y="1"/>
                    <a:pt x="858" y="32"/>
                    <a:pt x="734" y="98"/>
                  </a:cubicBezTo>
                  <a:cubicBezTo>
                    <a:pt x="301" y="399"/>
                    <a:pt x="34" y="866"/>
                    <a:pt x="1" y="1399"/>
                  </a:cubicBezTo>
                  <a:cubicBezTo>
                    <a:pt x="1" y="1733"/>
                    <a:pt x="171" y="1931"/>
                    <a:pt x="415" y="1931"/>
                  </a:cubicBezTo>
                  <a:cubicBezTo>
                    <a:pt x="512" y="1931"/>
                    <a:pt x="620" y="1900"/>
                    <a:pt x="734" y="1833"/>
                  </a:cubicBezTo>
                  <a:cubicBezTo>
                    <a:pt x="1201" y="1533"/>
                    <a:pt x="1468" y="1066"/>
                    <a:pt x="1502" y="532"/>
                  </a:cubicBezTo>
                  <a:cubicBezTo>
                    <a:pt x="1502" y="198"/>
                    <a:pt x="1331" y="1"/>
                    <a:pt x="1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2831;p78">
              <a:extLst>
                <a:ext uri="{FF2B5EF4-FFF2-40B4-BE49-F238E27FC236}">
                  <a16:creationId xmlns:a16="http://schemas.microsoft.com/office/drawing/2014/main" id="{AC4EF1A0-6E80-7BFC-E366-F5B917A2F564}"/>
                </a:ext>
              </a:extLst>
            </p:cNvPr>
            <p:cNvSpPr/>
            <p:nvPr/>
          </p:nvSpPr>
          <p:spPr>
            <a:xfrm>
              <a:off x="2042927" y="1353289"/>
              <a:ext cx="24760" cy="31147"/>
            </a:xfrm>
            <a:custGeom>
              <a:avLst/>
              <a:gdLst/>
              <a:ahLst/>
              <a:cxnLst/>
              <a:rect l="l" t="t" r="r" b="b"/>
              <a:pathLst>
                <a:path w="1535" h="1931" extrusionOk="0">
                  <a:moveTo>
                    <a:pt x="1094" y="0"/>
                  </a:moveTo>
                  <a:cubicBezTo>
                    <a:pt x="993" y="0"/>
                    <a:pt x="881" y="32"/>
                    <a:pt x="767" y="98"/>
                  </a:cubicBezTo>
                  <a:cubicBezTo>
                    <a:pt x="334" y="398"/>
                    <a:pt x="34" y="865"/>
                    <a:pt x="0" y="1399"/>
                  </a:cubicBezTo>
                  <a:cubicBezTo>
                    <a:pt x="0" y="1733"/>
                    <a:pt x="171" y="1931"/>
                    <a:pt x="427" y="1931"/>
                  </a:cubicBezTo>
                  <a:cubicBezTo>
                    <a:pt x="529" y="1931"/>
                    <a:pt x="644" y="1899"/>
                    <a:pt x="767" y="1833"/>
                  </a:cubicBezTo>
                  <a:cubicBezTo>
                    <a:pt x="1201" y="1533"/>
                    <a:pt x="1501" y="1032"/>
                    <a:pt x="1535" y="532"/>
                  </a:cubicBezTo>
                  <a:cubicBezTo>
                    <a:pt x="1535" y="198"/>
                    <a:pt x="1347" y="0"/>
                    <a:pt x="10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2832;p78">
              <a:extLst>
                <a:ext uri="{FF2B5EF4-FFF2-40B4-BE49-F238E27FC236}">
                  <a16:creationId xmlns:a16="http://schemas.microsoft.com/office/drawing/2014/main" id="{A1FB7EE0-A59F-AC86-26B8-BAE99DE24CDB}"/>
                </a:ext>
              </a:extLst>
            </p:cNvPr>
            <p:cNvSpPr/>
            <p:nvPr/>
          </p:nvSpPr>
          <p:spPr>
            <a:xfrm>
              <a:off x="1999344" y="1378581"/>
              <a:ext cx="24227" cy="31147"/>
            </a:xfrm>
            <a:custGeom>
              <a:avLst/>
              <a:gdLst/>
              <a:ahLst/>
              <a:cxnLst/>
              <a:rect l="l" t="t" r="r" b="b"/>
              <a:pathLst>
                <a:path w="1502" h="1931" extrusionOk="0">
                  <a:moveTo>
                    <a:pt x="1087" y="0"/>
                  </a:moveTo>
                  <a:cubicBezTo>
                    <a:pt x="990" y="0"/>
                    <a:pt x="882" y="31"/>
                    <a:pt x="768" y="98"/>
                  </a:cubicBezTo>
                  <a:cubicBezTo>
                    <a:pt x="301" y="398"/>
                    <a:pt x="34" y="865"/>
                    <a:pt x="0" y="1399"/>
                  </a:cubicBezTo>
                  <a:cubicBezTo>
                    <a:pt x="0" y="1733"/>
                    <a:pt x="171" y="1930"/>
                    <a:pt x="427" y="1930"/>
                  </a:cubicBezTo>
                  <a:cubicBezTo>
                    <a:pt x="529" y="1930"/>
                    <a:pt x="644" y="1899"/>
                    <a:pt x="768" y="1833"/>
                  </a:cubicBezTo>
                  <a:cubicBezTo>
                    <a:pt x="1201" y="1532"/>
                    <a:pt x="1468" y="1032"/>
                    <a:pt x="1501" y="532"/>
                  </a:cubicBezTo>
                  <a:cubicBezTo>
                    <a:pt x="1501" y="198"/>
                    <a:pt x="1331" y="0"/>
                    <a:pt x="10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2833;p78">
              <a:extLst>
                <a:ext uri="{FF2B5EF4-FFF2-40B4-BE49-F238E27FC236}">
                  <a16:creationId xmlns:a16="http://schemas.microsoft.com/office/drawing/2014/main" id="{C6A2F4C3-8A09-E4A8-EDE9-F603AF90CC2C}"/>
                </a:ext>
              </a:extLst>
            </p:cNvPr>
            <p:cNvSpPr/>
            <p:nvPr/>
          </p:nvSpPr>
          <p:spPr>
            <a:xfrm>
              <a:off x="681652" y="1368855"/>
              <a:ext cx="1462975" cy="930314"/>
            </a:xfrm>
            <a:custGeom>
              <a:avLst/>
              <a:gdLst/>
              <a:ahLst/>
              <a:cxnLst/>
              <a:rect l="l" t="t" r="r" b="b"/>
              <a:pathLst>
                <a:path w="90699" h="57676" extrusionOk="0">
                  <a:moveTo>
                    <a:pt x="90699" y="0"/>
                  </a:moveTo>
                  <a:lnTo>
                    <a:pt x="30723" y="34659"/>
                  </a:lnTo>
                  <a:cubicBezTo>
                    <a:pt x="30577" y="34741"/>
                    <a:pt x="30459" y="34778"/>
                    <a:pt x="30358" y="34778"/>
                  </a:cubicBezTo>
                  <a:cubicBezTo>
                    <a:pt x="30088" y="34778"/>
                    <a:pt x="29940" y="34513"/>
                    <a:pt x="29722" y="34125"/>
                  </a:cubicBezTo>
                  <a:lnTo>
                    <a:pt x="28888" y="32590"/>
                  </a:lnTo>
                  <a:cubicBezTo>
                    <a:pt x="28656" y="32203"/>
                    <a:pt x="28412" y="32052"/>
                    <a:pt x="28144" y="32052"/>
                  </a:cubicBezTo>
                  <a:cubicBezTo>
                    <a:pt x="27950" y="32052"/>
                    <a:pt x="27744" y="32131"/>
                    <a:pt x="27520" y="32257"/>
                  </a:cubicBezTo>
                  <a:lnTo>
                    <a:pt x="4671" y="45400"/>
                  </a:lnTo>
                  <a:cubicBezTo>
                    <a:pt x="4104" y="45733"/>
                    <a:pt x="3903" y="46267"/>
                    <a:pt x="3670" y="47101"/>
                  </a:cubicBezTo>
                  <a:lnTo>
                    <a:pt x="3003" y="49503"/>
                  </a:lnTo>
                  <a:cubicBezTo>
                    <a:pt x="2736" y="50403"/>
                    <a:pt x="2569" y="50904"/>
                    <a:pt x="2002" y="51204"/>
                  </a:cubicBezTo>
                  <a:lnTo>
                    <a:pt x="1" y="52371"/>
                  </a:lnTo>
                  <a:lnTo>
                    <a:pt x="1" y="57675"/>
                  </a:lnTo>
                  <a:lnTo>
                    <a:pt x="90699" y="5304"/>
                  </a:lnTo>
                  <a:lnTo>
                    <a:pt x="9069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2834;p78">
              <a:extLst>
                <a:ext uri="{FF2B5EF4-FFF2-40B4-BE49-F238E27FC236}">
                  <a16:creationId xmlns:a16="http://schemas.microsoft.com/office/drawing/2014/main" id="{703CF1B5-807C-9773-0BBC-5AF02C2885A0}"/>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2835;p78">
              <a:extLst>
                <a:ext uri="{FF2B5EF4-FFF2-40B4-BE49-F238E27FC236}">
                  <a16:creationId xmlns:a16="http://schemas.microsoft.com/office/drawing/2014/main" id="{EB5E653B-2657-8DF4-4F31-DFE7F7744863}"/>
                </a:ext>
              </a:extLst>
            </p:cNvPr>
            <p:cNvSpPr/>
            <p:nvPr/>
          </p:nvSpPr>
          <p:spPr>
            <a:xfrm>
              <a:off x="651521" y="2196372"/>
              <a:ext cx="30147" cy="102796"/>
            </a:xfrm>
            <a:custGeom>
              <a:avLst/>
              <a:gdLst/>
              <a:ahLst/>
              <a:cxnLst/>
              <a:rect l="l" t="t" r="r" b="b"/>
              <a:pathLst>
                <a:path w="1869" h="6373" extrusionOk="0">
                  <a:moveTo>
                    <a:pt x="1" y="1"/>
                  </a:moveTo>
                  <a:lnTo>
                    <a:pt x="1" y="5305"/>
                  </a:lnTo>
                  <a:lnTo>
                    <a:pt x="1869" y="6372"/>
                  </a:lnTo>
                  <a:lnTo>
                    <a:pt x="1869" y="106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2836;p78">
              <a:extLst>
                <a:ext uri="{FF2B5EF4-FFF2-40B4-BE49-F238E27FC236}">
                  <a16:creationId xmlns:a16="http://schemas.microsoft.com/office/drawing/2014/main" id="{16F1AA38-DCC6-D147-D94F-F783136C7910}"/>
                </a:ext>
              </a:extLst>
            </p:cNvPr>
            <p:cNvSpPr/>
            <p:nvPr/>
          </p:nvSpPr>
          <p:spPr>
            <a:xfrm>
              <a:off x="697798" y="2225228"/>
              <a:ext cx="24227" cy="30760"/>
            </a:xfrm>
            <a:custGeom>
              <a:avLst/>
              <a:gdLst/>
              <a:ahLst/>
              <a:cxnLst/>
              <a:rect l="l" t="t" r="r" b="b"/>
              <a:pathLst>
                <a:path w="1502" h="1907" extrusionOk="0">
                  <a:moveTo>
                    <a:pt x="702" y="0"/>
                  </a:moveTo>
                  <a:cubicBezTo>
                    <a:pt x="668" y="0"/>
                    <a:pt x="625" y="31"/>
                    <a:pt x="601" y="80"/>
                  </a:cubicBezTo>
                  <a:lnTo>
                    <a:pt x="0" y="1247"/>
                  </a:lnTo>
                  <a:cubicBezTo>
                    <a:pt x="0" y="1247"/>
                    <a:pt x="0" y="1281"/>
                    <a:pt x="0" y="1281"/>
                  </a:cubicBezTo>
                  <a:cubicBezTo>
                    <a:pt x="0" y="1314"/>
                    <a:pt x="0" y="1314"/>
                    <a:pt x="0" y="1347"/>
                  </a:cubicBezTo>
                  <a:cubicBezTo>
                    <a:pt x="0" y="1347"/>
                    <a:pt x="0" y="1381"/>
                    <a:pt x="0" y="1414"/>
                  </a:cubicBezTo>
                  <a:lnTo>
                    <a:pt x="601" y="1881"/>
                  </a:lnTo>
                  <a:cubicBezTo>
                    <a:pt x="601" y="1898"/>
                    <a:pt x="609" y="1906"/>
                    <a:pt x="622" y="1906"/>
                  </a:cubicBezTo>
                  <a:cubicBezTo>
                    <a:pt x="634" y="1906"/>
                    <a:pt x="651" y="1898"/>
                    <a:pt x="668" y="1881"/>
                  </a:cubicBezTo>
                  <a:cubicBezTo>
                    <a:pt x="668" y="1881"/>
                    <a:pt x="701" y="1848"/>
                    <a:pt x="734" y="1814"/>
                  </a:cubicBezTo>
                  <a:cubicBezTo>
                    <a:pt x="768" y="1714"/>
                    <a:pt x="734" y="1648"/>
                    <a:pt x="734" y="1614"/>
                  </a:cubicBezTo>
                  <a:lnTo>
                    <a:pt x="301" y="1281"/>
                  </a:lnTo>
                  <a:lnTo>
                    <a:pt x="1401" y="647"/>
                  </a:lnTo>
                  <a:cubicBezTo>
                    <a:pt x="1468" y="614"/>
                    <a:pt x="1501" y="514"/>
                    <a:pt x="1501" y="447"/>
                  </a:cubicBezTo>
                  <a:cubicBezTo>
                    <a:pt x="1501" y="447"/>
                    <a:pt x="1468" y="413"/>
                    <a:pt x="1401" y="413"/>
                  </a:cubicBezTo>
                  <a:lnTo>
                    <a:pt x="301" y="1047"/>
                  </a:lnTo>
                  <a:lnTo>
                    <a:pt x="301" y="1047"/>
                  </a:lnTo>
                  <a:lnTo>
                    <a:pt x="734" y="213"/>
                  </a:lnTo>
                  <a:cubicBezTo>
                    <a:pt x="768" y="180"/>
                    <a:pt x="768" y="80"/>
                    <a:pt x="734" y="13"/>
                  </a:cubicBezTo>
                  <a:cubicBezTo>
                    <a:pt x="725" y="4"/>
                    <a:pt x="714" y="0"/>
                    <a:pt x="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2837;p78">
              <a:extLst>
                <a:ext uri="{FF2B5EF4-FFF2-40B4-BE49-F238E27FC236}">
                  <a16:creationId xmlns:a16="http://schemas.microsoft.com/office/drawing/2014/main" id="{9968153D-F643-0998-801C-E1AB816DA310}"/>
                </a:ext>
              </a:extLst>
            </p:cNvPr>
            <p:cNvSpPr/>
            <p:nvPr/>
          </p:nvSpPr>
          <p:spPr>
            <a:xfrm>
              <a:off x="733848" y="2203163"/>
              <a:ext cx="24760" cy="30357"/>
            </a:xfrm>
            <a:custGeom>
              <a:avLst/>
              <a:gdLst/>
              <a:ahLst/>
              <a:cxnLst/>
              <a:rect l="l" t="t" r="r" b="b"/>
              <a:pathLst>
                <a:path w="1535" h="1882" extrusionOk="0">
                  <a:moveTo>
                    <a:pt x="887" y="0"/>
                  </a:moveTo>
                  <a:cubicBezTo>
                    <a:pt x="850" y="0"/>
                    <a:pt x="825" y="31"/>
                    <a:pt x="801" y="80"/>
                  </a:cubicBezTo>
                  <a:cubicBezTo>
                    <a:pt x="768" y="180"/>
                    <a:pt x="768" y="247"/>
                    <a:pt x="801" y="280"/>
                  </a:cubicBezTo>
                  <a:lnTo>
                    <a:pt x="1201" y="614"/>
                  </a:lnTo>
                  <a:lnTo>
                    <a:pt x="100" y="1248"/>
                  </a:lnTo>
                  <a:cubicBezTo>
                    <a:pt x="67" y="1281"/>
                    <a:pt x="34" y="1348"/>
                    <a:pt x="0" y="1415"/>
                  </a:cubicBezTo>
                  <a:cubicBezTo>
                    <a:pt x="0" y="1463"/>
                    <a:pt x="36" y="1494"/>
                    <a:pt x="68" y="1494"/>
                  </a:cubicBezTo>
                  <a:cubicBezTo>
                    <a:pt x="80" y="1494"/>
                    <a:pt x="91" y="1490"/>
                    <a:pt x="100" y="1481"/>
                  </a:cubicBezTo>
                  <a:lnTo>
                    <a:pt x="1201" y="847"/>
                  </a:lnTo>
                  <a:lnTo>
                    <a:pt x="801" y="1681"/>
                  </a:lnTo>
                  <a:cubicBezTo>
                    <a:pt x="768" y="1748"/>
                    <a:pt x="768" y="1815"/>
                    <a:pt x="801" y="1882"/>
                  </a:cubicBezTo>
                  <a:lnTo>
                    <a:pt x="868" y="1882"/>
                  </a:lnTo>
                  <a:cubicBezTo>
                    <a:pt x="901" y="1848"/>
                    <a:pt x="901" y="1848"/>
                    <a:pt x="934" y="1815"/>
                  </a:cubicBezTo>
                  <a:lnTo>
                    <a:pt x="1535" y="647"/>
                  </a:lnTo>
                  <a:lnTo>
                    <a:pt x="1535" y="614"/>
                  </a:lnTo>
                  <a:cubicBezTo>
                    <a:pt x="1535" y="581"/>
                    <a:pt x="1535" y="581"/>
                    <a:pt x="1535" y="547"/>
                  </a:cubicBezTo>
                  <a:cubicBezTo>
                    <a:pt x="1535" y="514"/>
                    <a:pt x="1535" y="514"/>
                    <a:pt x="1535" y="481"/>
                  </a:cubicBezTo>
                  <a:lnTo>
                    <a:pt x="934" y="14"/>
                  </a:lnTo>
                  <a:cubicBezTo>
                    <a:pt x="916" y="5"/>
                    <a:pt x="901" y="0"/>
                    <a:pt x="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2838;p78">
              <a:extLst>
                <a:ext uri="{FF2B5EF4-FFF2-40B4-BE49-F238E27FC236}">
                  <a16:creationId xmlns:a16="http://schemas.microsoft.com/office/drawing/2014/main" id="{93FEF135-96AC-B22A-DEAE-D7E2A090F61A}"/>
                </a:ext>
              </a:extLst>
            </p:cNvPr>
            <p:cNvSpPr/>
            <p:nvPr/>
          </p:nvSpPr>
          <p:spPr>
            <a:xfrm>
              <a:off x="773125" y="2170822"/>
              <a:ext cx="22082" cy="44487"/>
            </a:xfrm>
            <a:custGeom>
              <a:avLst/>
              <a:gdLst/>
              <a:ahLst/>
              <a:cxnLst/>
              <a:rect l="l" t="t" r="r" b="b"/>
              <a:pathLst>
                <a:path w="1369" h="2758" extrusionOk="0">
                  <a:moveTo>
                    <a:pt x="1264" y="0"/>
                  </a:moveTo>
                  <a:cubicBezTo>
                    <a:pt x="1243" y="0"/>
                    <a:pt x="1218" y="17"/>
                    <a:pt x="1201" y="50"/>
                  </a:cubicBezTo>
                  <a:lnTo>
                    <a:pt x="1068" y="451"/>
                  </a:lnTo>
                  <a:cubicBezTo>
                    <a:pt x="1051" y="449"/>
                    <a:pt x="1034" y="448"/>
                    <a:pt x="1017" y="448"/>
                  </a:cubicBezTo>
                  <a:cubicBezTo>
                    <a:pt x="760" y="448"/>
                    <a:pt x="455" y="680"/>
                    <a:pt x="267" y="1118"/>
                  </a:cubicBezTo>
                  <a:cubicBezTo>
                    <a:pt x="0" y="1685"/>
                    <a:pt x="0" y="2385"/>
                    <a:pt x="267" y="2652"/>
                  </a:cubicBezTo>
                  <a:cubicBezTo>
                    <a:pt x="339" y="2724"/>
                    <a:pt x="429" y="2757"/>
                    <a:pt x="524" y="2757"/>
                  </a:cubicBezTo>
                  <a:cubicBezTo>
                    <a:pt x="606" y="2757"/>
                    <a:pt x="690" y="2732"/>
                    <a:pt x="768" y="2686"/>
                  </a:cubicBezTo>
                  <a:cubicBezTo>
                    <a:pt x="1001" y="2519"/>
                    <a:pt x="1168" y="2319"/>
                    <a:pt x="1268" y="2085"/>
                  </a:cubicBezTo>
                  <a:cubicBezTo>
                    <a:pt x="1301" y="2019"/>
                    <a:pt x="1301" y="1952"/>
                    <a:pt x="1268" y="1885"/>
                  </a:cubicBezTo>
                  <a:cubicBezTo>
                    <a:pt x="1259" y="1876"/>
                    <a:pt x="1248" y="1872"/>
                    <a:pt x="1235" y="1872"/>
                  </a:cubicBezTo>
                  <a:cubicBezTo>
                    <a:pt x="1201" y="1872"/>
                    <a:pt x="1159" y="1903"/>
                    <a:pt x="1135" y="1952"/>
                  </a:cubicBezTo>
                  <a:cubicBezTo>
                    <a:pt x="989" y="2242"/>
                    <a:pt x="774" y="2445"/>
                    <a:pt x="590" y="2445"/>
                  </a:cubicBezTo>
                  <a:cubicBezTo>
                    <a:pt x="520" y="2445"/>
                    <a:pt x="456" y="2416"/>
                    <a:pt x="401" y="2352"/>
                  </a:cubicBezTo>
                  <a:cubicBezTo>
                    <a:pt x="167" y="2152"/>
                    <a:pt x="201" y="1652"/>
                    <a:pt x="401" y="1218"/>
                  </a:cubicBezTo>
                  <a:cubicBezTo>
                    <a:pt x="534" y="918"/>
                    <a:pt x="734" y="718"/>
                    <a:pt x="934" y="718"/>
                  </a:cubicBezTo>
                  <a:lnTo>
                    <a:pt x="801" y="984"/>
                  </a:lnTo>
                  <a:cubicBezTo>
                    <a:pt x="801" y="1085"/>
                    <a:pt x="801" y="1118"/>
                    <a:pt x="868" y="1118"/>
                  </a:cubicBezTo>
                  <a:lnTo>
                    <a:pt x="1301" y="818"/>
                  </a:lnTo>
                  <a:cubicBezTo>
                    <a:pt x="1335" y="784"/>
                    <a:pt x="1368" y="718"/>
                    <a:pt x="1368" y="684"/>
                  </a:cubicBezTo>
                  <a:lnTo>
                    <a:pt x="1301" y="50"/>
                  </a:lnTo>
                  <a:cubicBezTo>
                    <a:pt x="1301" y="17"/>
                    <a:pt x="1285" y="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2839;p78">
              <a:extLst>
                <a:ext uri="{FF2B5EF4-FFF2-40B4-BE49-F238E27FC236}">
                  <a16:creationId xmlns:a16="http://schemas.microsoft.com/office/drawing/2014/main" id="{88FB9E54-5A2B-6DCA-0C9A-71262B9CC4D0}"/>
                </a:ext>
              </a:extLst>
            </p:cNvPr>
            <p:cNvSpPr/>
            <p:nvPr/>
          </p:nvSpPr>
          <p:spPr>
            <a:xfrm>
              <a:off x="1116404" y="1905096"/>
              <a:ext cx="21001" cy="42583"/>
            </a:xfrm>
            <a:custGeom>
              <a:avLst/>
              <a:gdLst/>
              <a:ahLst/>
              <a:cxnLst/>
              <a:rect l="l" t="t" r="r" b="b"/>
              <a:pathLst>
                <a:path w="1302" h="2640" extrusionOk="0">
                  <a:moveTo>
                    <a:pt x="1218" y="0"/>
                  </a:moveTo>
                  <a:cubicBezTo>
                    <a:pt x="1168" y="0"/>
                    <a:pt x="1118" y="38"/>
                    <a:pt x="1068" y="113"/>
                  </a:cubicBezTo>
                  <a:lnTo>
                    <a:pt x="667" y="1047"/>
                  </a:lnTo>
                  <a:lnTo>
                    <a:pt x="234" y="613"/>
                  </a:lnTo>
                  <a:cubicBezTo>
                    <a:pt x="225" y="605"/>
                    <a:pt x="213" y="601"/>
                    <a:pt x="198" y="601"/>
                  </a:cubicBezTo>
                  <a:cubicBezTo>
                    <a:pt x="155" y="601"/>
                    <a:pt x="92" y="638"/>
                    <a:pt x="67" y="713"/>
                  </a:cubicBezTo>
                  <a:cubicBezTo>
                    <a:pt x="0" y="813"/>
                    <a:pt x="0" y="913"/>
                    <a:pt x="67" y="1013"/>
                  </a:cubicBezTo>
                  <a:lnTo>
                    <a:pt x="467" y="1447"/>
                  </a:lnTo>
                  <a:lnTo>
                    <a:pt x="67" y="2348"/>
                  </a:lnTo>
                  <a:cubicBezTo>
                    <a:pt x="0" y="2414"/>
                    <a:pt x="0" y="2548"/>
                    <a:pt x="67" y="2615"/>
                  </a:cubicBezTo>
                  <a:cubicBezTo>
                    <a:pt x="67" y="2631"/>
                    <a:pt x="84" y="2640"/>
                    <a:pt x="100" y="2640"/>
                  </a:cubicBezTo>
                  <a:cubicBezTo>
                    <a:pt x="117" y="2640"/>
                    <a:pt x="134" y="2631"/>
                    <a:pt x="134" y="2615"/>
                  </a:cubicBezTo>
                  <a:cubicBezTo>
                    <a:pt x="200" y="2615"/>
                    <a:pt x="234" y="2548"/>
                    <a:pt x="234" y="2514"/>
                  </a:cubicBezTo>
                  <a:lnTo>
                    <a:pt x="667" y="1614"/>
                  </a:lnTo>
                  <a:lnTo>
                    <a:pt x="1068" y="2014"/>
                  </a:lnTo>
                  <a:cubicBezTo>
                    <a:pt x="1084" y="2031"/>
                    <a:pt x="1101" y="2039"/>
                    <a:pt x="1118" y="2039"/>
                  </a:cubicBezTo>
                  <a:cubicBezTo>
                    <a:pt x="1134" y="2039"/>
                    <a:pt x="1151" y="2031"/>
                    <a:pt x="1168" y="2014"/>
                  </a:cubicBezTo>
                  <a:cubicBezTo>
                    <a:pt x="1201" y="1981"/>
                    <a:pt x="1234" y="1947"/>
                    <a:pt x="1268" y="1914"/>
                  </a:cubicBezTo>
                  <a:cubicBezTo>
                    <a:pt x="1301" y="1814"/>
                    <a:pt x="1301" y="1680"/>
                    <a:pt x="1268" y="1614"/>
                  </a:cubicBezTo>
                  <a:lnTo>
                    <a:pt x="834" y="1213"/>
                  </a:lnTo>
                  <a:lnTo>
                    <a:pt x="1268" y="313"/>
                  </a:lnTo>
                  <a:cubicBezTo>
                    <a:pt x="1301" y="213"/>
                    <a:pt x="1301" y="113"/>
                    <a:pt x="1268" y="13"/>
                  </a:cubicBezTo>
                  <a:cubicBezTo>
                    <a:pt x="1251" y="4"/>
                    <a:pt x="1234" y="0"/>
                    <a:pt x="12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2840;p78">
              <a:extLst>
                <a:ext uri="{FF2B5EF4-FFF2-40B4-BE49-F238E27FC236}">
                  <a16:creationId xmlns:a16="http://schemas.microsoft.com/office/drawing/2014/main" id="{4F4E80AC-005D-73DD-9942-C6269344B1EB}"/>
                </a:ext>
              </a:extLst>
            </p:cNvPr>
            <p:cNvSpPr/>
            <p:nvPr/>
          </p:nvSpPr>
          <p:spPr>
            <a:xfrm>
              <a:off x="818321" y="1435600"/>
              <a:ext cx="1250978" cy="761304"/>
            </a:xfrm>
            <a:custGeom>
              <a:avLst/>
              <a:gdLst/>
              <a:ahLst/>
              <a:cxnLst/>
              <a:rect l="l" t="t" r="r" b="b"/>
              <a:pathLst>
                <a:path w="77556" h="47198" extrusionOk="0">
                  <a:moveTo>
                    <a:pt x="77172" y="0"/>
                  </a:moveTo>
                  <a:cubicBezTo>
                    <a:pt x="77078" y="0"/>
                    <a:pt x="76971" y="32"/>
                    <a:pt x="76855" y="99"/>
                  </a:cubicBezTo>
                  <a:lnTo>
                    <a:pt x="701" y="44030"/>
                  </a:lnTo>
                  <a:cubicBezTo>
                    <a:pt x="267" y="44297"/>
                    <a:pt x="0" y="44764"/>
                    <a:pt x="0" y="45265"/>
                  </a:cubicBezTo>
                  <a:lnTo>
                    <a:pt x="0" y="46699"/>
                  </a:lnTo>
                  <a:cubicBezTo>
                    <a:pt x="0" y="47007"/>
                    <a:pt x="152" y="47198"/>
                    <a:pt x="384" y="47198"/>
                  </a:cubicBezTo>
                  <a:cubicBezTo>
                    <a:pt x="478" y="47198"/>
                    <a:pt x="585" y="47167"/>
                    <a:pt x="701" y="47099"/>
                  </a:cubicBezTo>
                  <a:lnTo>
                    <a:pt x="76855" y="3168"/>
                  </a:lnTo>
                  <a:cubicBezTo>
                    <a:pt x="77289" y="2901"/>
                    <a:pt x="77522" y="2434"/>
                    <a:pt x="77556" y="1934"/>
                  </a:cubicBezTo>
                  <a:lnTo>
                    <a:pt x="77556" y="499"/>
                  </a:lnTo>
                  <a:cubicBezTo>
                    <a:pt x="77556" y="191"/>
                    <a:pt x="77404" y="0"/>
                    <a:pt x="771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2841;p78">
              <a:extLst>
                <a:ext uri="{FF2B5EF4-FFF2-40B4-BE49-F238E27FC236}">
                  <a16:creationId xmlns:a16="http://schemas.microsoft.com/office/drawing/2014/main" id="{F95F5565-6CD7-91ED-BC32-44B3266A2BAE}"/>
                </a:ext>
              </a:extLst>
            </p:cNvPr>
            <p:cNvSpPr/>
            <p:nvPr/>
          </p:nvSpPr>
          <p:spPr>
            <a:xfrm>
              <a:off x="2035394" y="1447262"/>
              <a:ext cx="29599" cy="41051"/>
            </a:xfrm>
            <a:custGeom>
              <a:avLst/>
              <a:gdLst/>
              <a:ahLst/>
              <a:cxnLst/>
              <a:rect l="l" t="t" r="r" b="b"/>
              <a:pathLst>
                <a:path w="1835" h="2545" extrusionOk="0">
                  <a:moveTo>
                    <a:pt x="934" y="310"/>
                  </a:moveTo>
                  <a:lnTo>
                    <a:pt x="1034" y="577"/>
                  </a:lnTo>
                  <a:cubicBezTo>
                    <a:pt x="1082" y="624"/>
                    <a:pt x="1145" y="671"/>
                    <a:pt x="1202" y="671"/>
                  </a:cubicBezTo>
                  <a:cubicBezTo>
                    <a:pt x="1226" y="671"/>
                    <a:pt x="1248" y="663"/>
                    <a:pt x="1268" y="643"/>
                  </a:cubicBezTo>
                  <a:lnTo>
                    <a:pt x="1535" y="543"/>
                  </a:lnTo>
                  <a:lnTo>
                    <a:pt x="1268" y="1044"/>
                  </a:lnTo>
                  <a:cubicBezTo>
                    <a:pt x="1234" y="1110"/>
                    <a:pt x="1234" y="1177"/>
                    <a:pt x="1234" y="1244"/>
                  </a:cubicBezTo>
                  <a:lnTo>
                    <a:pt x="1301" y="1744"/>
                  </a:lnTo>
                  <a:cubicBezTo>
                    <a:pt x="1301" y="1744"/>
                    <a:pt x="1301" y="1778"/>
                    <a:pt x="1301" y="1778"/>
                  </a:cubicBezTo>
                  <a:lnTo>
                    <a:pt x="968" y="1744"/>
                  </a:lnTo>
                  <a:cubicBezTo>
                    <a:pt x="901" y="1744"/>
                    <a:pt x="834" y="1778"/>
                    <a:pt x="767" y="1844"/>
                  </a:cubicBezTo>
                  <a:lnTo>
                    <a:pt x="534" y="2145"/>
                  </a:lnTo>
                  <a:lnTo>
                    <a:pt x="567" y="1744"/>
                  </a:lnTo>
                  <a:cubicBezTo>
                    <a:pt x="601" y="1678"/>
                    <a:pt x="567" y="1611"/>
                    <a:pt x="501" y="1544"/>
                  </a:cubicBezTo>
                  <a:lnTo>
                    <a:pt x="234" y="1377"/>
                  </a:lnTo>
                  <a:cubicBezTo>
                    <a:pt x="234" y="1344"/>
                    <a:pt x="234" y="1344"/>
                    <a:pt x="234" y="1344"/>
                  </a:cubicBezTo>
                  <a:lnTo>
                    <a:pt x="667" y="1010"/>
                  </a:lnTo>
                  <a:cubicBezTo>
                    <a:pt x="701" y="977"/>
                    <a:pt x="734" y="910"/>
                    <a:pt x="767" y="844"/>
                  </a:cubicBezTo>
                  <a:lnTo>
                    <a:pt x="934" y="310"/>
                  </a:lnTo>
                  <a:close/>
                  <a:moveTo>
                    <a:pt x="972" y="1"/>
                  </a:moveTo>
                  <a:cubicBezTo>
                    <a:pt x="960" y="1"/>
                    <a:pt x="947" y="3"/>
                    <a:pt x="934" y="10"/>
                  </a:cubicBezTo>
                  <a:cubicBezTo>
                    <a:pt x="801" y="10"/>
                    <a:pt x="734" y="76"/>
                    <a:pt x="701" y="176"/>
                  </a:cubicBezTo>
                  <a:lnTo>
                    <a:pt x="534" y="810"/>
                  </a:lnTo>
                  <a:lnTo>
                    <a:pt x="534" y="844"/>
                  </a:lnTo>
                  <a:lnTo>
                    <a:pt x="100" y="1144"/>
                  </a:lnTo>
                  <a:cubicBezTo>
                    <a:pt x="34" y="1211"/>
                    <a:pt x="0" y="1311"/>
                    <a:pt x="0" y="1411"/>
                  </a:cubicBezTo>
                  <a:cubicBezTo>
                    <a:pt x="0" y="1444"/>
                    <a:pt x="0" y="1511"/>
                    <a:pt x="67" y="1544"/>
                  </a:cubicBezTo>
                  <a:lnTo>
                    <a:pt x="334" y="1744"/>
                  </a:lnTo>
                  <a:lnTo>
                    <a:pt x="267" y="2345"/>
                  </a:lnTo>
                  <a:cubicBezTo>
                    <a:pt x="234" y="2411"/>
                    <a:pt x="300" y="2511"/>
                    <a:pt x="367" y="2545"/>
                  </a:cubicBezTo>
                  <a:lnTo>
                    <a:pt x="434" y="2545"/>
                  </a:lnTo>
                  <a:cubicBezTo>
                    <a:pt x="501" y="2545"/>
                    <a:pt x="567" y="2511"/>
                    <a:pt x="601" y="2445"/>
                  </a:cubicBezTo>
                  <a:lnTo>
                    <a:pt x="968" y="1978"/>
                  </a:lnTo>
                  <a:lnTo>
                    <a:pt x="1301" y="2011"/>
                  </a:lnTo>
                  <a:cubicBezTo>
                    <a:pt x="1368" y="2011"/>
                    <a:pt x="1435" y="2011"/>
                    <a:pt x="1468" y="1944"/>
                  </a:cubicBezTo>
                  <a:cubicBezTo>
                    <a:pt x="1535" y="1878"/>
                    <a:pt x="1568" y="1778"/>
                    <a:pt x="1568" y="1711"/>
                  </a:cubicBezTo>
                  <a:lnTo>
                    <a:pt x="1501" y="1177"/>
                  </a:lnTo>
                  <a:cubicBezTo>
                    <a:pt x="1501" y="1177"/>
                    <a:pt x="1501" y="1177"/>
                    <a:pt x="1501" y="1144"/>
                  </a:cubicBezTo>
                  <a:lnTo>
                    <a:pt x="1802" y="577"/>
                  </a:lnTo>
                  <a:cubicBezTo>
                    <a:pt x="1835" y="510"/>
                    <a:pt x="1835" y="377"/>
                    <a:pt x="1802" y="310"/>
                  </a:cubicBezTo>
                  <a:cubicBezTo>
                    <a:pt x="1762" y="271"/>
                    <a:pt x="1723" y="255"/>
                    <a:pt x="1684" y="255"/>
                  </a:cubicBezTo>
                  <a:cubicBezTo>
                    <a:pt x="1657" y="255"/>
                    <a:pt x="1629" y="263"/>
                    <a:pt x="1601" y="277"/>
                  </a:cubicBezTo>
                  <a:lnTo>
                    <a:pt x="1234" y="410"/>
                  </a:lnTo>
                  <a:lnTo>
                    <a:pt x="1101" y="76"/>
                  </a:lnTo>
                  <a:cubicBezTo>
                    <a:pt x="1074" y="49"/>
                    <a:pt x="1025" y="1"/>
                    <a:pt x="97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2842;p78">
              <a:extLst>
                <a:ext uri="{FF2B5EF4-FFF2-40B4-BE49-F238E27FC236}">
                  <a16:creationId xmlns:a16="http://schemas.microsoft.com/office/drawing/2014/main" id="{3C8335B5-6ED0-C83B-4673-944FEFA15D41}"/>
                </a:ext>
              </a:extLst>
            </p:cNvPr>
            <p:cNvSpPr/>
            <p:nvPr/>
          </p:nvSpPr>
          <p:spPr>
            <a:xfrm>
              <a:off x="2078429" y="1408034"/>
              <a:ext cx="42341" cy="26485"/>
            </a:xfrm>
            <a:custGeom>
              <a:avLst/>
              <a:gdLst/>
              <a:ahLst/>
              <a:cxnLst/>
              <a:rect l="l" t="t" r="r" b="b"/>
              <a:pathLst>
                <a:path w="2625" h="1642" extrusionOk="0">
                  <a:moveTo>
                    <a:pt x="2278" y="0"/>
                  </a:moveTo>
                  <a:cubicBezTo>
                    <a:pt x="2234" y="0"/>
                    <a:pt x="2186" y="12"/>
                    <a:pt x="2136" y="40"/>
                  </a:cubicBezTo>
                  <a:lnTo>
                    <a:pt x="168" y="1174"/>
                  </a:lnTo>
                  <a:cubicBezTo>
                    <a:pt x="34" y="1241"/>
                    <a:pt x="1" y="1374"/>
                    <a:pt x="68" y="1508"/>
                  </a:cubicBezTo>
                  <a:cubicBezTo>
                    <a:pt x="101" y="1574"/>
                    <a:pt x="201" y="1641"/>
                    <a:pt x="268" y="1641"/>
                  </a:cubicBezTo>
                  <a:cubicBezTo>
                    <a:pt x="334" y="1641"/>
                    <a:pt x="368" y="1608"/>
                    <a:pt x="401" y="1608"/>
                  </a:cubicBezTo>
                  <a:lnTo>
                    <a:pt x="2403" y="440"/>
                  </a:lnTo>
                  <a:cubicBezTo>
                    <a:pt x="2625" y="301"/>
                    <a:pt x="2500" y="0"/>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2843;p78">
              <a:extLst>
                <a:ext uri="{FF2B5EF4-FFF2-40B4-BE49-F238E27FC236}">
                  <a16:creationId xmlns:a16="http://schemas.microsoft.com/office/drawing/2014/main" id="{82F77F0B-E0DF-4570-5BC2-A9FC971BC5C6}"/>
                </a:ext>
              </a:extLst>
            </p:cNvPr>
            <p:cNvSpPr/>
            <p:nvPr/>
          </p:nvSpPr>
          <p:spPr>
            <a:xfrm>
              <a:off x="2078429" y="1426422"/>
              <a:ext cx="40906" cy="26389"/>
            </a:xfrm>
            <a:custGeom>
              <a:avLst/>
              <a:gdLst/>
              <a:ahLst/>
              <a:cxnLst/>
              <a:rect l="l" t="t" r="r" b="b"/>
              <a:pathLst>
                <a:path w="2536" h="1636" extrusionOk="0">
                  <a:moveTo>
                    <a:pt x="2267" y="1"/>
                  </a:moveTo>
                  <a:cubicBezTo>
                    <a:pt x="2225" y="1"/>
                    <a:pt x="2180" y="12"/>
                    <a:pt x="2136" y="34"/>
                  </a:cubicBezTo>
                  <a:lnTo>
                    <a:pt x="168" y="1168"/>
                  </a:lnTo>
                  <a:cubicBezTo>
                    <a:pt x="34" y="1235"/>
                    <a:pt x="1" y="1402"/>
                    <a:pt x="68" y="1502"/>
                  </a:cubicBezTo>
                  <a:cubicBezTo>
                    <a:pt x="101" y="1602"/>
                    <a:pt x="201" y="1635"/>
                    <a:pt x="268" y="1635"/>
                  </a:cubicBezTo>
                  <a:cubicBezTo>
                    <a:pt x="334" y="1635"/>
                    <a:pt x="368" y="1635"/>
                    <a:pt x="401" y="1602"/>
                  </a:cubicBezTo>
                  <a:lnTo>
                    <a:pt x="2403" y="468"/>
                  </a:lnTo>
                  <a:cubicBezTo>
                    <a:pt x="2503" y="401"/>
                    <a:pt x="2536" y="234"/>
                    <a:pt x="2469" y="134"/>
                  </a:cubicBezTo>
                  <a:cubicBezTo>
                    <a:pt x="2425" y="45"/>
                    <a:pt x="2351" y="1"/>
                    <a:pt x="2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2844;p78">
              <a:extLst>
                <a:ext uri="{FF2B5EF4-FFF2-40B4-BE49-F238E27FC236}">
                  <a16:creationId xmlns:a16="http://schemas.microsoft.com/office/drawing/2014/main" id="{162350FF-A5B3-30DA-0228-953DB72C4B36}"/>
                </a:ext>
              </a:extLst>
            </p:cNvPr>
            <p:cNvSpPr/>
            <p:nvPr/>
          </p:nvSpPr>
          <p:spPr>
            <a:xfrm>
              <a:off x="2078429" y="1445230"/>
              <a:ext cx="40906" cy="26405"/>
            </a:xfrm>
            <a:custGeom>
              <a:avLst/>
              <a:gdLst/>
              <a:ahLst/>
              <a:cxnLst/>
              <a:rect l="l" t="t" r="r" b="b"/>
              <a:pathLst>
                <a:path w="2536" h="1637" extrusionOk="0">
                  <a:moveTo>
                    <a:pt x="2275" y="1"/>
                  </a:moveTo>
                  <a:cubicBezTo>
                    <a:pt x="2230" y="1"/>
                    <a:pt x="2183" y="12"/>
                    <a:pt x="2136" y="36"/>
                  </a:cubicBezTo>
                  <a:lnTo>
                    <a:pt x="168" y="1170"/>
                  </a:lnTo>
                  <a:cubicBezTo>
                    <a:pt x="34" y="1236"/>
                    <a:pt x="1" y="1403"/>
                    <a:pt x="68" y="1503"/>
                  </a:cubicBezTo>
                  <a:cubicBezTo>
                    <a:pt x="101" y="1603"/>
                    <a:pt x="201" y="1637"/>
                    <a:pt x="268" y="1637"/>
                  </a:cubicBezTo>
                  <a:cubicBezTo>
                    <a:pt x="334" y="1637"/>
                    <a:pt x="368" y="1637"/>
                    <a:pt x="401" y="1603"/>
                  </a:cubicBezTo>
                  <a:lnTo>
                    <a:pt x="2403" y="436"/>
                  </a:lnTo>
                  <a:cubicBezTo>
                    <a:pt x="2503" y="369"/>
                    <a:pt x="2536" y="236"/>
                    <a:pt x="2469" y="102"/>
                  </a:cubicBezTo>
                  <a:cubicBezTo>
                    <a:pt x="2426" y="38"/>
                    <a:pt x="2355"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2845;p78">
              <a:extLst>
                <a:ext uri="{FF2B5EF4-FFF2-40B4-BE49-F238E27FC236}">
                  <a16:creationId xmlns:a16="http://schemas.microsoft.com/office/drawing/2014/main" id="{BCE7BF43-87DE-A14B-4463-90F835BA08D3}"/>
                </a:ext>
              </a:extLst>
            </p:cNvPr>
            <p:cNvSpPr/>
            <p:nvPr/>
          </p:nvSpPr>
          <p:spPr>
            <a:xfrm>
              <a:off x="1370903" y="1463150"/>
              <a:ext cx="929765" cy="1597209"/>
            </a:xfrm>
            <a:custGeom>
              <a:avLst/>
              <a:gdLst/>
              <a:ahLst/>
              <a:cxnLst/>
              <a:rect l="l" t="t" r="r" b="b"/>
              <a:pathLst>
                <a:path w="57642" h="99021" extrusionOk="0">
                  <a:moveTo>
                    <a:pt x="57399" y="1"/>
                  </a:moveTo>
                  <a:cubicBezTo>
                    <a:pt x="57341" y="1"/>
                    <a:pt x="57276" y="20"/>
                    <a:pt x="57208" y="59"/>
                  </a:cubicBezTo>
                  <a:lnTo>
                    <a:pt x="434" y="32816"/>
                  </a:lnTo>
                  <a:cubicBezTo>
                    <a:pt x="167" y="33016"/>
                    <a:pt x="0" y="33283"/>
                    <a:pt x="0" y="33616"/>
                  </a:cubicBezTo>
                  <a:lnTo>
                    <a:pt x="0" y="98696"/>
                  </a:lnTo>
                  <a:cubicBezTo>
                    <a:pt x="0" y="98909"/>
                    <a:pt x="101" y="99021"/>
                    <a:pt x="242" y="99021"/>
                  </a:cubicBezTo>
                  <a:cubicBezTo>
                    <a:pt x="300" y="99021"/>
                    <a:pt x="366" y="99002"/>
                    <a:pt x="434" y="98963"/>
                  </a:cubicBezTo>
                  <a:lnTo>
                    <a:pt x="57208" y="66173"/>
                  </a:lnTo>
                  <a:cubicBezTo>
                    <a:pt x="57475" y="66006"/>
                    <a:pt x="57641" y="65706"/>
                    <a:pt x="57641" y="65406"/>
                  </a:cubicBezTo>
                  <a:lnTo>
                    <a:pt x="57641" y="326"/>
                  </a:lnTo>
                  <a:cubicBezTo>
                    <a:pt x="57641" y="113"/>
                    <a:pt x="57541" y="1"/>
                    <a:pt x="57399" y="1"/>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2846;p78">
              <a:extLst>
                <a:ext uri="{FF2B5EF4-FFF2-40B4-BE49-F238E27FC236}">
                  <a16:creationId xmlns:a16="http://schemas.microsoft.com/office/drawing/2014/main" id="{B1D2350C-FABE-86A5-01B0-773FB7D4F751}"/>
                </a:ext>
              </a:extLst>
            </p:cNvPr>
            <p:cNvSpPr/>
            <p:nvPr/>
          </p:nvSpPr>
          <p:spPr>
            <a:xfrm>
              <a:off x="1394033" y="1479829"/>
              <a:ext cx="950218" cy="1606500"/>
            </a:xfrm>
            <a:custGeom>
              <a:avLst/>
              <a:gdLst/>
              <a:ahLst/>
              <a:cxnLst/>
              <a:rect l="l" t="t" r="r" b="b"/>
              <a:pathLst>
                <a:path w="58910" h="99597" extrusionOk="0">
                  <a:moveTo>
                    <a:pt x="57221" y="1"/>
                  </a:moveTo>
                  <a:cubicBezTo>
                    <a:pt x="57101" y="1"/>
                    <a:pt x="56975" y="45"/>
                    <a:pt x="56874" y="126"/>
                  </a:cubicBezTo>
                  <a:lnTo>
                    <a:pt x="801" y="32482"/>
                  </a:lnTo>
                  <a:cubicBezTo>
                    <a:pt x="334" y="32782"/>
                    <a:pt x="34" y="33316"/>
                    <a:pt x="1" y="33883"/>
                  </a:cubicBezTo>
                  <a:lnTo>
                    <a:pt x="1" y="98196"/>
                  </a:lnTo>
                  <a:cubicBezTo>
                    <a:pt x="1" y="98396"/>
                    <a:pt x="67" y="98596"/>
                    <a:pt x="234" y="98729"/>
                  </a:cubicBezTo>
                  <a:cubicBezTo>
                    <a:pt x="367" y="98830"/>
                    <a:pt x="1602" y="99497"/>
                    <a:pt x="1735" y="99597"/>
                  </a:cubicBezTo>
                  <a:cubicBezTo>
                    <a:pt x="1568" y="99463"/>
                    <a:pt x="1502" y="99263"/>
                    <a:pt x="1502" y="99063"/>
                  </a:cubicBezTo>
                  <a:lnTo>
                    <a:pt x="1502" y="34750"/>
                  </a:lnTo>
                  <a:cubicBezTo>
                    <a:pt x="1535" y="34183"/>
                    <a:pt x="1835" y="33650"/>
                    <a:pt x="2302" y="33349"/>
                  </a:cubicBezTo>
                  <a:lnTo>
                    <a:pt x="58376" y="993"/>
                  </a:lnTo>
                  <a:cubicBezTo>
                    <a:pt x="58487" y="904"/>
                    <a:pt x="58613" y="859"/>
                    <a:pt x="58734" y="859"/>
                  </a:cubicBezTo>
                  <a:cubicBezTo>
                    <a:pt x="58794" y="859"/>
                    <a:pt x="58854" y="870"/>
                    <a:pt x="58909" y="893"/>
                  </a:cubicBezTo>
                  <a:cubicBezTo>
                    <a:pt x="58642" y="759"/>
                    <a:pt x="57575" y="126"/>
                    <a:pt x="57442" y="59"/>
                  </a:cubicBezTo>
                  <a:cubicBezTo>
                    <a:pt x="57376" y="19"/>
                    <a:pt x="57300" y="1"/>
                    <a:pt x="57221"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2847;p78">
              <a:extLst>
                <a:ext uri="{FF2B5EF4-FFF2-40B4-BE49-F238E27FC236}">
                  <a16:creationId xmlns:a16="http://schemas.microsoft.com/office/drawing/2014/main" id="{C770B826-2610-6857-3137-04FC9B86729F}"/>
                </a:ext>
              </a:extLst>
            </p:cNvPr>
            <p:cNvSpPr/>
            <p:nvPr/>
          </p:nvSpPr>
          <p:spPr>
            <a:xfrm>
              <a:off x="1397808" y="1480055"/>
              <a:ext cx="946444" cy="547388"/>
            </a:xfrm>
            <a:custGeom>
              <a:avLst/>
              <a:gdLst/>
              <a:ahLst/>
              <a:cxnLst/>
              <a:rect l="l" t="t" r="r" b="b"/>
              <a:pathLst>
                <a:path w="58676" h="33936" extrusionOk="0">
                  <a:moveTo>
                    <a:pt x="56975" y="1"/>
                  </a:moveTo>
                  <a:cubicBezTo>
                    <a:pt x="56859" y="1"/>
                    <a:pt x="56738" y="33"/>
                    <a:pt x="56640" y="112"/>
                  </a:cubicBezTo>
                  <a:lnTo>
                    <a:pt x="567" y="32468"/>
                  </a:lnTo>
                  <a:cubicBezTo>
                    <a:pt x="334" y="32601"/>
                    <a:pt x="133" y="32802"/>
                    <a:pt x="0" y="33068"/>
                  </a:cubicBezTo>
                  <a:lnTo>
                    <a:pt x="1501" y="33936"/>
                  </a:lnTo>
                  <a:cubicBezTo>
                    <a:pt x="1635" y="33702"/>
                    <a:pt x="1835" y="33469"/>
                    <a:pt x="2068" y="33335"/>
                  </a:cubicBezTo>
                  <a:lnTo>
                    <a:pt x="58142" y="979"/>
                  </a:lnTo>
                  <a:cubicBezTo>
                    <a:pt x="58253" y="890"/>
                    <a:pt x="58379" y="845"/>
                    <a:pt x="58500" y="845"/>
                  </a:cubicBezTo>
                  <a:cubicBezTo>
                    <a:pt x="58560" y="845"/>
                    <a:pt x="58620" y="856"/>
                    <a:pt x="58675" y="879"/>
                  </a:cubicBezTo>
                  <a:cubicBezTo>
                    <a:pt x="58408" y="712"/>
                    <a:pt x="57341" y="112"/>
                    <a:pt x="57208" y="45"/>
                  </a:cubicBezTo>
                  <a:cubicBezTo>
                    <a:pt x="57138" y="17"/>
                    <a:pt x="57058" y="1"/>
                    <a:pt x="569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2848;p78">
              <a:extLst>
                <a:ext uri="{FF2B5EF4-FFF2-40B4-BE49-F238E27FC236}">
                  <a16:creationId xmlns:a16="http://schemas.microsoft.com/office/drawing/2014/main" id="{87366433-7127-264F-48E3-85A49D06B776}"/>
                </a:ext>
              </a:extLst>
            </p:cNvPr>
            <p:cNvSpPr/>
            <p:nvPr/>
          </p:nvSpPr>
          <p:spPr>
            <a:xfrm>
              <a:off x="1418244" y="1493927"/>
              <a:ext cx="930314" cy="1593225"/>
            </a:xfrm>
            <a:custGeom>
              <a:avLst/>
              <a:gdLst/>
              <a:ahLst/>
              <a:cxnLst/>
              <a:rect l="l" t="t" r="r" b="b"/>
              <a:pathLst>
                <a:path w="57676" h="98774" extrusionOk="0">
                  <a:moveTo>
                    <a:pt x="57256" y="0"/>
                  </a:moveTo>
                  <a:cubicBezTo>
                    <a:pt x="57144" y="0"/>
                    <a:pt x="57016" y="38"/>
                    <a:pt x="56875" y="119"/>
                  </a:cubicBezTo>
                  <a:lnTo>
                    <a:pt x="801" y="32475"/>
                  </a:lnTo>
                  <a:cubicBezTo>
                    <a:pt x="334" y="32776"/>
                    <a:pt x="34" y="33309"/>
                    <a:pt x="1" y="33876"/>
                  </a:cubicBezTo>
                  <a:lnTo>
                    <a:pt x="1" y="98189"/>
                  </a:lnTo>
                  <a:cubicBezTo>
                    <a:pt x="1" y="98563"/>
                    <a:pt x="181" y="98774"/>
                    <a:pt x="439" y="98774"/>
                  </a:cubicBezTo>
                  <a:cubicBezTo>
                    <a:pt x="548" y="98774"/>
                    <a:pt x="672" y="98736"/>
                    <a:pt x="801" y="98656"/>
                  </a:cubicBezTo>
                  <a:lnTo>
                    <a:pt x="56875" y="66300"/>
                  </a:lnTo>
                  <a:cubicBezTo>
                    <a:pt x="57342" y="65999"/>
                    <a:pt x="57642" y="65466"/>
                    <a:pt x="57675" y="64932"/>
                  </a:cubicBezTo>
                  <a:lnTo>
                    <a:pt x="57675" y="552"/>
                  </a:lnTo>
                  <a:cubicBezTo>
                    <a:pt x="57675" y="203"/>
                    <a:pt x="57513" y="0"/>
                    <a:pt x="57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2849;p78">
              <a:extLst>
                <a:ext uri="{FF2B5EF4-FFF2-40B4-BE49-F238E27FC236}">
                  <a16:creationId xmlns:a16="http://schemas.microsoft.com/office/drawing/2014/main" id="{7B0AF518-591D-B1D3-1E64-E00348F24FD5}"/>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2850;p78">
              <a:extLst>
                <a:ext uri="{FF2B5EF4-FFF2-40B4-BE49-F238E27FC236}">
                  <a16:creationId xmlns:a16="http://schemas.microsoft.com/office/drawing/2014/main" id="{91BEDEC0-F411-22C6-451A-F8168B64692F}"/>
                </a:ext>
              </a:extLst>
            </p:cNvPr>
            <p:cNvSpPr/>
            <p:nvPr/>
          </p:nvSpPr>
          <p:spPr>
            <a:xfrm>
              <a:off x="1394033" y="2013442"/>
              <a:ext cx="28534" cy="1072887"/>
            </a:xfrm>
            <a:custGeom>
              <a:avLst/>
              <a:gdLst/>
              <a:ahLst/>
              <a:cxnLst/>
              <a:rect l="l" t="t" r="r" b="b"/>
              <a:pathLst>
                <a:path w="1769" h="66515" extrusionOk="0">
                  <a:moveTo>
                    <a:pt x="234" y="0"/>
                  </a:moveTo>
                  <a:cubicBezTo>
                    <a:pt x="101" y="234"/>
                    <a:pt x="34" y="501"/>
                    <a:pt x="1" y="801"/>
                  </a:cubicBezTo>
                  <a:lnTo>
                    <a:pt x="1" y="65114"/>
                  </a:lnTo>
                  <a:cubicBezTo>
                    <a:pt x="1" y="65314"/>
                    <a:pt x="67" y="65514"/>
                    <a:pt x="234" y="65647"/>
                  </a:cubicBezTo>
                  <a:cubicBezTo>
                    <a:pt x="401" y="65748"/>
                    <a:pt x="1602" y="66415"/>
                    <a:pt x="1735" y="66515"/>
                  </a:cubicBezTo>
                  <a:cubicBezTo>
                    <a:pt x="1568" y="66381"/>
                    <a:pt x="1502" y="66181"/>
                    <a:pt x="1535" y="65981"/>
                  </a:cubicBezTo>
                  <a:lnTo>
                    <a:pt x="1535" y="1668"/>
                  </a:lnTo>
                  <a:cubicBezTo>
                    <a:pt x="1535" y="1368"/>
                    <a:pt x="1602" y="1101"/>
                    <a:pt x="1768" y="868"/>
                  </a:cubicBezTo>
                  <a:lnTo>
                    <a:pt x="2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2851;p78">
              <a:extLst>
                <a:ext uri="{FF2B5EF4-FFF2-40B4-BE49-F238E27FC236}">
                  <a16:creationId xmlns:a16="http://schemas.microsoft.com/office/drawing/2014/main" id="{E9597C4E-01B6-0FD2-78F0-F583AD50B9EE}"/>
                </a:ext>
              </a:extLst>
            </p:cNvPr>
            <p:cNvSpPr/>
            <p:nvPr/>
          </p:nvSpPr>
          <p:spPr>
            <a:xfrm>
              <a:off x="1418244" y="1493685"/>
              <a:ext cx="930314" cy="1593725"/>
            </a:xfrm>
            <a:custGeom>
              <a:avLst/>
              <a:gdLst/>
              <a:ahLst/>
              <a:cxnLst/>
              <a:rect l="l" t="t" r="r" b="b"/>
              <a:pathLst>
                <a:path w="57676" h="98805" extrusionOk="0">
                  <a:moveTo>
                    <a:pt x="57241" y="367"/>
                  </a:moveTo>
                  <a:cubicBezTo>
                    <a:pt x="57308" y="367"/>
                    <a:pt x="57308" y="567"/>
                    <a:pt x="57308" y="567"/>
                  </a:cubicBezTo>
                  <a:lnTo>
                    <a:pt x="57308" y="64947"/>
                  </a:lnTo>
                  <a:cubicBezTo>
                    <a:pt x="57275" y="65347"/>
                    <a:pt x="57041" y="65747"/>
                    <a:pt x="56708" y="66014"/>
                  </a:cubicBezTo>
                  <a:lnTo>
                    <a:pt x="634" y="98371"/>
                  </a:lnTo>
                  <a:cubicBezTo>
                    <a:pt x="568" y="98404"/>
                    <a:pt x="501" y="98404"/>
                    <a:pt x="468" y="98404"/>
                  </a:cubicBezTo>
                  <a:cubicBezTo>
                    <a:pt x="368" y="98404"/>
                    <a:pt x="368" y="98237"/>
                    <a:pt x="368" y="98204"/>
                  </a:cubicBezTo>
                  <a:lnTo>
                    <a:pt x="368" y="33891"/>
                  </a:lnTo>
                  <a:cubicBezTo>
                    <a:pt x="401" y="33458"/>
                    <a:pt x="634" y="33057"/>
                    <a:pt x="1001" y="32824"/>
                  </a:cubicBezTo>
                  <a:lnTo>
                    <a:pt x="57075" y="434"/>
                  </a:lnTo>
                  <a:cubicBezTo>
                    <a:pt x="57108" y="401"/>
                    <a:pt x="57175" y="367"/>
                    <a:pt x="57241" y="367"/>
                  </a:cubicBezTo>
                  <a:close/>
                  <a:moveTo>
                    <a:pt x="57241" y="0"/>
                  </a:moveTo>
                  <a:cubicBezTo>
                    <a:pt x="57108" y="0"/>
                    <a:pt x="57008" y="67"/>
                    <a:pt x="56875" y="134"/>
                  </a:cubicBezTo>
                  <a:lnTo>
                    <a:pt x="801" y="32490"/>
                  </a:lnTo>
                  <a:cubicBezTo>
                    <a:pt x="334" y="32791"/>
                    <a:pt x="34" y="33324"/>
                    <a:pt x="1" y="33891"/>
                  </a:cubicBezTo>
                  <a:lnTo>
                    <a:pt x="1" y="98204"/>
                  </a:lnTo>
                  <a:cubicBezTo>
                    <a:pt x="1" y="98571"/>
                    <a:pt x="201" y="98804"/>
                    <a:pt x="468" y="98804"/>
                  </a:cubicBezTo>
                  <a:cubicBezTo>
                    <a:pt x="568" y="98771"/>
                    <a:pt x="701" y="98738"/>
                    <a:pt x="801" y="98671"/>
                  </a:cubicBezTo>
                  <a:lnTo>
                    <a:pt x="56875" y="66315"/>
                  </a:lnTo>
                  <a:cubicBezTo>
                    <a:pt x="57342" y="66014"/>
                    <a:pt x="57642" y="65481"/>
                    <a:pt x="57675" y="64914"/>
                  </a:cubicBezTo>
                  <a:lnTo>
                    <a:pt x="57675" y="567"/>
                  </a:lnTo>
                  <a:cubicBezTo>
                    <a:pt x="57675" y="234"/>
                    <a:pt x="57508" y="0"/>
                    <a:pt x="57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2852;p78">
              <a:extLst>
                <a:ext uri="{FF2B5EF4-FFF2-40B4-BE49-F238E27FC236}">
                  <a16:creationId xmlns:a16="http://schemas.microsoft.com/office/drawing/2014/main" id="{F11EA25E-4F2E-A717-5558-88CE470F38B4}"/>
                </a:ext>
              </a:extLst>
            </p:cNvPr>
            <p:cNvSpPr/>
            <p:nvPr/>
          </p:nvSpPr>
          <p:spPr>
            <a:xfrm>
              <a:off x="1496797" y="2261602"/>
              <a:ext cx="781805" cy="558275"/>
            </a:xfrm>
            <a:custGeom>
              <a:avLst/>
              <a:gdLst/>
              <a:ahLst/>
              <a:cxnLst/>
              <a:rect l="l" t="t" r="r" b="b"/>
              <a:pathLst>
                <a:path w="48469" h="34611" extrusionOk="0">
                  <a:moveTo>
                    <a:pt x="48298" y="0"/>
                  </a:moveTo>
                  <a:cubicBezTo>
                    <a:pt x="48251" y="0"/>
                    <a:pt x="48196" y="19"/>
                    <a:pt x="48135" y="60"/>
                  </a:cubicBezTo>
                  <a:lnTo>
                    <a:pt x="368" y="27613"/>
                  </a:lnTo>
                  <a:cubicBezTo>
                    <a:pt x="134" y="27746"/>
                    <a:pt x="1" y="27980"/>
                    <a:pt x="1" y="28247"/>
                  </a:cubicBezTo>
                  <a:lnTo>
                    <a:pt x="1" y="34351"/>
                  </a:lnTo>
                  <a:cubicBezTo>
                    <a:pt x="1" y="34513"/>
                    <a:pt x="81" y="34611"/>
                    <a:pt x="197" y="34611"/>
                  </a:cubicBezTo>
                  <a:cubicBezTo>
                    <a:pt x="248" y="34611"/>
                    <a:pt x="306" y="34592"/>
                    <a:pt x="368" y="34551"/>
                  </a:cubicBezTo>
                  <a:lnTo>
                    <a:pt x="48135" y="6998"/>
                  </a:lnTo>
                  <a:cubicBezTo>
                    <a:pt x="48335" y="6865"/>
                    <a:pt x="48469" y="6631"/>
                    <a:pt x="48469" y="6364"/>
                  </a:cubicBezTo>
                  <a:lnTo>
                    <a:pt x="48469" y="260"/>
                  </a:lnTo>
                  <a:cubicBezTo>
                    <a:pt x="48469" y="98"/>
                    <a:pt x="48404" y="0"/>
                    <a:pt x="48298"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2853;p78">
              <a:extLst>
                <a:ext uri="{FF2B5EF4-FFF2-40B4-BE49-F238E27FC236}">
                  <a16:creationId xmlns:a16="http://schemas.microsoft.com/office/drawing/2014/main" id="{B03DDD11-2DD8-FAE5-91E8-563A0CB1973F}"/>
                </a:ext>
              </a:extLst>
            </p:cNvPr>
            <p:cNvSpPr/>
            <p:nvPr/>
          </p:nvSpPr>
          <p:spPr>
            <a:xfrm>
              <a:off x="1511863" y="2286232"/>
              <a:ext cx="784499" cy="549501"/>
            </a:xfrm>
            <a:custGeom>
              <a:avLst/>
              <a:gdLst/>
              <a:ahLst/>
              <a:cxnLst/>
              <a:rect l="l" t="t" r="r" b="b"/>
              <a:pathLst>
                <a:path w="48636" h="34067" extrusionOk="0">
                  <a:moveTo>
                    <a:pt x="47080" y="1"/>
                  </a:moveTo>
                  <a:cubicBezTo>
                    <a:pt x="46943" y="1"/>
                    <a:pt x="46801" y="34"/>
                    <a:pt x="46667" y="101"/>
                  </a:cubicBezTo>
                  <a:lnTo>
                    <a:pt x="401" y="26786"/>
                  </a:lnTo>
                  <a:cubicBezTo>
                    <a:pt x="168" y="26920"/>
                    <a:pt x="34" y="27187"/>
                    <a:pt x="1" y="27454"/>
                  </a:cubicBezTo>
                  <a:lnTo>
                    <a:pt x="1" y="32891"/>
                  </a:lnTo>
                  <a:cubicBezTo>
                    <a:pt x="1" y="33158"/>
                    <a:pt x="168" y="33424"/>
                    <a:pt x="401" y="33558"/>
                  </a:cubicBezTo>
                  <a:lnTo>
                    <a:pt x="1135" y="33992"/>
                  </a:lnTo>
                  <a:cubicBezTo>
                    <a:pt x="1268" y="34042"/>
                    <a:pt x="1410" y="34067"/>
                    <a:pt x="1548" y="34067"/>
                  </a:cubicBezTo>
                  <a:cubicBezTo>
                    <a:pt x="1685" y="34067"/>
                    <a:pt x="1819" y="34042"/>
                    <a:pt x="1935" y="33992"/>
                  </a:cubicBezTo>
                  <a:lnTo>
                    <a:pt x="48235" y="7272"/>
                  </a:lnTo>
                  <a:cubicBezTo>
                    <a:pt x="48469" y="7106"/>
                    <a:pt x="48602" y="6872"/>
                    <a:pt x="48635" y="6605"/>
                  </a:cubicBezTo>
                  <a:lnTo>
                    <a:pt x="48635" y="1201"/>
                  </a:lnTo>
                  <a:cubicBezTo>
                    <a:pt x="48602" y="935"/>
                    <a:pt x="48469" y="668"/>
                    <a:pt x="48235" y="534"/>
                  </a:cubicBezTo>
                  <a:lnTo>
                    <a:pt x="47468" y="101"/>
                  </a:lnTo>
                  <a:cubicBezTo>
                    <a:pt x="47351" y="34"/>
                    <a:pt x="47218" y="1"/>
                    <a:pt x="470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2854;p78">
              <a:extLst>
                <a:ext uri="{FF2B5EF4-FFF2-40B4-BE49-F238E27FC236}">
                  <a16:creationId xmlns:a16="http://schemas.microsoft.com/office/drawing/2014/main" id="{EC44600A-856A-CB2C-C3EB-8956423D6DD3}"/>
                </a:ext>
              </a:extLst>
            </p:cNvPr>
            <p:cNvSpPr/>
            <p:nvPr/>
          </p:nvSpPr>
          <p:spPr>
            <a:xfrm>
              <a:off x="1512411" y="2722597"/>
              <a:ext cx="31212" cy="113539"/>
            </a:xfrm>
            <a:custGeom>
              <a:avLst/>
              <a:gdLst/>
              <a:ahLst/>
              <a:cxnLst/>
              <a:rect l="l" t="t" r="r" b="b"/>
              <a:pathLst>
                <a:path w="1935" h="7039" extrusionOk="0">
                  <a:moveTo>
                    <a:pt x="1935" y="6939"/>
                  </a:moveTo>
                  <a:cubicBezTo>
                    <a:pt x="1880" y="6966"/>
                    <a:pt x="1823" y="6988"/>
                    <a:pt x="1766" y="7004"/>
                  </a:cubicBezTo>
                  <a:lnTo>
                    <a:pt x="1766" y="7004"/>
                  </a:lnTo>
                  <a:cubicBezTo>
                    <a:pt x="1816" y="6998"/>
                    <a:pt x="1873" y="6977"/>
                    <a:pt x="1935" y="6939"/>
                  </a:cubicBezTo>
                  <a:close/>
                  <a:moveTo>
                    <a:pt x="100" y="0"/>
                  </a:moveTo>
                  <a:cubicBezTo>
                    <a:pt x="33" y="134"/>
                    <a:pt x="0" y="267"/>
                    <a:pt x="0" y="434"/>
                  </a:cubicBezTo>
                  <a:lnTo>
                    <a:pt x="0" y="5871"/>
                  </a:lnTo>
                  <a:cubicBezTo>
                    <a:pt x="0" y="6138"/>
                    <a:pt x="134" y="6371"/>
                    <a:pt x="367" y="6538"/>
                  </a:cubicBezTo>
                  <a:lnTo>
                    <a:pt x="1134" y="6939"/>
                  </a:lnTo>
                  <a:cubicBezTo>
                    <a:pt x="1251" y="7005"/>
                    <a:pt x="1384" y="7039"/>
                    <a:pt x="1522" y="7039"/>
                  </a:cubicBezTo>
                  <a:cubicBezTo>
                    <a:pt x="1603" y="7039"/>
                    <a:pt x="1685" y="7027"/>
                    <a:pt x="1766" y="7004"/>
                  </a:cubicBezTo>
                  <a:lnTo>
                    <a:pt x="1766" y="7004"/>
                  </a:lnTo>
                  <a:cubicBezTo>
                    <a:pt x="1756" y="7005"/>
                    <a:pt x="1745" y="7006"/>
                    <a:pt x="1735" y="7006"/>
                  </a:cubicBezTo>
                  <a:cubicBezTo>
                    <a:pt x="1590" y="7006"/>
                    <a:pt x="1511" y="6873"/>
                    <a:pt x="1535" y="6705"/>
                  </a:cubicBezTo>
                  <a:lnTo>
                    <a:pt x="1535" y="1268"/>
                  </a:lnTo>
                  <a:cubicBezTo>
                    <a:pt x="1535" y="1134"/>
                    <a:pt x="1568" y="1001"/>
                    <a:pt x="1635" y="901"/>
                  </a:cubicBezTo>
                  <a:lnTo>
                    <a:pt x="1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2855;p78">
              <a:extLst>
                <a:ext uri="{FF2B5EF4-FFF2-40B4-BE49-F238E27FC236}">
                  <a16:creationId xmlns:a16="http://schemas.microsoft.com/office/drawing/2014/main" id="{5A4BCCE6-848C-BDAA-34DF-B6BF29360ED9}"/>
                </a:ext>
              </a:extLst>
            </p:cNvPr>
            <p:cNvSpPr/>
            <p:nvPr/>
          </p:nvSpPr>
          <p:spPr>
            <a:xfrm>
              <a:off x="1514024" y="2286635"/>
              <a:ext cx="781805" cy="450495"/>
            </a:xfrm>
            <a:custGeom>
              <a:avLst/>
              <a:gdLst/>
              <a:ahLst/>
              <a:cxnLst/>
              <a:rect l="l" t="t" r="r" b="b"/>
              <a:pathLst>
                <a:path w="48469" h="27929" extrusionOk="0">
                  <a:moveTo>
                    <a:pt x="46950" y="1"/>
                  </a:moveTo>
                  <a:cubicBezTo>
                    <a:pt x="46817" y="1"/>
                    <a:pt x="46684" y="26"/>
                    <a:pt x="46567" y="76"/>
                  </a:cubicBezTo>
                  <a:lnTo>
                    <a:pt x="267" y="26761"/>
                  </a:lnTo>
                  <a:cubicBezTo>
                    <a:pt x="167" y="26828"/>
                    <a:pt x="67" y="26928"/>
                    <a:pt x="0" y="27062"/>
                  </a:cubicBezTo>
                  <a:lnTo>
                    <a:pt x="1535" y="27929"/>
                  </a:lnTo>
                  <a:cubicBezTo>
                    <a:pt x="1601" y="27829"/>
                    <a:pt x="1701" y="27729"/>
                    <a:pt x="1835" y="27662"/>
                  </a:cubicBezTo>
                  <a:lnTo>
                    <a:pt x="48068" y="943"/>
                  </a:lnTo>
                  <a:cubicBezTo>
                    <a:pt x="48130" y="912"/>
                    <a:pt x="48189" y="897"/>
                    <a:pt x="48241" y="897"/>
                  </a:cubicBezTo>
                  <a:cubicBezTo>
                    <a:pt x="48358" y="897"/>
                    <a:pt x="48445" y="972"/>
                    <a:pt x="48468" y="1110"/>
                  </a:cubicBezTo>
                  <a:cubicBezTo>
                    <a:pt x="48435" y="843"/>
                    <a:pt x="48301" y="643"/>
                    <a:pt x="48101" y="509"/>
                  </a:cubicBezTo>
                  <a:lnTo>
                    <a:pt x="47334" y="76"/>
                  </a:lnTo>
                  <a:cubicBezTo>
                    <a:pt x="47217" y="26"/>
                    <a:pt x="47084" y="1"/>
                    <a:pt x="469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2856;p78">
              <a:extLst>
                <a:ext uri="{FF2B5EF4-FFF2-40B4-BE49-F238E27FC236}">
                  <a16:creationId xmlns:a16="http://schemas.microsoft.com/office/drawing/2014/main" id="{5A9382B6-223A-D120-F4A3-9A4A9D9E1F75}"/>
                </a:ext>
              </a:extLst>
            </p:cNvPr>
            <p:cNvSpPr/>
            <p:nvPr/>
          </p:nvSpPr>
          <p:spPr>
            <a:xfrm>
              <a:off x="1811026" y="1902387"/>
              <a:ext cx="30147" cy="55116"/>
            </a:xfrm>
            <a:custGeom>
              <a:avLst/>
              <a:gdLst/>
              <a:ahLst/>
              <a:cxnLst/>
              <a:rect l="l" t="t" r="r" b="b"/>
              <a:pathLst>
                <a:path w="1869" h="3417" extrusionOk="0">
                  <a:moveTo>
                    <a:pt x="1388" y="0"/>
                  </a:moveTo>
                  <a:cubicBezTo>
                    <a:pt x="1360" y="0"/>
                    <a:pt x="1331" y="4"/>
                    <a:pt x="1301" y="14"/>
                  </a:cubicBezTo>
                  <a:cubicBezTo>
                    <a:pt x="1168" y="14"/>
                    <a:pt x="1034" y="81"/>
                    <a:pt x="934" y="147"/>
                  </a:cubicBezTo>
                  <a:cubicBezTo>
                    <a:pt x="801" y="214"/>
                    <a:pt x="667" y="314"/>
                    <a:pt x="567" y="414"/>
                  </a:cubicBezTo>
                  <a:cubicBezTo>
                    <a:pt x="467" y="514"/>
                    <a:pt x="367" y="614"/>
                    <a:pt x="301" y="748"/>
                  </a:cubicBezTo>
                  <a:cubicBezTo>
                    <a:pt x="234" y="848"/>
                    <a:pt x="167" y="981"/>
                    <a:pt x="134" y="1115"/>
                  </a:cubicBezTo>
                  <a:cubicBezTo>
                    <a:pt x="67" y="1248"/>
                    <a:pt x="67" y="1415"/>
                    <a:pt x="67" y="1548"/>
                  </a:cubicBezTo>
                  <a:cubicBezTo>
                    <a:pt x="67" y="1648"/>
                    <a:pt x="67" y="1748"/>
                    <a:pt x="100" y="1848"/>
                  </a:cubicBezTo>
                  <a:cubicBezTo>
                    <a:pt x="134" y="1915"/>
                    <a:pt x="167" y="1982"/>
                    <a:pt x="200" y="2015"/>
                  </a:cubicBezTo>
                  <a:cubicBezTo>
                    <a:pt x="267" y="2082"/>
                    <a:pt x="334" y="2082"/>
                    <a:pt x="434" y="2082"/>
                  </a:cubicBezTo>
                  <a:cubicBezTo>
                    <a:pt x="534" y="2082"/>
                    <a:pt x="601" y="2082"/>
                    <a:pt x="701" y="2049"/>
                  </a:cubicBezTo>
                  <a:lnTo>
                    <a:pt x="1034" y="1982"/>
                  </a:lnTo>
                  <a:cubicBezTo>
                    <a:pt x="1101" y="1949"/>
                    <a:pt x="1168" y="1915"/>
                    <a:pt x="1235" y="1915"/>
                  </a:cubicBezTo>
                  <a:cubicBezTo>
                    <a:pt x="1301" y="1915"/>
                    <a:pt x="1335" y="1915"/>
                    <a:pt x="1401" y="1949"/>
                  </a:cubicBezTo>
                  <a:cubicBezTo>
                    <a:pt x="1435" y="1982"/>
                    <a:pt x="1435" y="2015"/>
                    <a:pt x="1435" y="2082"/>
                  </a:cubicBezTo>
                  <a:cubicBezTo>
                    <a:pt x="1435" y="2149"/>
                    <a:pt x="1435" y="2215"/>
                    <a:pt x="1401" y="2249"/>
                  </a:cubicBezTo>
                  <a:cubicBezTo>
                    <a:pt x="1368" y="2316"/>
                    <a:pt x="1335" y="2382"/>
                    <a:pt x="1268" y="2449"/>
                  </a:cubicBezTo>
                  <a:cubicBezTo>
                    <a:pt x="1235" y="2516"/>
                    <a:pt x="1168" y="2549"/>
                    <a:pt x="1134" y="2582"/>
                  </a:cubicBezTo>
                  <a:cubicBezTo>
                    <a:pt x="1068" y="2649"/>
                    <a:pt x="1001" y="2682"/>
                    <a:pt x="934" y="2716"/>
                  </a:cubicBezTo>
                  <a:cubicBezTo>
                    <a:pt x="868" y="2783"/>
                    <a:pt x="801" y="2783"/>
                    <a:pt x="734" y="2816"/>
                  </a:cubicBezTo>
                  <a:lnTo>
                    <a:pt x="601" y="2816"/>
                  </a:lnTo>
                  <a:cubicBezTo>
                    <a:pt x="567" y="2816"/>
                    <a:pt x="534" y="2783"/>
                    <a:pt x="501" y="2783"/>
                  </a:cubicBezTo>
                  <a:cubicBezTo>
                    <a:pt x="467" y="2749"/>
                    <a:pt x="467" y="2716"/>
                    <a:pt x="434" y="2682"/>
                  </a:cubicBezTo>
                  <a:cubicBezTo>
                    <a:pt x="434" y="2649"/>
                    <a:pt x="401" y="2649"/>
                    <a:pt x="401" y="2649"/>
                  </a:cubicBezTo>
                  <a:lnTo>
                    <a:pt x="301" y="2649"/>
                  </a:lnTo>
                  <a:lnTo>
                    <a:pt x="67" y="2783"/>
                  </a:lnTo>
                  <a:cubicBezTo>
                    <a:pt x="67" y="2816"/>
                    <a:pt x="34" y="2849"/>
                    <a:pt x="34" y="2849"/>
                  </a:cubicBezTo>
                  <a:cubicBezTo>
                    <a:pt x="0" y="2883"/>
                    <a:pt x="0" y="2916"/>
                    <a:pt x="0" y="2949"/>
                  </a:cubicBezTo>
                  <a:cubicBezTo>
                    <a:pt x="0" y="3083"/>
                    <a:pt x="34" y="3183"/>
                    <a:pt x="67" y="3250"/>
                  </a:cubicBezTo>
                  <a:cubicBezTo>
                    <a:pt x="134" y="3316"/>
                    <a:pt x="200" y="3383"/>
                    <a:pt x="301" y="3416"/>
                  </a:cubicBezTo>
                  <a:lnTo>
                    <a:pt x="567" y="3416"/>
                  </a:lnTo>
                  <a:cubicBezTo>
                    <a:pt x="701" y="3383"/>
                    <a:pt x="834" y="3316"/>
                    <a:pt x="934" y="3250"/>
                  </a:cubicBezTo>
                  <a:cubicBezTo>
                    <a:pt x="1201" y="3116"/>
                    <a:pt x="1435" y="2883"/>
                    <a:pt x="1635" y="2616"/>
                  </a:cubicBezTo>
                  <a:cubicBezTo>
                    <a:pt x="1702" y="2482"/>
                    <a:pt x="1768" y="2349"/>
                    <a:pt x="1802" y="2215"/>
                  </a:cubicBezTo>
                  <a:cubicBezTo>
                    <a:pt x="1868" y="2082"/>
                    <a:pt x="1868" y="1949"/>
                    <a:pt x="1868" y="1782"/>
                  </a:cubicBezTo>
                  <a:cubicBezTo>
                    <a:pt x="1868" y="1715"/>
                    <a:pt x="1868" y="1615"/>
                    <a:pt x="1835" y="1515"/>
                  </a:cubicBezTo>
                  <a:cubicBezTo>
                    <a:pt x="1802" y="1448"/>
                    <a:pt x="1768" y="1381"/>
                    <a:pt x="1702" y="1348"/>
                  </a:cubicBezTo>
                  <a:cubicBezTo>
                    <a:pt x="1635" y="1315"/>
                    <a:pt x="1535" y="1281"/>
                    <a:pt x="1468" y="1281"/>
                  </a:cubicBezTo>
                  <a:cubicBezTo>
                    <a:pt x="1335" y="1281"/>
                    <a:pt x="1235" y="1315"/>
                    <a:pt x="1134" y="1348"/>
                  </a:cubicBezTo>
                  <a:lnTo>
                    <a:pt x="834" y="1448"/>
                  </a:lnTo>
                  <a:lnTo>
                    <a:pt x="634" y="1448"/>
                  </a:lnTo>
                  <a:cubicBezTo>
                    <a:pt x="601" y="1448"/>
                    <a:pt x="567" y="1448"/>
                    <a:pt x="534" y="1415"/>
                  </a:cubicBezTo>
                  <a:cubicBezTo>
                    <a:pt x="501" y="1381"/>
                    <a:pt x="501" y="1315"/>
                    <a:pt x="501" y="1281"/>
                  </a:cubicBezTo>
                  <a:cubicBezTo>
                    <a:pt x="501" y="1215"/>
                    <a:pt x="501" y="1148"/>
                    <a:pt x="534" y="1115"/>
                  </a:cubicBezTo>
                  <a:cubicBezTo>
                    <a:pt x="567" y="1048"/>
                    <a:pt x="601" y="981"/>
                    <a:pt x="634" y="948"/>
                  </a:cubicBezTo>
                  <a:cubicBezTo>
                    <a:pt x="667" y="881"/>
                    <a:pt x="701" y="848"/>
                    <a:pt x="768" y="781"/>
                  </a:cubicBezTo>
                  <a:cubicBezTo>
                    <a:pt x="801" y="748"/>
                    <a:pt x="868" y="714"/>
                    <a:pt x="901" y="681"/>
                  </a:cubicBezTo>
                  <a:cubicBezTo>
                    <a:pt x="1001" y="614"/>
                    <a:pt x="1101" y="581"/>
                    <a:pt x="1201" y="581"/>
                  </a:cubicBezTo>
                  <a:cubicBezTo>
                    <a:pt x="1268" y="614"/>
                    <a:pt x="1335" y="648"/>
                    <a:pt x="1368" y="681"/>
                  </a:cubicBezTo>
                  <a:cubicBezTo>
                    <a:pt x="1368" y="714"/>
                    <a:pt x="1401" y="714"/>
                    <a:pt x="1401" y="748"/>
                  </a:cubicBezTo>
                  <a:lnTo>
                    <a:pt x="1501" y="748"/>
                  </a:lnTo>
                  <a:lnTo>
                    <a:pt x="1735" y="614"/>
                  </a:lnTo>
                  <a:cubicBezTo>
                    <a:pt x="1735" y="581"/>
                    <a:pt x="1768" y="548"/>
                    <a:pt x="1802" y="548"/>
                  </a:cubicBezTo>
                  <a:cubicBezTo>
                    <a:pt x="1802" y="514"/>
                    <a:pt x="1802" y="481"/>
                    <a:pt x="1802" y="447"/>
                  </a:cubicBezTo>
                  <a:cubicBezTo>
                    <a:pt x="1802" y="347"/>
                    <a:pt x="1768" y="281"/>
                    <a:pt x="1735" y="214"/>
                  </a:cubicBezTo>
                  <a:cubicBezTo>
                    <a:pt x="1702" y="147"/>
                    <a:pt x="1635" y="81"/>
                    <a:pt x="1568" y="47"/>
                  </a:cubicBezTo>
                  <a:cubicBezTo>
                    <a:pt x="1521" y="24"/>
                    <a:pt x="1457" y="0"/>
                    <a:pt x="1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2857;p78">
              <a:extLst>
                <a:ext uri="{FF2B5EF4-FFF2-40B4-BE49-F238E27FC236}">
                  <a16:creationId xmlns:a16="http://schemas.microsoft.com/office/drawing/2014/main" id="{7A67D080-A14D-86A4-2B02-458480F4D940}"/>
                </a:ext>
              </a:extLst>
            </p:cNvPr>
            <p:cNvSpPr/>
            <p:nvPr/>
          </p:nvSpPr>
          <p:spPr>
            <a:xfrm>
              <a:off x="1846528" y="1889289"/>
              <a:ext cx="7549" cy="52471"/>
            </a:xfrm>
            <a:custGeom>
              <a:avLst/>
              <a:gdLst/>
              <a:ahLst/>
              <a:cxnLst/>
              <a:rect l="l" t="t" r="r" b="b"/>
              <a:pathLst>
                <a:path w="468" h="3253" extrusionOk="0">
                  <a:moveTo>
                    <a:pt x="418" y="0"/>
                  </a:moveTo>
                  <a:cubicBezTo>
                    <a:pt x="410" y="0"/>
                    <a:pt x="401" y="9"/>
                    <a:pt x="401" y="25"/>
                  </a:cubicBezTo>
                  <a:lnTo>
                    <a:pt x="101" y="159"/>
                  </a:lnTo>
                  <a:cubicBezTo>
                    <a:pt x="68" y="192"/>
                    <a:pt x="68" y="225"/>
                    <a:pt x="34" y="259"/>
                  </a:cubicBezTo>
                  <a:cubicBezTo>
                    <a:pt x="34" y="259"/>
                    <a:pt x="34" y="292"/>
                    <a:pt x="34" y="325"/>
                  </a:cubicBezTo>
                  <a:lnTo>
                    <a:pt x="34" y="692"/>
                  </a:lnTo>
                  <a:cubicBezTo>
                    <a:pt x="1" y="692"/>
                    <a:pt x="34" y="726"/>
                    <a:pt x="34" y="759"/>
                  </a:cubicBezTo>
                  <a:lnTo>
                    <a:pt x="101" y="759"/>
                  </a:lnTo>
                  <a:lnTo>
                    <a:pt x="401" y="592"/>
                  </a:lnTo>
                  <a:cubicBezTo>
                    <a:pt x="401" y="559"/>
                    <a:pt x="435" y="526"/>
                    <a:pt x="435" y="526"/>
                  </a:cubicBezTo>
                  <a:cubicBezTo>
                    <a:pt x="468" y="492"/>
                    <a:pt x="468" y="459"/>
                    <a:pt x="468" y="426"/>
                  </a:cubicBezTo>
                  <a:lnTo>
                    <a:pt x="468" y="92"/>
                  </a:lnTo>
                  <a:cubicBezTo>
                    <a:pt x="468" y="59"/>
                    <a:pt x="468" y="25"/>
                    <a:pt x="435" y="25"/>
                  </a:cubicBezTo>
                  <a:cubicBezTo>
                    <a:pt x="435" y="9"/>
                    <a:pt x="426" y="0"/>
                    <a:pt x="418" y="0"/>
                  </a:cubicBezTo>
                  <a:close/>
                  <a:moveTo>
                    <a:pt x="368" y="826"/>
                  </a:moveTo>
                  <a:lnTo>
                    <a:pt x="134" y="993"/>
                  </a:lnTo>
                  <a:cubicBezTo>
                    <a:pt x="101" y="993"/>
                    <a:pt x="68" y="1026"/>
                    <a:pt x="68" y="1059"/>
                  </a:cubicBezTo>
                  <a:cubicBezTo>
                    <a:pt x="34" y="1093"/>
                    <a:pt x="34" y="1126"/>
                    <a:pt x="34" y="1159"/>
                  </a:cubicBezTo>
                  <a:lnTo>
                    <a:pt x="34" y="3161"/>
                  </a:lnTo>
                  <a:cubicBezTo>
                    <a:pt x="34" y="3194"/>
                    <a:pt x="34" y="3228"/>
                    <a:pt x="68" y="3228"/>
                  </a:cubicBezTo>
                  <a:cubicBezTo>
                    <a:pt x="68" y="3244"/>
                    <a:pt x="76" y="3253"/>
                    <a:pt x="88" y="3253"/>
                  </a:cubicBezTo>
                  <a:cubicBezTo>
                    <a:pt x="101" y="3253"/>
                    <a:pt x="118" y="3244"/>
                    <a:pt x="134" y="3228"/>
                  </a:cubicBezTo>
                  <a:lnTo>
                    <a:pt x="368" y="3094"/>
                  </a:lnTo>
                  <a:cubicBezTo>
                    <a:pt x="401" y="3094"/>
                    <a:pt x="401" y="3061"/>
                    <a:pt x="435" y="3027"/>
                  </a:cubicBezTo>
                  <a:cubicBezTo>
                    <a:pt x="435" y="2994"/>
                    <a:pt x="468" y="2961"/>
                    <a:pt x="468" y="2927"/>
                  </a:cubicBezTo>
                  <a:lnTo>
                    <a:pt x="468" y="893"/>
                  </a:lnTo>
                  <a:cubicBezTo>
                    <a:pt x="468" y="893"/>
                    <a:pt x="435" y="859"/>
                    <a:pt x="435"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2858;p78">
              <a:extLst>
                <a:ext uri="{FF2B5EF4-FFF2-40B4-BE49-F238E27FC236}">
                  <a16:creationId xmlns:a16="http://schemas.microsoft.com/office/drawing/2014/main" id="{8D8221F8-4E1D-8682-ED6E-859B39F15692}"/>
                </a:ext>
              </a:extLst>
            </p:cNvPr>
            <p:cNvSpPr/>
            <p:nvPr/>
          </p:nvSpPr>
          <p:spPr>
            <a:xfrm>
              <a:off x="1859981" y="1884305"/>
              <a:ext cx="26389" cy="60826"/>
            </a:xfrm>
            <a:custGeom>
              <a:avLst/>
              <a:gdLst/>
              <a:ahLst/>
              <a:cxnLst/>
              <a:rect l="l" t="t" r="r" b="b"/>
              <a:pathLst>
                <a:path w="1636" h="3771" extrusionOk="0">
                  <a:moveTo>
                    <a:pt x="971" y="846"/>
                  </a:moveTo>
                  <a:cubicBezTo>
                    <a:pt x="1007" y="846"/>
                    <a:pt x="1041" y="854"/>
                    <a:pt x="1068" y="868"/>
                  </a:cubicBezTo>
                  <a:cubicBezTo>
                    <a:pt x="1168" y="935"/>
                    <a:pt x="1202" y="1068"/>
                    <a:pt x="1202" y="1168"/>
                  </a:cubicBezTo>
                  <a:cubicBezTo>
                    <a:pt x="1202" y="1202"/>
                    <a:pt x="1202" y="1268"/>
                    <a:pt x="1202" y="1335"/>
                  </a:cubicBezTo>
                  <a:lnTo>
                    <a:pt x="1202" y="1502"/>
                  </a:lnTo>
                  <a:cubicBezTo>
                    <a:pt x="1202" y="1635"/>
                    <a:pt x="1135" y="1769"/>
                    <a:pt x="1068" y="1902"/>
                  </a:cubicBezTo>
                  <a:cubicBezTo>
                    <a:pt x="1002" y="2035"/>
                    <a:pt x="935" y="2136"/>
                    <a:pt x="801" y="2202"/>
                  </a:cubicBezTo>
                  <a:cubicBezTo>
                    <a:pt x="754" y="2226"/>
                    <a:pt x="690" y="2249"/>
                    <a:pt x="622" y="2249"/>
                  </a:cubicBezTo>
                  <a:cubicBezTo>
                    <a:pt x="593" y="2249"/>
                    <a:pt x="564" y="2245"/>
                    <a:pt x="535" y="2236"/>
                  </a:cubicBezTo>
                  <a:cubicBezTo>
                    <a:pt x="468" y="2169"/>
                    <a:pt x="401" y="2069"/>
                    <a:pt x="401" y="1902"/>
                  </a:cubicBezTo>
                  <a:cubicBezTo>
                    <a:pt x="401" y="1802"/>
                    <a:pt x="401" y="1735"/>
                    <a:pt x="401" y="1635"/>
                  </a:cubicBezTo>
                  <a:lnTo>
                    <a:pt x="434" y="1635"/>
                  </a:lnTo>
                  <a:cubicBezTo>
                    <a:pt x="434" y="1502"/>
                    <a:pt x="468" y="1335"/>
                    <a:pt x="535" y="1202"/>
                  </a:cubicBezTo>
                  <a:cubicBezTo>
                    <a:pt x="601" y="1068"/>
                    <a:pt x="701" y="968"/>
                    <a:pt x="801" y="901"/>
                  </a:cubicBezTo>
                  <a:cubicBezTo>
                    <a:pt x="860" y="862"/>
                    <a:pt x="919" y="846"/>
                    <a:pt x="971" y="846"/>
                  </a:cubicBezTo>
                  <a:close/>
                  <a:moveTo>
                    <a:pt x="1535" y="1"/>
                  </a:moveTo>
                  <a:lnTo>
                    <a:pt x="1302" y="134"/>
                  </a:lnTo>
                  <a:cubicBezTo>
                    <a:pt x="1268" y="167"/>
                    <a:pt x="1235" y="167"/>
                    <a:pt x="1235" y="201"/>
                  </a:cubicBezTo>
                  <a:cubicBezTo>
                    <a:pt x="1202" y="234"/>
                    <a:pt x="1202" y="268"/>
                    <a:pt x="1202" y="301"/>
                  </a:cubicBezTo>
                  <a:lnTo>
                    <a:pt x="1202" y="401"/>
                  </a:lnTo>
                  <a:cubicBezTo>
                    <a:pt x="1202" y="401"/>
                    <a:pt x="1168" y="368"/>
                    <a:pt x="1135" y="368"/>
                  </a:cubicBezTo>
                  <a:cubicBezTo>
                    <a:pt x="1102" y="334"/>
                    <a:pt x="1068" y="334"/>
                    <a:pt x="1035" y="334"/>
                  </a:cubicBezTo>
                  <a:lnTo>
                    <a:pt x="901" y="334"/>
                  </a:lnTo>
                  <a:cubicBezTo>
                    <a:pt x="835" y="368"/>
                    <a:pt x="768" y="368"/>
                    <a:pt x="701" y="401"/>
                  </a:cubicBezTo>
                  <a:cubicBezTo>
                    <a:pt x="601" y="501"/>
                    <a:pt x="501" y="568"/>
                    <a:pt x="434" y="668"/>
                  </a:cubicBezTo>
                  <a:cubicBezTo>
                    <a:pt x="334" y="768"/>
                    <a:pt x="268" y="901"/>
                    <a:pt x="201" y="1035"/>
                  </a:cubicBezTo>
                  <a:cubicBezTo>
                    <a:pt x="134" y="1168"/>
                    <a:pt x="68" y="1302"/>
                    <a:pt x="34" y="1435"/>
                  </a:cubicBezTo>
                  <a:cubicBezTo>
                    <a:pt x="1" y="1568"/>
                    <a:pt x="1" y="1735"/>
                    <a:pt x="1" y="1869"/>
                  </a:cubicBezTo>
                  <a:lnTo>
                    <a:pt x="1" y="2002"/>
                  </a:lnTo>
                  <a:lnTo>
                    <a:pt x="1" y="2169"/>
                  </a:lnTo>
                  <a:cubicBezTo>
                    <a:pt x="1" y="2269"/>
                    <a:pt x="1" y="2402"/>
                    <a:pt x="34" y="2502"/>
                  </a:cubicBezTo>
                  <a:cubicBezTo>
                    <a:pt x="68" y="2603"/>
                    <a:pt x="134" y="2703"/>
                    <a:pt x="201" y="2769"/>
                  </a:cubicBezTo>
                  <a:cubicBezTo>
                    <a:pt x="268" y="2803"/>
                    <a:pt x="334" y="2836"/>
                    <a:pt x="434" y="2836"/>
                  </a:cubicBezTo>
                  <a:cubicBezTo>
                    <a:pt x="461" y="2845"/>
                    <a:pt x="488" y="2849"/>
                    <a:pt x="514" y="2849"/>
                  </a:cubicBezTo>
                  <a:cubicBezTo>
                    <a:pt x="586" y="2849"/>
                    <a:pt x="652" y="2818"/>
                    <a:pt x="701" y="2769"/>
                  </a:cubicBezTo>
                  <a:cubicBezTo>
                    <a:pt x="768" y="2736"/>
                    <a:pt x="835" y="2703"/>
                    <a:pt x="901" y="2636"/>
                  </a:cubicBezTo>
                  <a:cubicBezTo>
                    <a:pt x="935" y="2603"/>
                    <a:pt x="1002" y="2536"/>
                    <a:pt x="1035" y="2502"/>
                  </a:cubicBezTo>
                  <a:cubicBezTo>
                    <a:pt x="1068" y="2436"/>
                    <a:pt x="1102" y="2402"/>
                    <a:pt x="1135" y="2336"/>
                  </a:cubicBezTo>
                  <a:cubicBezTo>
                    <a:pt x="1168" y="2302"/>
                    <a:pt x="1202" y="2269"/>
                    <a:pt x="1202" y="2236"/>
                  </a:cubicBezTo>
                  <a:lnTo>
                    <a:pt x="1202" y="2369"/>
                  </a:lnTo>
                  <a:cubicBezTo>
                    <a:pt x="1202" y="2469"/>
                    <a:pt x="1202" y="2536"/>
                    <a:pt x="1168" y="2636"/>
                  </a:cubicBezTo>
                  <a:cubicBezTo>
                    <a:pt x="1135" y="2703"/>
                    <a:pt x="1102" y="2769"/>
                    <a:pt x="1068" y="2836"/>
                  </a:cubicBezTo>
                  <a:cubicBezTo>
                    <a:pt x="1035" y="2903"/>
                    <a:pt x="1002" y="2936"/>
                    <a:pt x="935" y="3003"/>
                  </a:cubicBezTo>
                  <a:cubicBezTo>
                    <a:pt x="901" y="3036"/>
                    <a:pt x="868" y="3070"/>
                    <a:pt x="801" y="3103"/>
                  </a:cubicBezTo>
                  <a:cubicBezTo>
                    <a:pt x="735" y="3170"/>
                    <a:pt x="668" y="3203"/>
                    <a:pt x="568" y="3203"/>
                  </a:cubicBezTo>
                  <a:cubicBezTo>
                    <a:pt x="535" y="3203"/>
                    <a:pt x="501" y="3203"/>
                    <a:pt x="468" y="3170"/>
                  </a:cubicBezTo>
                  <a:lnTo>
                    <a:pt x="401" y="3136"/>
                  </a:lnTo>
                  <a:lnTo>
                    <a:pt x="334" y="3136"/>
                  </a:lnTo>
                  <a:lnTo>
                    <a:pt x="101" y="3236"/>
                  </a:lnTo>
                  <a:cubicBezTo>
                    <a:pt x="68" y="3270"/>
                    <a:pt x="68" y="3303"/>
                    <a:pt x="34" y="3303"/>
                  </a:cubicBezTo>
                  <a:cubicBezTo>
                    <a:pt x="34" y="3336"/>
                    <a:pt x="1" y="3370"/>
                    <a:pt x="1" y="3403"/>
                  </a:cubicBezTo>
                  <a:cubicBezTo>
                    <a:pt x="1" y="3503"/>
                    <a:pt x="34" y="3570"/>
                    <a:pt x="101" y="3637"/>
                  </a:cubicBezTo>
                  <a:cubicBezTo>
                    <a:pt x="134" y="3703"/>
                    <a:pt x="168" y="3737"/>
                    <a:pt x="234" y="3770"/>
                  </a:cubicBezTo>
                  <a:lnTo>
                    <a:pt x="501" y="3770"/>
                  </a:lnTo>
                  <a:cubicBezTo>
                    <a:pt x="601" y="3737"/>
                    <a:pt x="701" y="3703"/>
                    <a:pt x="801" y="3637"/>
                  </a:cubicBezTo>
                  <a:cubicBezTo>
                    <a:pt x="1068" y="3503"/>
                    <a:pt x="1268" y="3270"/>
                    <a:pt x="1402" y="3036"/>
                  </a:cubicBezTo>
                  <a:cubicBezTo>
                    <a:pt x="1569" y="2736"/>
                    <a:pt x="1635" y="2402"/>
                    <a:pt x="1635" y="2102"/>
                  </a:cubicBezTo>
                  <a:lnTo>
                    <a:pt x="1635" y="67"/>
                  </a:lnTo>
                  <a:cubicBezTo>
                    <a:pt x="1635" y="34"/>
                    <a:pt x="1635" y="1"/>
                    <a:pt x="1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2859;p78">
              <a:extLst>
                <a:ext uri="{FF2B5EF4-FFF2-40B4-BE49-F238E27FC236}">
                  <a16:creationId xmlns:a16="http://schemas.microsoft.com/office/drawing/2014/main" id="{8ED181C2-656E-7BA1-8830-0E52CC897901}"/>
                </a:ext>
              </a:extLst>
            </p:cNvPr>
            <p:cNvSpPr/>
            <p:nvPr/>
          </p:nvSpPr>
          <p:spPr>
            <a:xfrm>
              <a:off x="1893337" y="1868159"/>
              <a:ext cx="25856" cy="46696"/>
            </a:xfrm>
            <a:custGeom>
              <a:avLst/>
              <a:gdLst/>
              <a:ahLst/>
              <a:cxnLst/>
              <a:rect l="l" t="t" r="r" b="b"/>
              <a:pathLst>
                <a:path w="1603" h="2895" extrusionOk="0">
                  <a:moveTo>
                    <a:pt x="1235" y="1"/>
                  </a:moveTo>
                  <a:cubicBezTo>
                    <a:pt x="1135" y="1"/>
                    <a:pt x="1002" y="68"/>
                    <a:pt x="902" y="101"/>
                  </a:cubicBezTo>
                  <a:cubicBezTo>
                    <a:pt x="802" y="168"/>
                    <a:pt x="701" y="268"/>
                    <a:pt x="635" y="335"/>
                  </a:cubicBezTo>
                  <a:cubicBezTo>
                    <a:pt x="568" y="435"/>
                    <a:pt x="501" y="535"/>
                    <a:pt x="435" y="635"/>
                  </a:cubicBezTo>
                  <a:lnTo>
                    <a:pt x="435" y="535"/>
                  </a:lnTo>
                  <a:cubicBezTo>
                    <a:pt x="435" y="535"/>
                    <a:pt x="435" y="501"/>
                    <a:pt x="401" y="468"/>
                  </a:cubicBezTo>
                  <a:lnTo>
                    <a:pt x="368" y="468"/>
                  </a:lnTo>
                  <a:lnTo>
                    <a:pt x="101" y="635"/>
                  </a:lnTo>
                  <a:cubicBezTo>
                    <a:pt x="68" y="635"/>
                    <a:pt x="68" y="668"/>
                    <a:pt x="34" y="701"/>
                  </a:cubicBezTo>
                  <a:cubicBezTo>
                    <a:pt x="34" y="735"/>
                    <a:pt x="1" y="768"/>
                    <a:pt x="34" y="802"/>
                  </a:cubicBezTo>
                  <a:lnTo>
                    <a:pt x="34" y="2803"/>
                  </a:lnTo>
                  <a:cubicBezTo>
                    <a:pt x="1" y="2836"/>
                    <a:pt x="34" y="2870"/>
                    <a:pt x="34" y="2870"/>
                  </a:cubicBezTo>
                  <a:cubicBezTo>
                    <a:pt x="51" y="2886"/>
                    <a:pt x="68" y="2895"/>
                    <a:pt x="80" y="2895"/>
                  </a:cubicBezTo>
                  <a:cubicBezTo>
                    <a:pt x="93" y="2895"/>
                    <a:pt x="101" y="2886"/>
                    <a:pt x="101" y="2870"/>
                  </a:cubicBezTo>
                  <a:lnTo>
                    <a:pt x="368" y="2736"/>
                  </a:lnTo>
                  <a:cubicBezTo>
                    <a:pt x="368" y="2736"/>
                    <a:pt x="401" y="2703"/>
                    <a:pt x="401" y="2670"/>
                  </a:cubicBezTo>
                  <a:cubicBezTo>
                    <a:pt x="435" y="2636"/>
                    <a:pt x="435" y="2603"/>
                    <a:pt x="435" y="2569"/>
                  </a:cubicBezTo>
                  <a:lnTo>
                    <a:pt x="435" y="1469"/>
                  </a:lnTo>
                  <a:cubicBezTo>
                    <a:pt x="435" y="1302"/>
                    <a:pt x="468" y="1135"/>
                    <a:pt x="535" y="1002"/>
                  </a:cubicBezTo>
                  <a:cubicBezTo>
                    <a:pt x="601" y="868"/>
                    <a:pt x="701" y="768"/>
                    <a:pt x="802" y="668"/>
                  </a:cubicBezTo>
                  <a:cubicBezTo>
                    <a:pt x="868" y="635"/>
                    <a:pt x="927" y="618"/>
                    <a:pt x="977" y="618"/>
                  </a:cubicBezTo>
                  <a:cubicBezTo>
                    <a:pt x="1027" y="618"/>
                    <a:pt x="1068" y="635"/>
                    <a:pt x="1102" y="668"/>
                  </a:cubicBezTo>
                  <a:cubicBezTo>
                    <a:pt x="1168" y="802"/>
                    <a:pt x="1202" y="902"/>
                    <a:pt x="1168" y="1035"/>
                  </a:cubicBezTo>
                  <a:lnTo>
                    <a:pt x="1168" y="2136"/>
                  </a:lnTo>
                  <a:cubicBezTo>
                    <a:pt x="1168" y="2169"/>
                    <a:pt x="1202" y="2203"/>
                    <a:pt x="1202" y="2203"/>
                  </a:cubicBezTo>
                  <a:cubicBezTo>
                    <a:pt x="1219" y="2219"/>
                    <a:pt x="1235" y="2228"/>
                    <a:pt x="1248" y="2228"/>
                  </a:cubicBezTo>
                  <a:cubicBezTo>
                    <a:pt x="1260" y="2228"/>
                    <a:pt x="1269" y="2219"/>
                    <a:pt x="1269" y="2203"/>
                  </a:cubicBezTo>
                  <a:lnTo>
                    <a:pt x="1502" y="2069"/>
                  </a:lnTo>
                  <a:cubicBezTo>
                    <a:pt x="1535" y="2069"/>
                    <a:pt x="1569" y="2036"/>
                    <a:pt x="1569" y="2002"/>
                  </a:cubicBezTo>
                  <a:cubicBezTo>
                    <a:pt x="1602" y="1969"/>
                    <a:pt x="1602" y="1936"/>
                    <a:pt x="1602" y="1902"/>
                  </a:cubicBezTo>
                  <a:lnTo>
                    <a:pt x="1602" y="735"/>
                  </a:lnTo>
                  <a:cubicBezTo>
                    <a:pt x="1602" y="601"/>
                    <a:pt x="1602" y="468"/>
                    <a:pt x="1569" y="368"/>
                  </a:cubicBezTo>
                  <a:cubicBezTo>
                    <a:pt x="1569" y="268"/>
                    <a:pt x="1502" y="168"/>
                    <a:pt x="1469" y="101"/>
                  </a:cubicBezTo>
                  <a:cubicBezTo>
                    <a:pt x="1402" y="34"/>
                    <a:pt x="1335" y="1"/>
                    <a:pt x="12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2860;p78">
              <a:extLst>
                <a:ext uri="{FF2B5EF4-FFF2-40B4-BE49-F238E27FC236}">
                  <a16:creationId xmlns:a16="http://schemas.microsoft.com/office/drawing/2014/main" id="{7A50BB2F-1845-CF25-348D-B0A2A282E9FA}"/>
                </a:ext>
              </a:extLst>
            </p:cNvPr>
            <p:cNvSpPr/>
            <p:nvPr/>
          </p:nvSpPr>
          <p:spPr>
            <a:xfrm>
              <a:off x="1938001" y="1836560"/>
              <a:ext cx="7549" cy="52068"/>
            </a:xfrm>
            <a:custGeom>
              <a:avLst/>
              <a:gdLst/>
              <a:ahLst/>
              <a:cxnLst/>
              <a:rect l="l" t="t" r="r" b="b"/>
              <a:pathLst>
                <a:path w="468" h="3228" extrusionOk="0">
                  <a:moveTo>
                    <a:pt x="401" y="0"/>
                  </a:moveTo>
                  <a:cubicBezTo>
                    <a:pt x="393" y="0"/>
                    <a:pt x="384" y="9"/>
                    <a:pt x="368" y="25"/>
                  </a:cubicBezTo>
                  <a:lnTo>
                    <a:pt x="101" y="159"/>
                  </a:lnTo>
                  <a:cubicBezTo>
                    <a:pt x="67" y="192"/>
                    <a:pt x="34" y="225"/>
                    <a:pt x="34" y="259"/>
                  </a:cubicBezTo>
                  <a:cubicBezTo>
                    <a:pt x="1" y="259"/>
                    <a:pt x="1" y="292"/>
                    <a:pt x="1" y="325"/>
                  </a:cubicBezTo>
                  <a:lnTo>
                    <a:pt x="1" y="692"/>
                  </a:lnTo>
                  <a:cubicBezTo>
                    <a:pt x="1" y="692"/>
                    <a:pt x="1" y="726"/>
                    <a:pt x="34" y="759"/>
                  </a:cubicBezTo>
                  <a:lnTo>
                    <a:pt x="101" y="759"/>
                  </a:lnTo>
                  <a:lnTo>
                    <a:pt x="368" y="592"/>
                  </a:lnTo>
                  <a:cubicBezTo>
                    <a:pt x="401" y="559"/>
                    <a:pt x="401" y="559"/>
                    <a:pt x="434" y="526"/>
                  </a:cubicBezTo>
                  <a:cubicBezTo>
                    <a:pt x="434" y="492"/>
                    <a:pt x="468" y="459"/>
                    <a:pt x="468" y="426"/>
                  </a:cubicBezTo>
                  <a:lnTo>
                    <a:pt x="468" y="92"/>
                  </a:lnTo>
                  <a:cubicBezTo>
                    <a:pt x="468" y="59"/>
                    <a:pt x="434" y="25"/>
                    <a:pt x="434" y="25"/>
                  </a:cubicBezTo>
                  <a:cubicBezTo>
                    <a:pt x="418" y="9"/>
                    <a:pt x="409" y="0"/>
                    <a:pt x="401" y="0"/>
                  </a:cubicBezTo>
                  <a:close/>
                  <a:moveTo>
                    <a:pt x="368" y="826"/>
                  </a:moveTo>
                  <a:lnTo>
                    <a:pt x="101" y="993"/>
                  </a:lnTo>
                  <a:cubicBezTo>
                    <a:pt x="67" y="993"/>
                    <a:pt x="67" y="1026"/>
                    <a:pt x="34" y="1059"/>
                  </a:cubicBezTo>
                  <a:cubicBezTo>
                    <a:pt x="34" y="1059"/>
                    <a:pt x="1" y="1093"/>
                    <a:pt x="1" y="1159"/>
                  </a:cubicBezTo>
                  <a:lnTo>
                    <a:pt x="1" y="3161"/>
                  </a:lnTo>
                  <a:cubicBezTo>
                    <a:pt x="1" y="3194"/>
                    <a:pt x="34" y="3228"/>
                    <a:pt x="34" y="3228"/>
                  </a:cubicBezTo>
                  <a:lnTo>
                    <a:pt x="101" y="3228"/>
                  </a:lnTo>
                  <a:lnTo>
                    <a:pt x="368" y="3094"/>
                  </a:lnTo>
                  <a:cubicBezTo>
                    <a:pt x="368" y="3094"/>
                    <a:pt x="401" y="3061"/>
                    <a:pt x="401" y="3027"/>
                  </a:cubicBezTo>
                  <a:cubicBezTo>
                    <a:pt x="434" y="2994"/>
                    <a:pt x="434" y="2961"/>
                    <a:pt x="434" y="2927"/>
                  </a:cubicBezTo>
                  <a:lnTo>
                    <a:pt x="434" y="893"/>
                  </a:lnTo>
                  <a:cubicBezTo>
                    <a:pt x="434" y="859"/>
                    <a:pt x="434" y="859"/>
                    <a:pt x="401" y="8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2861;p78">
              <a:extLst>
                <a:ext uri="{FF2B5EF4-FFF2-40B4-BE49-F238E27FC236}">
                  <a16:creationId xmlns:a16="http://schemas.microsoft.com/office/drawing/2014/main" id="{68A504C2-DCB6-5412-F115-1D902EB8A540}"/>
                </a:ext>
              </a:extLst>
            </p:cNvPr>
            <p:cNvSpPr/>
            <p:nvPr/>
          </p:nvSpPr>
          <p:spPr>
            <a:xfrm>
              <a:off x="1952534" y="1834270"/>
              <a:ext cx="25308" cy="46696"/>
            </a:xfrm>
            <a:custGeom>
              <a:avLst/>
              <a:gdLst/>
              <a:ahLst/>
              <a:cxnLst/>
              <a:rect l="l" t="t" r="r" b="b"/>
              <a:pathLst>
                <a:path w="1569" h="2895" extrusionOk="0">
                  <a:moveTo>
                    <a:pt x="1201" y="0"/>
                  </a:moveTo>
                  <a:cubicBezTo>
                    <a:pt x="1101" y="0"/>
                    <a:pt x="968" y="34"/>
                    <a:pt x="868" y="101"/>
                  </a:cubicBezTo>
                  <a:cubicBezTo>
                    <a:pt x="767" y="167"/>
                    <a:pt x="701" y="234"/>
                    <a:pt x="601" y="334"/>
                  </a:cubicBezTo>
                  <a:cubicBezTo>
                    <a:pt x="534" y="434"/>
                    <a:pt x="467" y="534"/>
                    <a:pt x="401" y="634"/>
                  </a:cubicBezTo>
                  <a:lnTo>
                    <a:pt x="401" y="534"/>
                  </a:lnTo>
                  <a:cubicBezTo>
                    <a:pt x="401" y="534"/>
                    <a:pt x="401" y="501"/>
                    <a:pt x="401" y="467"/>
                  </a:cubicBezTo>
                  <a:lnTo>
                    <a:pt x="334" y="467"/>
                  </a:lnTo>
                  <a:lnTo>
                    <a:pt x="67" y="634"/>
                  </a:lnTo>
                  <a:cubicBezTo>
                    <a:pt x="34" y="634"/>
                    <a:pt x="34" y="668"/>
                    <a:pt x="0" y="701"/>
                  </a:cubicBezTo>
                  <a:cubicBezTo>
                    <a:pt x="0" y="734"/>
                    <a:pt x="0" y="768"/>
                    <a:pt x="0" y="801"/>
                  </a:cubicBezTo>
                  <a:lnTo>
                    <a:pt x="0" y="2802"/>
                  </a:lnTo>
                  <a:cubicBezTo>
                    <a:pt x="0" y="2836"/>
                    <a:pt x="0" y="2869"/>
                    <a:pt x="0" y="2869"/>
                  </a:cubicBezTo>
                  <a:cubicBezTo>
                    <a:pt x="17" y="2886"/>
                    <a:pt x="34" y="2894"/>
                    <a:pt x="46" y="2894"/>
                  </a:cubicBezTo>
                  <a:cubicBezTo>
                    <a:pt x="59" y="2894"/>
                    <a:pt x="67" y="2886"/>
                    <a:pt x="67" y="2869"/>
                  </a:cubicBezTo>
                  <a:lnTo>
                    <a:pt x="334" y="2736"/>
                  </a:lnTo>
                  <a:cubicBezTo>
                    <a:pt x="334" y="2736"/>
                    <a:pt x="367" y="2702"/>
                    <a:pt x="401" y="2669"/>
                  </a:cubicBezTo>
                  <a:cubicBezTo>
                    <a:pt x="401" y="2636"/>
                    <a:pt x="401" y="2602"/>
                    <a:pt x="401" y="2569"/>
                  </a:cubicBezTo>
                  <a:lnTo>
                    <a:pt x="401" y="1468"/>
                  </a:lnTo>
                  <a:cubicBezTo>
                    <a:pt x="401" y="1301"/>
                    <a:pt x="434" y="1135"/>
                    <a:pt x="501" y="1001"/>
                  </a:cubicBezTo>
                  <a:cubicBezTo>
                    <a:pt x="567" y="868"/>
                    <a:pt x="667" y="768"/>
                    <a:pt x="767" y="668"/>
                  </a:cubicBezTo>
                  <a:cubicBezTo>
                    <a:pt x="834" y="634"/>
                    <a:pt x="893" y="618"/>
                    <a:pt x="943" y="618"/>
                  </a:cubicBezTo>
                  <a:cubicBezTo>
                    <a:pt x="993" y="618"/>
                    <a:pt x="1034" y="634"/>
                    <a:pt x="1068" y="668"/>
                  </a:cubicBezTo>
                  <a:cubicBezTo>
                    <a:pt x="1134" y="801"/>
                    <a:pt x="1168" y="901"/>
                    <a:pt x="1168" y="1035"/>
                  </a:cubicBezTo>
                  <a:lnTo>
                    <a:pt x="1168" y="2135"/>
                  </a:lnTo>
                  <a:cubicBezTo>
                    <a:pt x="1134" y="2169"/>
                    <a:pt x="1168" y="2202"/>
                    <a:pt x="1168" y="2202"/>
                  </a:cubicBezTo>
                  <a:cubicBezTo>
                    <a:pt x="1184" y="2219"/>
                    <a:pt x="1201" y="2227"/>
                    <a:pt x="1214" y="2227"/>
                  </a:cubicBezTo>
                  <a:cubicBezTo>
                    <a:pt x="1226" y="2227"/>
                    <a:pt x="1234" y="2219"/>
                    <a:pt x="1234" y="2202"/>
                  </a:cubicBezTo>
                  <a:lnTo>
                    <a:pt x="1501" y="2069"/>
                  </a:lnTo>
                  <a:cubicBezTo>
                    <a:pt x="1501" y="2069"/>
                    <a:pt x="1535" y="2035"/>
                    <a:pt x="1568" y="2002"/>
                  </a:cubicBezTo>
                  <a:cubicBezTo>
                    <a:pt x="1568" y="1969"/>
                    <a:pt x="1568" y="1935"/>
                    <a:pt x="1568" y="1902"/>
                  </a:cubicBezTo>
                  <a:lnTo>
                    <a:pt x="1568" y="734"/>
                  </a:lnTo>
                  <a:cubicBezTo>
                    <a:pt x="1568" y="601"/>
                    <a:pt x="1568" y="467"/>
                    <a:pt x="1535" y="367"/>
                  </a:cubicBezTo>
                  <a:cubicBezTo>
                    <a:pt x="1535" y="267"/>
                    <a:pt x="1501" y="167"/>
                    <a:pt x="1435" y="101"/>
                  </a:cubicBezTo>
                  <a:cubicBezTo>
                    <a:pt x="1368" y="34"/>
                    <a:pt x="1301" y="0"/>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2862;p78">
              <a:extLst>
                <a:ext uri="{FF2B5EF4-FFF2-40B4-BE49-F238E27FC236}">
                  <a16:creationId xmlns:a16="http://schemas.microsoft.com/office/drawing/2014/main" id="{E2D22C5D-F2FB-8592-50C5-76CEBCF04FE4}"/>
                </a:ext>
              </a:extLst>
            </p:cNvPr>
            <p:cNvSpPr/>
            <p:nvPr/>
          </p:nvSpPr>
          <p:spPr>
            <a:xfrm>
              <a:off x="1698035" y="2487631"/>
              <a:ext cx="28534" cy="59036"/>
            </a:xfrm>
            <a:custGeom>
              <a:avLst/>
              <a:gdLst/>
              <a:ahLst/>
              <a:cxnLst/>
              <a:rect l="l" t="t" r="r" b="b"/>
              <a:pathLst>
                <a:path w="1769" h="3660" extrusionOk="0">
                  <a:moveTo>
                    <a:pt x="1201" y="624"/>
                  </a:moveTo>
                  <a:cubicBezTo>
                    <a:pt x="1268" y="624"/>
                    <a:pt x="1301" y="724"/>
                    <a:pt x="1301" y="857"/>
                  </a:cubicBezTo>
                  <a:cubicBezTo>
                    <a:pt x="1301" y="1024"/>
                    <a:pt x="1268" y="1158"/>
                    <a:pt x="1201" y="1291"/>
                  </a:cubicBezTo>
                  <a:cubicBezTo>
                    <a:pt x="1101" y="1391"/>
                    <a:pt x="1001" y="1491"/>
                    <a:pt x="901" y="1558"/>
                  </a:cubicBezTo>
                  <a:lnTo>
                    <a:pt x="434" y="1825"/>
                  </a:lnTo>
                  <a:lnTo>
                    <a:pt x="434" y="958"/>
                  </a:lnTo>
                  <a:lnTo>
                    <a:pt x="901" y="691"/>
                  </a:lnTo>
                  <a:cubicBezTo>
                    <a:pt x="968" y="624"/>
                    <a:pt x="1068" y="624"/>
                    <a:pt x="1201" y="624"/>
                  </a:cubicBezTo>
                  <a:close/>
                  <a:moveTo>
                    <a:pt x="1346" y="1"/>
                  </a:moveTo>
                  <a:cubicBezTo>
                    <a:pt x="1222" y="1"/>
                    <a:pt x="1068" y="53"/>
                    <a:pt x="901" y="157"/>
                  </a:cubicBezTo>
                  <a:lnTo>
                    <a:pt x="100" y="657"/>
                  </a:lnTo>
                  <a:cubicBezTo>
                    <a:pt x="67" y="657"/>
                    <a:pt x="67" y="691"/>
                    <a:pt x="34" y="724"/>
                  </a:cubicBezTo>
                  <a:cubicBezTo>
                    <a:pt x="34" y="724"/>
                    <a:pt x="0" y="757"/>
                    <a:pt x="0" y="824"/>
                  </a:cubicBezTo>
                  <a:lnTo>
                    <a:pt x="0" y="3593"/>
                  </a:lnTo>
                  <a:cubicBezTo>
                    <a:pt x="0" y="3626"/>
                    <a:pt x="34" y="3659"/>
                    <a:pt x="34" y="3659"/>
                  </a:cubicBezTo>
                  <a:lnTo>
                    <a:pt x="100" y="3659"/>
                  </a:lnTo>
                  <a:lnTo>
                    <a:pt x="367" y="3493"/>
                  </a:lnTo>
                  <a:cubicBezTo>
                    <a:pt x="401" y="3493"/>
                    <a:pt x="401" y="3459"/>
                    <a:pt x="434" y="3426"/>
                  </a:cubicBezTo>
                  <a:cubicBezTo>
                    <a:pt x="434" y="3393"/>
                    <a:pt x="467" y="3359"/>
                    <a:pt x="467" y="3326"/>
                  </a:cubicBezTo>
                  <a:lnTo>
                    <a:pt x="467" y="2325"/>
                  </a:lnTo>
                  <a:lnTo>
                    <a:pt x="868" y="2058"/>
                  </a:lnTo>
                  <a:lnTo>
                    <a:pt x="1301" y="2826"/>
                  </a:lnTo>
                  <a:cubicBezTo>
                    <a:pt x="1301" y="2859"/>
                    <a:pt x="1301" y="2892"/>
                    <a:pt x="1335" y="2892"/>
                  </a:cubicBezTo>
                  <a:cubicBezTo>
                    <a:pt x="1351" y="2909"/>
                    <a:pt x="1360" y="2917"/>
                    <a:pt x="1372" y="2917"/>
                  </a:cubicBezTo>
                  <a:cubicBezTo>
                    <a:pt x="1385" y="2917"/>
                    <a:pt x="1401" y="2909"/>
                    <a:pt x="1435" y="2892"/>
                  </a:cubicBezTo>
                  <a:lnTo>
                    <a:pt x="1702" y="2725"/>
                  </a:lnTo>
                  <a:cubicBezTo>
                    <a:pt x="1735" y="2725"/>
                    <a:pt x="1735" y="2692"/>
                    <a:pt x="1768" y="2659"/>
                  </a:cubicBezTo>
                  <a:cubicBezTo>
                    <a:pt x="1768" y="2659"/>
                    <a:pt x="1768" y="2625"/>
                    <a:pt x="1768" y="2592"/>
                  </a:cubicBezTo>
                  <a:cubicBezTo>
                    <a:pt x="1768" y="2592"/>
                    <a:pt x="1768" y="2559"/>
                    <a:pt x="1768" y="2559"/>
                  </a:cubicBezTo>
                  <a:lnTo>
                    <a:pt x="1301" y="1725"/>
                  </a:lnTo>
                  <a:cubicBezTo>
                    <a:pt x="1435" y="1591"/>
                    <a:pt x="1568" y="1425"/>
                    <a:pt x="1635" y="1224"/>
                  </a:cubicBezTo>
                  <a:cubicBezTo>
                    <a:pt x="1702" y="1024"/>
                    <a:pt x="1735" y="824"/>
                    <a:pt x="1735" y="624"/>
                  </a:cubicBezTo>
                  <a:cubicBezTo>
                    <a:pt x="1735" y="324"/>
                    <a:pt x="1668" y="124"/>
                    <a:pt x="1535" y="57"/>
                  </a:cubicBezTo>
                  <a:cubicBezTo>
                    <a:pt x="1485" y="19"/>
                    <a:pt x="1421" y="1"/>
                    <a:pt x="13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2863;p78">
              <a:extLst>
                <a:ext uri="{FF2B5EF4-FFF2-40B4-BE49-F238E27FC236}">
                  <a16:creationId xmlns:a16="http://schemas.microsoft.com/office/drawing/2014/main" id="{450C68F6-9308-0C4D-798E-F11A730EC101}"/>
                </a:ext>
              </a:extLst>
            </p:cNvPr>
            <p:cNvSpPr/>
            <p:nvPr/>
          </p:nvSpPr>
          <p:spPr>
            <a:xfrm>
              <a:off x="1730311" y="2482615"/>
              <a:ext cx="26389" cy="40922"/>
            </a:xfrm>
            <a:custGeom>
              <a:avLst/>
              <a:gdLst/>
              <a:ahLst/>
              <a:cxnLst/>
              <a:rect l="l" t="t" r="r" b="b"/>
              <a:pathLst>
                <a:path w="1636" h="2537" extrusionOk="0">
                  <a:moveTo>
                    <a:pt x="1001" y="568"/>
                  </a:moveTo>
                  <a:cubicBezTo>
                    <a:pt x="1035" y="568"/>
                    <a:pt x="1068" y="568"/>
                    <a:pt x="1102" y="601"/>
                  </a:cubicBezTo>
                  <a:cubicBezTo>
                    <a:pt x="1135" y="635"/>
                    <a:pt x="1135" y="668"/>
                    <a:pt x="1168" y="701"/>
                  </a:cubicBezTo>
                  <a:cubicBezTo>
                    <a:pt x="1168" y="735"/>
                    <a:pt x="1168" y="768"/>
                    <a:pt x="1168" y="801"/>
                  </a:cubicBezTo>
                  <a:lnTo>
                    <a:pt x="434" y="1235"/>
                  </a:lnTo>
                  <a:cubicBezTo>
                    <a:pt x="434" y="1168"/>
                    <a:pt x="468" y="1135"/>
                    <a:pt x="468" y="1068"/>
                  </a:cubicBezTo>
                  <a:cubicBezTo>
                    <a:pt x="501" y="1002"/>
                    <a:pt x="501" y="968"/>
                    <a:pt x="534" y="902"/>
                  </a:cubicBezTo>
                  <a:cubicBezTo>
                    <a:pt x="568" y="835"/>
                    <a:pt x="601" y="801"/>
                    <a:pt x="668" y="735"/>
                  </a:cubicBezTo>
                  <a:cubicBezTo>
                    <a:pt x="701" y="701"/>
                    <a:pt x="768" y="635"/>
                    <a:pt x="835" y="635"/>
                  </a:cubicBezTo>
                  <a:cubicBezTo>
                    <a:pt x="868" y="601"/>
                    <a:pt x="935" y="568"/>
                    <a:pt x="1001" y="568"/>
                  </a:cubicBezTo>
                  <a:close/>
                  <a:moveTo>
                    <a:pt x="1135" y="1"/>
                  </a:moveTo>
                  <a:cubicBezTo>
                    <a:pt x="1035" y="1"/>
                    <a:pt x="901" y="34"/>
                    <a:pt x="835" y="101"/>
                  </a:cubicBezTo>
                  <a:cubicBezTo>
                    <a:pt x="701" y="168"/>
                    <a:pt x="568" y="268"/>
                    <a:pt x="468" y="368"/>
                  </a:cubicBezTo>
                  <a:cubicBezTo>
                    <a:pt x="401" y="501"/>
                    <a:pt x="301" y="635"/>
                    <a:pt x="234" y="768"/>
                  </a:cubicBezTo>
                  <a:cubicBezTo>
                    <a:pt x="168" y="935"/>
                    <a:pt x="101" y="1068"/>
                    <a:pt x="67" y="1235"/>
                  </a:cubicBezTo>
                  <a:cubicBezTo>
                    <a:pt x="34" y="1402"/>
                    <a:pt x="34" y="1569"/>
                    <a:pt x="34" y="1736"/>
                  </a:cubicBezTo>
                  <a:cubicBezTo>
                    <a:pt x="1" y="1869"/>
                    <a:pt x="34" y="2036"/>
                    <a:pt x="67" y="2169"/>
                  </a:cubicBezTo>
                  <a:cubicBezTo>
                    <a:pt x="67" y="2269"/>
                    <a:pt x="134" y="2369"/>
                    <a:pt x="201" y="2436"/>
                  </a:cubicBezTo>
                  <a:cubicBezTo>
                    <a:pt x="268" y="2503"/>
                    <a:pt x="368" y="2536"/>
                    <a:pt x="468" y="2536"/>
                  </a:cubicBezTo>
                  <a:cubicBezTo>
                    <a:pt x="568" y="2536"/>
                    <a:pt x="701" y="2503"/>
                    <a:pt x="801" y="2436"/>
                  </a:cubicBezTo>
                  <a:cubicBezTo>
                    <a:pt x="901" y="2369"/>
                    <a:pt x="1035" y="2269"/>
                    <a:pt x="1102" y="2169"/>
                  </a:cubicBezTo>
                  <a:cubicBezTo>
                    <a:pt x="1202" y="2102"/>
                    <a:pt x="1268" y="2002"/>
                    <a:pt x="1335" y="1902"/>
                  </a:cubicBezTo>
                  <a:cubicBezTo>
                    <a:pt x="1402" y="1802"/>
                    <a:pt x="1468" y="1702"/>
                    <a:pt x="1502" y="1635"/>
                  </a:cubicBezTo>
                  <a:cubicBezTo>
                    <a:pt x="1502" y="1569"/>
                    <a:pt x="1535" y="1502"/>
                    <a:pt x="1535" y="1435"/>
                  </a:cubicBezTo>
                  <a:cubicBezTo>
                    <a:pt x="1535" y="1402"/>
                    <a:pt x="1535" y="1402"/>
                    <a:pt x="1535" y="1369"/>
                  </a:cubicBezTo>
                  <a:lnTo>
                    <a:pt x="1468" y="1369"/>
                  </a:lnTo>
                  <a:lnTo>
                    <a:pt x="1202" y="1535"/>
                  </a:lnTo>
                  <a:lnTo>
                    <a:pt x="1135" y="1569"/>
                  </a:lnTo>
                  <a:cubicBezTo>
                    <a:pt x="1135" y="1602"/>
                    <a:pt x="1102" y="1635"/>
                    <a:pt x="1102" y="1669"/>
                  </a:cubicBezTo>
                  <a:cubicBezTo>
                    <a:pt x="1068" y="1702"/>
                    <a:pt x="1035" y="1736"/>
                    <a:pt x="968" y="1802"/>
                  </a:cubicBezTo>
                  <a:cubicBezTo>
                    <a:pt x="935" y="1836"/>
                    <a:pt x="868" y="1869"/>
                    <a:pt x="801" y="1902"/>
                  </a:cubicBezTo>
                  <a:cubicBezTo>
                    <a:pt x="768" y="1936"/>
                    <a:pt x="735" y="1969"/>
                    <a:pt x="668" y="1969"/>
                  </a:cubicBezTo>
                  <a:lnTo>
                    <a:pt x="568" y="1969"/>
                  </a:lnTo>
                  <a:cubicBezTo>
                    <a:pt x="534" y="1936"/>
                    <a:pt x="501" y="1936"/>
                    <a:pt x="468" y="1902"/>
                  </a:cubicBezTo>
                  <a:cubicBezTo>
                    <a:pt x="434" y="1836"/>
                    <a:pt x="434" y="1769"/>
                    <a:pt x="434" y="1736"/>
                  </a:cubicBezTo>
                  <a:lnTo>
                    <a:pt x="1535" y="1102"/>
                  </a:lnTo>
                  <a:cubicBezTo>
                    <a:pt x="1569" y="1068"/>
                    <a:pt x="1602" y="1002"/>
                    <a:pt x="1602" y="935"/>
                  </a:cubicBezTo>
                  <a:lnTo>
                    <a:pt x="1602" y="735"/>
                  </a:lnTo>
                  <a:cubicBezTo>
                    <a:pt x="1635" y="601"/>
                    <a:pt x="1602" y="468"/>
                    <a:pt x="1569" y="334"/>
                  </a:cubicBezTo>
                  <a:cubicBezTo>
                    <a:pt x="1535" y="234"/>
                    <a:pt x="1468" y="168"/>
                    <a:pt x="1402" y="101"/>
                  </a:cubicBezTo>
                  <a:cubicBezTo>
                    <a:pt x="1335" y="34"/>
                    <a:pt x="1235" y="1"/>
                    <a:pt x="1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2864;p78">
              <a:extLst>
                <a:ext uri="{FF2B5EF4-FFF2-40B4-BE49-F238E27FC236}">
                  <a16:creationId xmlns:a16="http://schemas.microsoft.com/office/drawing/2014/main" id="{D36D4C92-DE88-7761-FCCD-8B0E9C8F99E3}"/>
                </a:ext>
              </a:extLst>
            </p:cNvPr>
            <p:cNvSpPr/>
            <p:nvPr/>
          </p:nvSpPr>
          <p:spPr>
            <a:xfrm>
              <a:off x="1760442" y="2465936"/>
              <a:ext cx="23695" cy="41325"/>
            </a:xfrm>
            <a:custGeom>
              <a:avLst/>
              <a:gdLst/>
              <a:ahLst/>
              <a:cxnLst/>
              <a:rect l="l" t="t" r="r" b="b"/>
              <a:pathLst>
                <a:path w="1469" h="2562" extrusionOk="0">
                  <a:moveTo>
                    <a:pt x="1001" y="1"/>
                  </a:moveTo>
                  <a:cubicBezTo>
                    <a:pt x="901" y="34"/>
                    <a:pt x="801" y="68"/>
                    <a:pt x="701" y="134"/>
                  </a:cubicBezTo>
                  <a:cubicBezTo>
                    <a:pt x="601" y="168"/>
                    <a:pt x="501" y="268"/>
                    <a:pt x="434" y="334"/>
                  </a:cubicBezTo>
                  <a:cubicBezTo>
                    <a:pt x="334" y="434"/>
                    <a:pt x="268" y="535"/>
                    <a:pt x="234" y="635"/>
                  </a:cubicBezTo>
                  <a:cubicBezTo>
                    <a:pt x="168" y="735"/>
                    <a:pt x="101" y="835"/>
                    <a:pt x="101" y="935"/>
                  </a:cubicBezTo>
                  <a:cubicBezTo>
                    <a:pt x="67" y="1002"/>
                    <a:pt x="34" y="1102"/>
                    <a:pt x="34" y="1202"/>
                  </a:cubicBezTo>
                  <a:cubicBezTo>
                    <a:pt x="34" y="1268"/>
                    <a:pt x="34" y="1368"/>
                    <a:pt x="67" y="1435"/>
                  </a:cubicBezTo>
                  <a:cubicBezTo>
                    <a:pt x="67" y="1502"/>
                    <a:pt x="101" y="1535"/>
                    <a:pt x="134" y="1602"/>
                  </a:cubicBezTo>
                  <a:cubicBezTo>
                    <a:pt x="168" y="1635"/>
                    <a:pt x="234" y="1635"/>
                    <a:pt x="301" y="1669"/>
                  </a:cubicBezTo>
                  <a:cubicBezTo>
                    <a:pt x="368" y="1669"/>
                    <a:pt x="468" y="1635"/>
                    <a:pt x="534" y="1635"/>
                  </a:cubicBezTo>
                  <a:lnTo>
                    <a:pt x="768" y="1569"/>
                  </a:lnTo>
                  <a:cubicBezTo>
                    <a:pt x="835" y="1535"/>
                    <a:pt x="868" y="1535"/>
                    <a:pt x="935" y="1535"/>
                  </a:cubicBezTo>
                  <a:cubicBezTo>
                    <a:pt x="935" y="1519"/>
                    <a:pt x="943" y="1510"/>
                    <a:pt x="956" y="1510"/>
                  </a:cubicBezTo>
                  <a:cubicBezTo>
                    <a:pt x="968" y="1510"/>
                    <a:pt x="985" y="1519"/>
                    <a:pt x="1001" y="1535"/>
                  </a:cubicBezTo>
                  <a:cubicBezTo>
                    <a:pt x="1035" y="1535"/>
                    <a:pt x="1035" y="1569"/>
                    <a:pt x="1035" y="1602"/>
                  </a:cubicBezTo>
                  <a:cubicBezTo>
                    <a:pt x="1035" y="1602"/>
                    <a:pt x="1001" y="1635"/>
                    <a:pt x="1001" y="1669"/>
                  </a:cubicBezTo>
                  <a:cubicBezTo>
                    <a:pt x="968" y="1702"/>
                    <a:pt x="935" y="1735"/>
                    <a:pt x="901" y="1769"/>
                  </a:cubicBezTo>
                  <a:lnTo>
                    <a:pt x="801" y="1835"/>
                  </a:lnTo>
                  <a:lnTo>
                    <a:pt x="701" y="1902"/>
                  </a:lnTo>
                  <a:cubicBezTo>
                    <a:pt x="668" y="1936"/>
                    <a:pt x="601" y="1969"/>
                    <a:pt x="534" y="1969"/>
                  </a:cubicBezTo>
                  <a:lnTo>
                    <a:pt x="468" y="1969"/>
                  </a:lnTo>
                  <a:cubicBezTo>
                    <a:pt x="434" y="1969"/>
                    <a:pt x="434" y="1936"/>
                    <a:pt x="401" y="1936"/>
                  </a:cubicBezTo>
                  <a:cubicBezTo>
                    <a:pt x="401" y="1924"/>
                    <a:pt x="397" y="1921"/>
                    <a:pt x="391" y="1921"/>
                  </a:cubicBezTo>
                  <a:cubicBezTo>
                    <a:pt x="379" y="1921"/>
                    <a:pt x="357" y="1936"/>
                    <a:pt x="334" y="1936"/>
                  </a:cubicBezTo>
                  <a:lnTo>
                    <a:pt x="101" y="2069"/>
                  </a:lnTo>
                  <a:cubicBezTo>
                    <a:pt x="67" y="2102"/>
                    <a:pt x="34" y="2136"/>
                    <a:pt x="34" y="2136"/>
                  </a:cubicBezTo>
                  <a:cubicBezTo>
                    <a:pt x="1" y="2169"/>
                    <a:pt x="1" y="2202"/>
                    <a:pt x="1" y="2236"/>
                  </a:cubicBezTo>
                  <a:cubicBezTo>
                    <a:pt x="1" y="2303"/>
                    <a:pt x="1" y="2369"/>
                    <a:pt x="34" y="2436"/>
                  </a:cubicBezTo>
                  <a:cubicBezTo>
                    <a:pt x="67" y="2469"/>
                    <a:pt x="134" y="2536"/>
                    <a:pt x="201" y="2536"/>
                  </a:cubicBezTo>
                  <a:cubicBezTo>
                    <a:pt x="234" y="2553"/>
                    <a:pt x="268" y="2561"/>
                    <a:pt x="301" y="2561"/>
                  </a:cubicBezTo>
                  <a:cubicBezTo>
                    <a:pt x="334" y="2561"/>
                    <a:pt x="368" y="2553"/>
                    <a:pt x="401" y="2536"/>
                  </a:cubicBezTo>
                  <a:cubicBezTo>
                    <a:pt x="534" y="2536"/>
                    <a:pt x="635" y="2469"/>
                    <a:pt x="701" y="2436"/>
                  </a:cubicBezTo>
                  <a:cubicBezTo>
                    <a:pt x="835" y="2369"/>
                    <a:pt x="935" y="2269"/>
                    <a:pt x="1035" y="2202"/>
                  </a:cubicBezTo>
                  <a:cubicBezTo>
                    <a:pt x="1102" y="2102"/>
                    <a:pt x="1202" y="2002"/>
                    <a:pt x="1235" y="1902"/>
                  </a:cubicBezTo>
                  <a:cubicBezTo>
                    <a:pt x="1302" y="1802"/>
                    <a:pt x="1368" y="1702"/>
                    <a:pt x="1402" y="1602"/>
                  </a:cubicBezTo>
                  <a:cubicBezTo>
                    <a:pt x="1435" y="1502"/>
                    <a:pt x="1435" y="1402"/>
                    <a:pt x="1435" y="1302"/>
                  </a:cubicBezTo>
                  <a:cubicBezTo>
                    <a:pt x="1468" y="1168"/>
                    <a:pt x="1402" y="1035"/>
                    <a:pt x="1335" y="935"/>
                  </a:cubicBezTo>
                  <a:cubicBezTo>
                    <a:pt x="1285" y="918"/>
                    <a:pt x="1227" y="910"/>
                    <a:pt x="1156" y="910"/>
                  </a:cubicBezTo>
                  <a:cubicBezTo>
                    <a:pt x="1085" y="910"/>
                    <a:pt x="1001" y="918"/>
                    <a:pt x="901" y="935"/>
                  </a:cubicBezTo>
                  <a:lnTo>
                    <a:pt x="668" y="1002"/>
                  </a:lnTo>
                  <a:cubicBezTo>
                    <a:pt x="635" y="1035"/>
                    <a:pt x="568" y="1035"/>
                    <a:pt x="534" y="1035"/>
                  </a:cubicBezTo>
                  <a:cubicBezTo>
                    <a:pt x="501" y="1035"/>
                    <a:pt x="468" y="1002"/>
                    <a:pt x="468" y="1002"/>
                  </a:cubicBezTo>
                  <a:cubicBezTo>
                    <a:pt x="468" y="1002"/>
                    <a:pt x="468" y="968"/>
                    <a:pt x="468" y="935"/>
                  </a:cubicBezTo>
                  <a:cubicBezTo>
                    <a:pt x="468" y="868"/>
                    <a:pt x="501" y="801"/>
                    <a:pt x="534" y="768"/>
                  </a:cubicBezTo>
                  <a:cubicBezTo>
                    <a:pt x="601" y="701"/>
                    <a:pt x="635" y="668"/>
                    <a:pt x="701" y="635"/>
                  </a:cubicBezTo>
                  <a:cubicBezTo>
                    <a:pt x="768" y="601"/>
                    <a:pt x="801" y="568"/>
                    <a:pt x="868" y="568"/>
                  </a:cubicBezTo>
                  <a:lnTo>
                    <a:pt x="935" y="568"/>
                  </a:lnTo>
                  <a:lnTo>
                    <a:pt x="1001" y="601"/>
                  </a:lnTo>
                  <a:lnTo>
                    <a:pt x="1068" y="601"/>
                  </a:lnTo>
                  <a:lnTo>
                    <a:pt x="1302" y="434"/>
                  </a:lnTo>
                  <a:cubicBezTo>
                    <a:pt x="1335" y="434"/>
                    <a:pt x="1368" y="401"/>
                    <a:pt x="1368" y="368"/>
                  </a:cubicBezTo>
                  <a:cubicBezTo>
                    <a:pt x="1402" y="334"/>
                    <a:pt x="1402" y="301"/>
                    <a:pt x="1402" y="268"/>
                  </a:cubicBezTo>
                  <a:cubicBezTo>
                    <a:pt x="1402" y="234"/>
                    <a:pt x="1368" y="168"/>
                    <a:pt x="1335" y="101"/>
                  </a:cubicBezTo>
                  <a:cubicBezTo>
                    <a:pt x="1302" y="68"/>
                    <a:pt x="1268" y="34"/>
                    <a:pt x="1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2865;p78">
              <a:extLst>
                <a:ext uri="{FF2B5EF4-FFF2-40B4-BE49-F238E27FC236}">
                  <a16:creationId xmlns:a16="http://schemas.microsoft.com/office/drawing/2014/main" id="{AC5BA935-CC79-7D9A-E5A4-45C20F8BB344}"/>
                </a:ext>
              </a:extLst>
            </p:cNvPr>
            <p:cNvSpPr/>
            <p:nvPr/>
          </p:nvSpPr>
          <p:spPr>
            <a:xfrm>
              <a:off x="1787879" y="2448726"/>
              <a:ext cx="25856" cy="41438"/>
            </a:xfrm>
            <a:custGeom>
              <a:avLst/>
              <a:gdLst/>
              <a:ahLst/>
              <a:cxnLst/>
              <a:rect l="l" t="t" r="r" b="b"/>
              <a:pathLst>
                <a:path w="1603" h="2569" extrusionOk="0">
                  <a:moveTo>
                    <a:pt x="968" y="601"/>
                  </a:moveTo>
                  <a:cubicBezTo>
                    <a:pt x="1035" y="601"/>
                    <a:pt x="1068" y="601"/>
                    <a:pt x="1102" y="634"/>
                  </a:cubicBezTo>
                  <a:cubicBezTo>
                    <a:pt x="1102" y="668"/>
                    <a:pt x="1135" y="701"/>
                    <a:pt x="1135" y="734"/>
                  </a:cubicBezTo>
                  <a:cubicBezTo>
                    <a:pt x="1168" y="768"/>
                    <a:pt x="1168" y="834"/>
                    <a:pt x="1168" y="868"/>
                  </a:cubicBezTo>
                  <a:lnTo>
                    <a:pt x="435" y="1268"/>
                  </a:lnTo>
                  <a:cubicBezTo>
                    <a:pt x="435" y="1235"/>
                    <a:pt x="468" y="1168"/>
                    <a:pt x="468" y="1135"/>
                  </a:cubicBezTo>
                  <a:cubicBezTo>
                    <a:pt x="468" y="1068"/>
                    <a:pt x="501" y="1001"/>
                    <a:pt x="535" y="968"/>
                  </a:cubicBezTo>
                  <a:cubicBezTo>
                    <a:pt x="568" y="901"/>
                    <a:pt x="601" y="834"/>
                    <a:pt x="635" y="801"/>
                  </a:cubicBezTo>
                  <a:cubicBezTo>
                    <a:pt x="701" y="734"/>
                    <a:pt x="735" y="701"/>
                    <a:pt x="802" y="668"/>
                  </a:cubicBezTo>
                  <a:cubicBezTo>
                    <a:pt x="868" y="634"/>
                    <a:pt x="935" y="601"/>
                    <a:pt x="968" y="601"/>
                  </a:cubicBezTo>
                  <a:close/>
                  <a:moveTo>
                    <a:pt x="1135" y="0"/>
                  </a:moveTo>
                  <a:cubicBezTo>
                    <a:pt x="1035" y="34"/>
                    <a:pt x="902" y="67"/>
                    <a:pt x="802" y="100"/>
                  </a:cubicBezTo>
                  <a:cubicBezTo>
                    <a:pt x="701" y="201"/>
                    <a:pt x="568" y="301"/>
                    <a:pt x="468" y="401"/>
                  </a:cubicBezTo>
                  <a:cubicBezTo>
                    <a:pt x="368" y="534"/>
                    <a:pt x="301" y="668"/>
                    <a:pt x="234" y="801"/>
                  </a:cubicBezTo>
                  <a:cubicBezTo>
                    <a:pt x="168" y="968"/>
                    <a:pt x="101" y="1135"/>
                    <a:pt x="68" y="1268"/>
                  </a:cubicBezTo>
                  <a:cubicBezTo>
                    <a:pt x="34" y="1435"/>
                    <a:pt x="1" y="1602"/>
                    <a:pt x="1" y="1768"/>
                  </a:cubicBezTo>
                  <a:cubicBezTo>
                    <a:pt x="1" y="1902"/>
                    <a:pt x="34" y="2035"/>
                    <a:pt x="68" y="2169"/>
                  </a:cubicBezTo>
                  <a:cubicBezTo>
                    <a:pt x="101" y="2302"/>
                    <a:pt x="134" y="2402"/>
                    <a:pt x="234" y="2469"/>
                  </a:cubicBezTo>
                  <a:cubicBezTo>
                    <a:pt x="301" y="2536"/>
                    <a:pt x="401" y="2569"/>
                    <a:pt x="468" y="2569"/>
                  </a:cubicBezTo>
                  <a:cubicBezTo>
                    <a:pt x="601" y="2569"/>
                    <a:pt x="701" y="2502"/>
                    <a:pt x="802" y="2469"/>
                  </a:cubicBezTo>
                  <a:cubicBezTo>
                    <a:pt x="935" y="2402"/>
                    <a:pt x="1035" y="2302"/>
                    <a:pt x="1135" y="2202"/>
                  </a:cubicBezTo>
                  <a:cubicBezTo>
                    <a:pt x="1202" y="2102"/>
                    <a:pt x="1302" y="2002"/>
                    <a:pt x="1369" y="1902"/>
                  </a:cubicBezTo>
                  <a:cubicBezTo>
                    <a:pt x="1435" y="1835"/>
                    <a:pt x="1469" y="1735"/>
                    <a:pt x="1502" y="1635"/>
                  </a:cubicBezTo>
                  <a:cubicBezTo>
                    <a:pt x="1535" y="1568"/>
                    <a:pt x="1535" y="1535"/>
                    <a:pt x="1569" y="1468"/>
                  </a:cubicBezTo>
                  <a:cubicBezTo>
                    <a:pt x="1569" y="1435"/>
                    <a:pt x="1569" y="1401"/>
                    <a:pt x="1535" y="1401"/>
                  </a:cubicBezTo>
                  <a:cubicBezTo>
                    <a:pt x="1519" y="1385"/>
                    <a:pt x="1510" y="1376"/>
                    <a:pt x="1502" y="1376"/>
                  </a:cubicBezTo>
                  <a:cubicBezTo>
                    <a:pt x="1494" y="1376"/>
                    <a:pt x="1485" y="1385"/>
                    <a:pt x="1469" y="1401"/>
                  </a:cubicBezTo>
                  <a:lnTo>
                    <a:pt x="1202" y="1535"/>
                  </a:lnTo>
                  <a:cubicBezTo>
                    <a:pt x="1168" y="1568"/>
                    <a:pt x="1168" y="1568"/>
                    <a:pt x="1135" y="1602"/>
                  </a:cubicBezTo>
                  <a:cubicBezTo>
                    <a:pt x="1135" y="1602"/>
                    <a:pt x="1102" y="1635"/>
                    <a:pt x="1102" y="1668"/>
                  </a:cubicBezTo>
                  <a:cubicBezTo>
                    <a:pt x="1068" y="1735"/>
                    <a:pt x="1035" y="1768"/>
                    <a:pt x="968" y="1802"/>
                  </a:cubicBezTo>
                  <a:cubicBezTo>
                    <a:pt x="935" y="1868"/>
                    <a:pt x="868" y="1902"/>
                    <a:pt x="802" y="1935"/>
                  </a:cubicBezTo>
                  <a:cubicBezTo>
                    <a:pt x="768" y="1968"/>
                    <a:pt x="735" y="1968"/>
                    <a:pt x="668" y="2002"/>
                  </a:cubicBezTo>
                  <a:lnTo>
                    <a:pt x="535" y="2002"/>
                  </a:lnTo>
                  <a:cubicBezTo>
                    <a:pt x="501" y="1968"/>
                    <a:pt x="468" y="1935"/>
                    <a:pt x="468" y="1902"/>
                  </a:cubicBezTo>
                  <a:cubicBezTo>
                    <a:pt x="435" y="1868"/>
                    <a:pt x="435" y="1802"/>
                    <a:pt x="435" y="1735"/>
                  </a:cubicBezTo>
                  <a:lnTo>
                    <a:pt x="1535" y="1135"/>
                  </a:lnTo>
                  <a:cubicBezTo>
                    <a:pt x="1535" y="1101"/>
                    <a:pt x="1569" y="1068"/>
                    <a:pt x="1569" y="1034"/>
                  </a:cubicBezTo>
                  <a:cubicBezTo>
                    <a:pt x="1602" y="1034"/>
                    <a:pt x="1602" y="1001"/>
                    <a:pt x="1602" y="968"/>
                  </a:cubicBezTo>
                  <a:lnTo>
                    <a:pt x="1602" y="768"/>
                  </a:lnTo>
                  <a:cubicBezTo>
                    <a:pt x="1602" y="634"/>
                    <a:pt x="1602" y="501"/>
                    <a:pt x="1569" y="367"/>
                  </a:cubicBezTo>
                  <a:cubicBezTo>
                    <a:pt x="1535" y="267"/>
                    <a:pt x="1469" y="167"/>
                    <a:pt x="1402" y="100"/>
                  </a:cubicBezTo>
                  <a:cubicBezTo>
                    <a:pt x="1335" y="34"/>
                    <a:pt x="1235" y="0"/>
                    <a:pt x="1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2866;p78">
              <a:extLst>
                <a:ext uri="{FF2B5EF4-FFF2-40B4-BE49-F238E27FC236}">
                  <a16:creationId xmlns:a16="http://schemas.microsoft.com/office/drawing/2014/main" id="{C93AC914-3B27-391C-0D86-F4245AC61D28}"/>
                </a:ext>
              </a:extLst>
            </p:cNvPr>
            <p:cNvSpPr/>
            <p:nvPr/>
          </p:nvSpPr>
          <p:spPr>
            <a:xfrm>
              <a:off x="1816946" y="2423031"/>
              <a:ext cx="20453" cy="48874"/>
            </a:xfrm>
            <a:custGeom>
              <a:avLst/>
              <a:gdLst/>
              <a:ahLst/>
              <a:cxnLst/>
              <a:rect l="l" t="t" r="r" b="b"/>
              <a:pathLst>
                <a:path w="1268" h="3030" extrusionOk="0">
                  <a:moveTo>
                    <a:pt x="680" y="1"/>
                  </a:moveTo>
                  <a:cubicBezTo>
                    <a:pt x="667" y="1"/>
                    <a:pt x="651" y="9"/>
                    <a:pt x="634" y="26"/>
                  </a:cubicBezTo>
                  <a:lnTo>
                    <a:pt x="401" y="159"/>
                  </a:lnTo>
                  <a:cubicBezTo>
                    <a:pt x="367" y="159"/>
                    <a:pt x="367" y="192"/>
                    <a:pt x="334" y="226"/>
                  </a:cubicBezTo>
                  <a:cubicBezTo>
                    <a:pt x="334" y="259"/>
                    <a:pt x="300" y="292"/>
                    <a:pt x="300" y="326"/>
                  </a:cubicBezTo>
                  <a:lnTo>
                    <a:pt x="300" y="1026"/>
                  </a:lnTo>
                  <a:lnTo>
                    <a:pt x="100" y="1160"/>
                  </a:lnTo>
                  <a:cubicBezTo>
                    <a:pt x="67" y="1160"/>
                    <a:pt x="34" y="1193"/>
                    <a:pt x="34" y="1226"/>
                  </a:cubicBezTo>
                  <a:cubicBezTo>
                    <a:pt x="34" y="1260"/>
                    <a:pt x="0" y="1293"/>
                    <a:pt x="0" y="1327"/>
                  </a:cubicBezTo>
                  <a:lnTo>
                    <a:pt x="0" y="1593"/>
                  </a:lnTo>
                  <a:cubicBezTo>
                    <a:pt x="0" y="1627"/>
                    <a:pt x="0" y="1660"/>
                    <a:pt x="34" y="1660"/>
                  </a:cubicBezTo>
                  <a:cubicBezTo>
                    <a:pt x="50" y="1677"/>
                    <a:pt x="59" y="1685"/>
                    <a:pt x="67" y="1685"/>
                  </a:cubicBezTo>
                  <a:cubicBezTo>
                    <a:pt x="75" y="1685"/>
                    <a:pt x="84" y="1677"/>
                    <a:pt x="100" y="1660"/>
                  </a:cubicBezTo>
                  <a:lnTo>
                    <a:pt x="300" y="1560"/>
                  </a:lnTo>
                  <a:lnTo>
                    <a:pt x="300" y="2494"/>
                  </a:lnTo>
                  <a:cubicBezTo>
                    <a:pt x="300" y="2761"/>
                    <a:pt x="367" y="2928"/>
                    <a:pt x="467" y="2994"/>
                  </a:cubicBezTo>
                  <a:cubicBezTo>
                    <a:pt x="503" y="3018"/>
                    <a:pt x="547" y="3029"/>
                    <a:pt x="597" y="3029"/>
                  </a:cubicBezTo>
                  <a:cubicBezTo>
                    <a:pt x="690" y="3029"/>
                    <a:pt x="805" y="2992"/>
                    <a:pt x="934" y="2928"/>
                  </a:cubicBezTo>
                  <a:lnTo>
                    <a:pt x="1201" y="2794"/>
                  </a:lnTo>
                  <a:cubicBezTo>
                    <a:pt x="1201" y="2761"/>
                    <a:pt x="1234" y="2728"/>
                    <a:pt x="1234" y="2694"/>
                  </a:cubicBezTo>
                  <a:cubicBezTo>
                    <a:pt x="1268" y="2694"/>
                    <a:pt x="1268" y="2661"/>
                    <a:pt x="1268" y="2594"/>
                  </a:cubicBezTo>
                  <a:lnTo>
                    <a:pt x="1268" y="2327"/>
                  </a:lnTo>
                  <a:cubicBezTo>
                    <a:pt x="1268" y="2294"/>
                    <a:pt x="1268" y="2261"/>
                    <a:pt x="1234" y="2261"/>
                  </a:cubicBezTo>
                  <a:cubicBezTo>
                    <a:pt x="1234" y="2244"/>
                    <a:pt x="1226" y="2236"/>
                    <a:pt x="1218" y="2236"/>
                  </a:cubicBezTo>
                  <a:cubicBezTo>
                    <a:pt x="1209" y="2236"/>
                    <a:pt x="1201" y="2244"/>
                    <a:pt x="1201" y="2261"/>
                  </a:cubicBezTo>
                  <a:lnTo>
                    <a:pt x="1001" y="2361"/>
                  </a:lnTo>
                  <a:cubicBezTo>
                    <a:pt x="942" y="2400"/>
                    <a:pt x="895" y="2416"/>
                    <a:pt x="859" y="2416"/>
                  </a:cubicBezTo>
                  <a:cubicBezTo>
                    <a:pt x="834" y="2416"/>
                    <a:pt x="815" y="2408"/>
                    <a:pt x="801" y="2394"/>
                  </a:cubicBezTo>
                  <a:cubicBezTo>
                    <a:pt x="734" y="2361"/>
                    <a:pt x="734" y="2294"/>
                    <a:pt x="734" y="2227"/>
                  </a:cubicBezTo>
                  <a:lnTo>
                    <a:pt x="734" y="1327"/>
                  </a:lnTo>
                  <a:lnTo>
                    <a:pt x="1168" y="1060"/>
                  </a:lnTo>
                  <a:cubicBezTo>
                    <a:pt x="1168" y="1060"/>
                    <a:pt x="1201" y="1026"/>
                    <a:pt x="1201" y="993"/>
                  </a:cubicBezTo>
                  <a:cubicBezTo>
                    <a:pt x="1234" y="960"/>
                    <a:pt x="1234" y="926"/>
                    <a:pt x="1234" y="893"/>
                  </a:cubicBezTo>
                  <a:lnTo>
                    <a:pt x="1234" y="626"/>
                  </a:lnTo>
                  <a:cubicBezTo>
                    <a:pt x="1234" y="593"/>
                    <a:pt x="1234" y="559"/>
                    <a:pt x="1201" y="559"/>
                  </a:cubicBezTo>
                  <a:cubicBezTo>
                    <a:pt x="1201" y="543"/>
                    <a:pt x="1193" y="534"/>
                    <a:pt x="1184" y="534"/>
                  </a:cubicBezTo>
                  <a:cubicBezTo>
                    <a:pt x="1176" y="534"/>
                    <a:pt x="1168" y="543"/>
                    <a:pt x="1168" y="559"/>
                  </a:cubicBezTo>
                  <a:lnTo>
                    <a:pt x="734" y="793"/>
                  </a:lnTo>
                  <a:lnTo>
                    <a:pt x="734" y="92"/>
                  </a:lnTo>
                  <a:cubicBezTo>
                    <a:pt x="734" y="59"/>
                    <a:pt x="734" y="26"/>
                    <a:pt x="701" y="26"/>
                  </a:cubicBezTo>
                  <a:cubicBezTo>
                    <a:pt x="701" y="9"/>
                    <a:pt x="692"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2867;p78">
              <a:extLst>
                <a:ext uri="{FF2B5EF4-FFF2-40B4-BE49-F238E27FC236}">
                  <a16:creationId xmlns:a16="http://schemas.microsoft.com/office/drawing/2014/main" id="{E1721C30-FA2A-2E10-EE8F-EAF136CEF425}"/>
                </a:ext>
              </a:extLst>
            </p:cNvPr>
            <p:cNvSpPr/>
            <p:nvPr/>
          </p:nvSpPr>
          <p:spPr>
            <a:xfrm>
              <a:off x="1855142" y="2396529"/>
              <a:ext cx="29066" cy="59213"/>
            </a:xfrm>
            <a:custGeom>
              <a:avLst/>
              <a:gdLst/>
              <a:ahLst/>
              <a:cxnLst/>
              <a:rect l="l" t="t" r="r" b="b"/>
              <a:pathLst>
                <a:path w="1802" h="3671" extrusionOk="0">
                  <a:moveTo>
                    <a:pt x="1154" y="621"/>
                  </a:moveTo>
                  <a:cubicBezTo>
                    <a:pt x="1181" y="621"/>
                    <a:pt x="1208" y="626"/>
                    <a:pt x="1235" y="635"/>
                  </a:cubicBezTo>
                  <a:cubicBezTo>
                    <a:pt x="1302" y="635"/>
                    <a:pt x="1368" y="735"/>
                    <a:pt x="1368" y="901"/>
                  </a:cubicBezTo>
                  <a:cubicBezTo>
                    <a:pt x="1368" y="1035"/>
                    <a:pt x="1335" y="1168"/>
                    <a:pt x="1235" y="1302"/>
                  </a:cubicBezTo>
                  <a:cubicBezTo>
                    <a:pt x="1168" y="1402"/>
                    <a:pt x="1068" y="1502"/>
                    <a:pt x="935" y="1569"/>
                  </a:cubicBezTo>
                  <a:lnTo>
                    <a:pt x="434" y="1869"/>
                  </a:lnTo>
                  <a:lnTo>
                    <a:pt x="434" y="1001"/>
                  </a:lnTo>
                  <a:lnTo>
                    <a:pt x="935" y="701"/>
                  </a:lnTo>
                  <a:cubicBezTo>
                    <a:pt x="1008" y="652"/>
                    <a:pt x="1081" y="621"/>
                    <a:pt x="1154" y="621"/>
                  </a:cubicBezTo>
                  <a:close/>
                  <a:moveTo>
                    <a:pt x="1413" y="1"/>
                  </a:moveTo>
                  <a:cubicBezTo>
                    <a:pt x="1294" y="1"/>
                    <a:pt x="1146" y="45"/>
                    <a:pt x="968" y="134"/>
                  </a:cubicBezTo>
                  <a:lnTo>
                    <a:pt x="101" y="635"/>
                  </a:lnTo>
                  <a:cubicBezTo>
                    <a:pt x="67" y="635"/>
                    <a:pt x="34" y="668"/>
                    <a:pt x="34" y="701"/>
                  </a:cubicBezTo>
                  <a:cubicBezTo>
                    <a:pt x="1" y="735"/>
                    <a:pt x="1" y="768"/>
                    <a:pt x="1" y="801"/>
                  </a:cubicBezTo>
                  <a:lnTo>
                    <a:pt x="1" y="3603"/>
                  </a:lnTo>
                  <a:cubicBezTo>
                    <a:pt x="1" y="3637"/>
                    <a:pt x="1" y="3637"/>
                    <a:pt x="34" y="3670"/>
                  </a:cubicBezTo>
                  <a:lnTo>
                    <a:pt x="101" y="3670"/>
                  </a:lnTo>
                  <a:lnTo>
                    <a:pt x="368" y="3503"/>
                  </a:lnTo>
                  <a:cubicBezTo>
                    <a:pt x="368" y="3503"/>
                    <a:pt x="401" y="3470"/>
                    <a:pt x="401" y="3437"/>
                  </a:cubicBezTo>
                  <a:cubicBezTo>
                    <a:pt x="434" y="3403"/>
                    <a:pt x="434" y="3370"/>
                    <a:pt x="434" y="3336"/>
                  </a:cubicBezTo>
                  <a:lnTo>
                    <a:pt x="434" y="2369"/>
                  </a:lnTo>
                  <a:lnTo>
                    <a:pt x="968" y="2069"/>
                  </a:lnTo>
                  <a:cubicBezTo>
                    <a:pt x="1201" y="1935"/>
                    <a:pt x="1435" y="1735"/>
                    <a:pt x="1568" y="1468"/>
                  </a:cubicBezTo>
                  <a:cubicBezTo>
                    <a:pt x="1702" y="1235"/>
                    <a:pt x="1802" y="935"/>
                    <a:pt x="1802" y="635"/>
                  </a:cubicBezTo>
                  <a:cubicBezTo>
                    <a:pt x="1802" y="334"/>
                    <a:pt x="1735" y="134"/>
                    <a:pt x="1568" y="34"/>
                  </a:cubicBezTo>
                  <a:cubicBezTo>
                    <a:pt x="1524" y="12"/>
                    <a:pt x="1472" y="1"/>
                    <a:pt x="1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2868;p78">
              <a:extLst>
                <a:ext uri="{FF2B5EF4-FFF2-40B4-BE49-F238E27FC236}">
                  <a16:creationId xmlns:a16="http://schemas.microsoft.com/office/drawing/2014/main" id="{171FB3ED-B6F4-1124-B946-F274C0726548}"/>
                </a:ext>
              </a:extLst>
            </p:cNvPr>
            <p:cNvSpPr/>
            <p:nvPr/>
          </p:nvSpPr>
          <p:spPr>
            <a:xfrm>
              <a:off x="1886885" y="2392013"/>
              <a:ext cx="24776" cy="43277"/>
            </a:xfrm>
            <a:custGeom>
              <a:avLst/>
              <a:gdLst/>
              <a:ahLst/>
              <a:cxnLst/>
              <a:rect l="l" t="t" r="r" b="b"/>
              <a:pathLst>
                <a:path w="1536" h="2683" extrusionOk="0">
                  <a:moveTo>
                    <a:pt x="1101" y="1248"/>
                  </a:moveTo>
                  <a:lnTo>
                    <a:pt x="1101" y="1281"/>
                  </a:lnTo>
                  <a:cubicBezTo>
                    <a:pt x="1101" y="1348"/>
                    <a:pt x="1101" y="1415"/>
                    <a:pt x="1101" y="1482"/>
                  </a:cubicBezTo>
                  <a:cubicBezTo>
                    <a:pt x="1068" y="1548"/>
                    <a:pt x="1035" y="1615"/>
                    <a:pt x="1001" y="1682"/>
                  </a:cubicBezTo>
                  <a:cubicBezTo>
                    <a:pt x="968" y="1748"/>
                    <a:pt x="901" y="1815"/>
                    <a:pt x="868" y="1882"/>
                  </a:cubicBezTo>
                  <a:cubicBezTo>
                    <a:pt x="801" y="1915"/>
                    <a:pt x="735" y="1982"/>
                    <a:pt x="668" y="2015"/>
                  </a:cubicBezTo>
                  <a:cubicBezTo>
                    <a:pt x="601" y="2049"/>
                    <a:pt x="534" y="2082"/>
                    <a:pt x="501" y="2082"/>
                  </a:cubicBezTo>
                  <a:cubicBezTo>
                    <a:pt x="434" y="2082"/>
                    <a:pt x="434" y="2049"/>
                    <a:pt x="434" y="1982"/>
                  </a:cubicBezTo>
                  <a:cubicBezTo>
                    <a:pt x="434" y="1915"/>
                    <a:pt x="434" y="1849"/>
                    <a:pt x="468" y="1782"/>
                  </a:cubicBezTo>
                  <a:cubicBezTo>
                    <a:pt x="534" y="1715"/>
                    <a:pt x="601" y="1648"/>
                    <a:pt x="668" y="1582"/>
                  </a:cubicBezTo>
                  <a:lnTo>
                    <a:pt x="1101" y="1248"/>
                  </a:lnTo>
                  <a:close/>
                  <a:moveTo>
                    <a:pt x="1182" y="0"/>
                  </a:moveTo>
                  <a:cubicBezTo>
                    <a:pt x="1157" y="0"/>
                    <a:pt x="1131" y="4"/>
                    <a:pt x="1101" y="14"/>
                  </a:cubicBezTo>
                  <a:cubicBezTo>
                    <a:pt x="1001" y="14"/>
                    <a:pt x="901" y="47"/>
                    <a:pt x="801" y="114"/>
                  </a:cubicBezTo>
                  <a:cubicBezTo>
                    <a:pt x="701" y="181"/>
                    <a:pt x="601" y="247"/>
                    <a:pt x="501" y="347"/>
                  </a:cubicBezTo>
                  <a:cubicBezTo>
                    <a:pt x="434" y="414"/>
                    <a:pt x="368" y="514"/>
                    <a:pt x="301" y="614"/>
                  </a:cubicBezTo>
                  <a:cubicBezTo>
                    <a:pt x="268" y="681"/>
                    <a:pt x="201" y="781"/>
                    <a:pt x="167" y="881"/>
                  </a:cubicBezTo>
                  <a:cubicBezTo>
                    <a:pt x="134" y="948"/>
                    <a:pt x="134" y="1048"/>
                    <a:pt x="101" y="1115"/>
                  </a:cubicBezTo>
                  <a:cubicBezTo>
                    <a:pt x="101" y="1148"/>
                    <a:pt x="101" y="1148"/>
                    <a:pt x="101" y="1181"/>
                  </a:cubicBezTo>
                  <a:lnTo>
                    <a:pt x="167" y="1181"/>
                  </a:lnTo>
                  <a:lnTo>
                    <a:pt x="468" y="1015"/>
                  </a:lnTo>
                  <a:cubicBezTo>
                    <a:pt x="501" y="981"/>
                    <a:pt x="501" y="981"/>
                    <a:pt x="534" y="948"/>
                  </a:cubicBezTo>
                  <a:cubicBezTo>
                    <a:pt x="534" y="948"/>
                    <a:pt x="568" y="915"/>
                    <a:pt x="568" y="881"/>
                  </a:cubicBezTo>
                  <a:cubicBezTo>
                    <a:pt x="601" y="814"/>
                    <a:pt x="634" y="781"/>
                    <a:pt x="668" y="748"/>
                  </a:cubicBezTo>
                  <a:cubicBezTo>
                    <a:pt x="701" y="714"/>
                    <a:pt x="735" y="681"/>
                    <a:pt x="801" y="648"/>
                  </a:cubicBezTo>
                  <a:cubicBezTo>
                    <a:pt x="868" y="614"/>
                    <a:pt x="935" y="581"/>
                    <a:pt x="1001" y="581"/>
                  </a:cubicBezTo>
                  <a:cubicBezTo>
                    <a:pt x="1068" y="614"/>
                    <a:pt x="1101" y="681"/>
                    <a:pt x="1101" y="781"/>
                  </a:cubicBezTo>
                  <a:lnTo>
                    <a:pt x="568" y="1215"/>
                  </a:lnTo>
                  <a:cubicBezTo>
                    <a:pt x="401" y="1348"/>
                    <a:pt x="268" y="1515"/>
                    <a:pt x="167" y="1682"/>
                  </a:cubicBezTo>
                  <a:cubicBezTo>
                    <a:pt x="67" y="1849"/>
                    <a:pt x="1" y="2049"/>
                    <a:pt x="1" y="2249"/>
                  </a:cubicBezTo>
                  <a:cubicBezTo>
                    <a:pt x="1" y="2349"/>
                    <a:pt x="1" y="2416"/>
                    <a:pt x="34" y="2482"/>
                  </a:cubicBezTo>
                  <a:cubicBezTo>
                    <a:pt x="67" y="2549"/>
                    <a:pt x="101" y="2616"/>
                    <a:pt x="167" y="2649"/>
                  </a:cubicBezTo>
                  <a:cubicBezTo>
                    <a:pt x="201" y="2682"/>
                    <a:pt x="268" y="2682"/>
                    <a:pt x="334" y="2682"/>
                  </a:cubicBezTo>
                  <a:cubicBezTo>
                    <a:pt x="434" y="2649"/>
                    <a:pt x="501" y="2616"/>
                    <a:pt x="601" y="2582"/>
                  </a:cubicBezTo>
                  <a:cubicBezTo>
                    <a:pt x="701" y="2516"/>
                    <a:pt x="835" y="2416"/>
                    <a:pt x="901" y="2316"/>
                  </a:cubicBezTo>
                  <a:cubicBezTo>
                    <a:pt x="1001" y="2215"/>
                    <a:pt x="1068" y="2082"/>
                    <a:pt x="1101" y="1982"/>
                  </a:cubicBezTo>
                  <a:lnTo>
                    <a:pt x="1101" y="2115"/>
                  </a:lnTo>
                  <a:cubicBezTo>
                    <a:pt x="1101" y="2149"/>
                    <a:pt x="1135" y="2182"/>
                    <a:pt x="1135" y="2182"/>
                  </a:cubicBezTo>
                  <a:lnTo>
                    <a:pt x="1202" y="2182"/>
                  </a:lnTo>
                  <a:lnTo>
                    <a:pt x="1435" y="2049"/>
                  </a:lnTo>
                  <a:cubicBezTo>
                    <a:pt x="1468" y="2015"/>
                    <a:pt x="1502" y="2015"/>
                    <a:pt x="1502" y="1982"/>
                  </a:cubicBezTo>
                  <a:cubicBezTo>
                    <a:pt x="1535" y="1949"/>
                    <a:pt x="1535" y="1915"/>
                    <a:pt x="1535" y="1882"/>
                  </a:cubicBezTo>
                  <a:lnTo>
                    <a:pt x="1535" y="614"/>
                  </a:lnTo>
                  <a:cubicBezTo>
                    <a:pt x="1535" y="481"/>
                    <a:pt x="1535" y="347"/>
                    <a:pt x="1468" y="247"/>
                  </a:cubicBezTo>
                  <a:cubicBezTo>
                    <a:pt x="1468" y="147"/>
                    <a:pt x="1402" y="81"/>
                    <a:pt x="1335" y="47"/>
                  </a:cubicBezTo>
                  <a:cubicBezTo>
                    <a:pt x="1288" y="24"/>
                    <a:pt x="1241"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2869;p78">
              <a:extLst>
                <a:ext uri="{FF2B5EF4-FFF2-40B4-BE49-F238E27FC236}">
                  <a16:creationId xmlns:a16="http://schemas.microsoft.com/office/drawing/2014/main" id="{A45826CA-0603-364A-B1C1-4DB1E99AFB61}"/>
                </a:ext>
              </a:extLst>
            </p:cNvPr>
            <p:cNvSpPr/>
            <p:nvPr/>
          </p:nvSpPr>
          <p:spPr>
            <a:xfrm>
              <a:off x="1918097" y="2375141"/>
              <a:ext cx="23695" cy="41309"/>
            </a:xfrm>
            <a:custGeom>
              <a:avLst/>
              <a:gdLst/>
              <a:ahLst/>
              <a:cxnLst/>
              <a:rect l="l" t="t" r="r" b="b"/>
              <a:pathLst>
                <a:path w="1469" h="2561" extrusionOk="0">
                  <a:moveTo>
                    <a:pt x="1068" y="1"/>
                  </a:moveTo>
                  <a:cubicBezTo>
                    <a:pt x="1034" y="1"/>
                    <a:pt x="1001" y="9"/>
                    <a:pt x="968" y="26"/>
                  </a:cubicBezTo>
                  <a:cubicBezTo>
                    <a:pt x="868" y="26"/>
                    <a:pt x="768" y="59"/>
                    <a:pt x="668" y="126"/>
                  </a:cubicBezTo>
                  <a:cubicBezTo>
                    <a:pt x="567" y="193"/>
                    <a:pt x="467" y="259"/>
                    <a:pt x="401" y="359"/>
                  </a:cubicBezTo>
                  <a:cubicBezTo>
                    <a:pt x="301" y="426"/>
                    <a:pt x="234" y="526"/>
                    <a:pt x="201" y="626"/>
                  </a:cubicBezTo>
                  <a:cubicBezTo>
                    <a:pt x="134" y="726"/>
                    <a:pt x="100" y="826"/>
                    <a:pt x="67" y="926"/>
                  </a:cubicBezTo>
                  <a:cubicBezTo>
                    <a:pt x="34" y="1027"/>
                    <a:pt x="0" y="1127"/>
                    <a:pt x="0" y="1227"/>
                  </a:cubicBezTo>
                  <a:cubicBezTo>
                    <a:pt x="0" y="1293"/>
                    <a:pt x="0" y="1360"/>
                    <a:pt x="0" y="1460"/>
                  </a:cubicBezTo>
                  <a:cubicBezTo>
                    <a:pt x="34" y="1494"/>
                    <a:pt x="34" y="1560"/>
                    <a:pt x="100" y="1594"/>
                  </a:cubicBezTo>
                  <a:cubicBezTo>
                    <a:pt x="134" y="1627"/>
                    <a:pt x="201" y="1660"/>
                    <a:pt x="234" y="1660"/>
                  </a:cubicBezTo>
                  <a:cubicBezTo>
                    <a:pt x="334" y="1660"/>
                    <a:pt x="401" y="1660"/>
                    <a:pt x="467" y="1627"/>
                  </a:cubicBezTo>
                  <a:lnTo>
                    <a:pt x="734" y="1560"/>
                  </a:lnTo>
                  <a:cubicBezTo>
                    <a:pt x="768" y="1560"/>
                    <a:pt x="834" y="1527"/>
                    <a:pt x="868" y="1527"/>
                  </a:cubicBezTo>
                  <a:lnTo>
                    <a:pt x="968" y="1527"/>
                  </a:lnTo>
                  <a:cubicBezTo>
                    <a:pt x="968" y="1560"/>
                    <a:pt x="968" y="1594"/>
                    <a:pt x="968" y="1627"/>
                  </a:cubicBezTo>
                  <a:cubicBezTo>
                    <a:pt x="968" y="1627"/>
                    <a:pt x="1001" y="1660"/>
                    <a:pt x="1001" y="1694"/>
                  </a:cubicBezTo>
                  <a:cubicBezTo>
                    <a:pt x="968" y="1727"/>
                    <a:pt x="968" y="1760"/>
                    <a:pt x="934" y="1794"/>
                  </a:cubicBezTo>
                  <a:lnTo>
                    <a:pt x="834" y="1860"/>
                  </a:lnTo>
                  <a:lnTo>
                    <a:pt x="734" y="1927"/>
                  </a:lnTo>
                  <a:cubicBezTo>
                    <a:pt x="668" y="1961"/>
                    <a:pt x="634" y="1994"/>
                    <a:pt x="567" y="1994"/>
                  </a:cubicBezTo>
                  <a:lnTo>
                    <a:pt x="467" y="1994"/>
                  </a:lnTo>
                  <a:lnTo>
                    <a:pt x="434" y="1961"/>
                  </a:lnTo>
                  <a:cubicBezTo>
                    <a:pt x="417" y="1944"/>
                    <a:pt x="401" y="1936"/>
                    <a:pt x="384" y="1936"/>
                  </a:cubicBezTo>
                  <a:cubicBezTo>
                    <a:pt x="367" y="1936"/>
                    <a:pt x="351" y="1944"/>
                    <a:pt x="334" y="1961"/>
                  </a:cubicBezTo>
                  <a:lnTo>
                    <a:pt x="100" y="2094"/>
                  </a:lnTo>
                  <a:cubicBezTo>
                    <a:pt x="67" y="2094"/>
                    <a:pt x="34" y="2127"/>
                    <a:pt x="34" y="2161"/>
                  </a:cubicBezTo>
                  <a:cubicBezTo>
                    <a:pt x="0" y="2194"/>
                    <a:pt x="0" y="2227"/>
                    <a:pt x="0" y="2261"/>
                  </a:cubicBezTo>
                  <a:cubicBezTo>
                    <a:pt x="0" y="2327"/>
                    <a:pt x="34" y="2394"/>
                    <a:pt x="67" y="2428"/>
                  </a:cubicBezTo>
                  <a:cubicBezTo>
                    <a:pt x="100" y="2494"/>
                    <a:pt x="134" y="2528"/>
                    <a:pt x="201" y="2561"/>
                  </a:cubicBezTo>
                  <a:lnTo>
                    <a:pt x="434" y="2561"/>
                  </a:lnTo>
                  <a:cubicBezTo>
                    <a:pt x="534" y="2528"/>
                    <a:pt x="634" y="2494"/>
                    <a:pt x="734" y="2428"/>
                  </a:cubicBezTo>
                  <a:cubicBezTo>
                    <a:pt x="834" y="2361"/>
                    <a:pt x="934" y="2294"/>
                    <a:pt x="1034" y="2194"/>
                  </a:cubicBezTo>
                  <a:cubicBezTo>
                    <a:pt x="1135" y="2127"/>
                    <a:pt x="1201" y="2027"/>
                    <a:pt x="1268" y="1927"/>
                  </a:cubicBezTo>
                  <a:cubicBezTo>
                    <a:pt x="1335" y="1827"/>
                    <a:pt x="1368" y="1727"/>
                    <a:pt x="1401" y="1627"/>
                  </a:cubicBezTo>
                  <a:cubicBezTo>
                    <a:pt x="1435" y="1527"/>
                    <a:pt x="1435" y="1427"/>
                    <a:pt x="1468" y="1327"/>
                  </a:cubicBezTo>
                  <a:cubicBezTo>
                    <a:pt x="1468" y="1193"/>
                    <a:pt x="1435" y="1060"/>
                    <a:pt x="1335" y="960"/>
                  </a:cubicBezTo>
                  <a:cubicBezTo>
                    <a:pt x="1277" y="941"/>
                    <a:pt x="1208" y="921"/>
                    <a:pt x="1122" y="921"/>
                  </a:cubicBezTo>
                  <a:cubicBezTo>
                    <a:pt x="1058" y="921"/>
                    <a:pt x="986" y="932"/>
                    <a:pt x="901" y="960"/>
                  </a:cubicBezTo>
                  <a:lnTo>
                    <a:pt x="668" y="1027"/>
                  </a:lnTo>
                  <a:cubicBezTo>
                    <a:pt x="634" y="1027"/>
                    <a:pt x="601" y="1060"/>
                    <a:pt x="534" y="1060"/>
                  </a:cubicBezTo>
                  <a:cubicBezTo>
                    <a:pt x="501" y="1060"/>
                    <a:pt x="501" y="1060"/>
                    <a:pt x="467" y="1027"/>
                  </a:cubicBezTo>
                  <a:cubicBezTo>
                    <a:pt x="467" y="1027"/>
                    <a:pt x="434" y="993"/>
                    <a:pt x="467" y="960"/>
                  </a:cubicBezTo>
                  <a:cubicBezTo>
                    <a:pt x="467" y="893"/>
                    <a:pt x="467" y="826"/>
                    <a:pt x="534" y="793"/>
                  </a:cubicBezTo>
                  <a:cubicBezTo>
                    <a:pt x="567" y="726"/>
                    <a:pt x="634" y="693"/>
                    <a:pt x="701" y="626"/>
                  </a:cubicBezTo>
                  <a:cubicBezTo>
                    <a:pt x="734" y="626"/>
                    <a:pt x="801" y="593"/>
                    <a:pt x="834" y="593"/>
                  </a:cubicBezTo>
                  <a:cubicBezTo>
                    <a:pt x="851" y="576"/>
                    <a:pt x="868" y="568"/>
                    <a:pt x="884" y="568"/>
                  </a:cubicBezTo>
                  <a:cubicBezTo>
                    <a:pt x="901" y="568"/>
                    <a:pt x="918" y="576"/>
                    <a:pt x="934" y="593"/>
                  </a:cubicBezTo>
                  <a:lnTo>
                    <a:pt x="968" y="593"/>
                  </a:lnTo>
                  <a:cubicBezTo>
                    <a:pt x="979" y="604"/>
                    <a:pt x="990" y="608"/>
                    <a:pt x="1001" y="608"/>
                  </a:cubicBezTo>
                  <a:cubicBezTo>
                    <a:pt x="1023" y="608"/>
                    <a:pt x="1046" y="593"/>
                    <a:pt x="1068" y="593"/>
                  </a:cubicBezTo>
                  <a:lnTo>
                    <a:pt x="1301" y="459"/>
                  </a:lnTo>
                  <a:cubicBezTo>
                    <a:pt x="1335" y="426"/>
                    <a:pt x="1368" y="426"/>
                    <a:pt x="1368" y="393"/>
                  </a:cubicBezTo>
                  <a:cubicBezTo>
                    <a:pt x="1368" y="359"/>
                    <a:pt x="1368" y="326"/>
                    <a:pt x="1368" y="293"/>
                  </a:cubicBezTo>
                  <a:cubicBezTo>
                    <a:pt x="1368" y="226"/>
                    <a:pt x="1335" y="159"/>
                    <a:pt x="1301" y="126"/>
                  </a:cubicBezTo>
                  <a:cubicBezTo>
                    <a:pt x="1268" y="59"/>
                    <a:pt x="1235" y="26"/>
                    <a:pt x="1168" y="26"/>
                  </a:cubicBezTo>
                  <a:cubicBezTo>
                    <a:pt x="1135" y="9"/>
                    <a:pt x="1101" y="1"/>
                    <a:pt x="10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2870;p78">
              <a:extLst>
                <a:ext uri="{FF2B5EF4-FFF2-40B4-BE49-F238E27FC236}">
                  <a16:creationId xmlns:a16="http://schemas.microsoft.com/office/drawing/2014/main" id="{8866FAF8-9BE3-381A-C5E9-F8B5894144B1}"/>
                </a:ext>
              </a:extLst>
            </p:cNvPr>
            <p:cNvSpPr/>
            <p:nvPr/>
          </p:nvSpPr>
          <p:spPr>
            <a:xfrm>
              <a:off x="1944453" y="2359011"/>
              <a:ext cx="23163" cy="41841"/>
            </a:xfrm>
            <a:custGeom>
              <a:avLst/>
              <a:gdLst/>
              <a:ahLst/>
              <a:cxnLst/>
              <a:rect l="l" t="t" r="r" b="b"/>
              <a:pathLst>
                <a:path w="1436" h="2594" extrusionOk="0">
                  <a:moveTo>
                    <a:pt x="1102" y="0"/>
                  </a:moveTo>
                  <a:cubicBezTo>
                    <a:pt x="1068" y="0"/>
                    <a:pt x="1035" y="8"/>
                    <a:pt x="1002" y="25"/>
                  </a:cubicBezTo>
                  <a:cubicBezTo>
                    <a:pt x="902" y="58"/>
                    <a:pt x="801" y="125"/>
                    <a:pt x="735" y="159"/>
                  </a:cubicBezTo>
                  <a:cubicBezTo>
                    <a:pt x="601" y="225"/>
                    <a:pt x="535" y="292"/>
                    <a:pt x="435" y="392"/>
                  </a:cubicBezTo>
                  <a:cubicBezTo>
                    <a:pt x="368" y="492"/>
                    <a:pt x="301" y="559"/>
                    <a:pt x="234" y="659"/>
                  </a:cubicBezTo>
                  <a:cubicBezTo>
                    <a:pt x="168" y="759"/>
                    <a:pt x="134" y="859"/>
                    <a:pt x="101" y="959"/>
                  </a:cubicBezTo>
                  <a:cubicBezTo>
                    <a:pt x="68" y="1059"/>
                    <a:pt x="68" y="1159"/>
                    <a:pt x="68" y="1259"/>
                  </a:cubicBezTo>
                  <a:cubicBezTo>
                    <a:pt x="34" y="1326"/>
                    <a:pt x="34" y="1426"/>
                    <a:pt x="68" y="1493"/>
                  </a:cubicBezTo>
                  <a:cubicBezTo>
                    <a:pt x="68" y="1560"/>
                    <a:pt x="101" y="1593"/>
                    <a:pt x="134" y="1626"/>
                  </a:cubicBezTo>
                  <a:cubicBezTo>
                    <a:pt x="168" y="1660"/>
                    <a:pt x="234" y="1693"/>
                    <a:pt x="301" y="1693"/>
                  </a:cubicBezTo>
                  <a:cubicBezTo>
                    <a:pt x="368" y="1693"/>
                    <a:pt x="435" y="1693"/>
                    <a:pt x="535" y="1660"/>
                  </a:cubicBezTo>
                  <a:lnTo>
                    <a:pt x="768" y="1593"/>
                  </a:lnTo>
                  <a:cubicBezTo>
                    <a:pt x="801" y="1593"/>
                    <a:pt x="868" y="1560"/>
                    <a:pt x="902" y="1560"/>
                  </a:cubicBezTo>
                  <a:lnTo>
                    <a:pt x="1002" y="1560"/>
                  </a:lnTo>
                  <a:cubicBezTo>
                    <a:pt x="1002" y="1593"/>
                    <a:pt x="1035" y="1593"/>
                    <a:pt x="1035" y="1626"/>
                  </a:cubicBezTo>
                  <a:cubicBezTo>
                    <a:pt x="1002" y="1660"/>
                    <a:pt x="1002" y="1693"/>
                    <a:pt x="968" y="1726"/>
                  </a:cubicBezTo>
                  <a:cubicBezTo>
                    <a:pt x="968" y="1726"/>
                    <a:pt x="935" y="1760"/>
                    <a:pt x="902" y="1793"/>
                  </a:cubicBezTo>
                  <a:lnTo>
                    <a:pt x="801" y="1893"/>
                  </a:lnTo>
                  <a:cubicBezTo>
                    <a:pt x="768" y="1926"/>
                    <a:pt x="735" y="1926"/>
                    <a:pt x="701" y="1960"/>
                  </a:cubicBezTo>
                  <a:cubicBezTo>
                    <a:pt x="668" y="1993"/>
                    <a:pt x="601" y="2027"/>
                    <a:pt x="535" y="2027"/>
                  </a:cubicBezTo>
                  <a:lnTo>
                    <a:pt x="468" y="2027"/>
                  </a:lnTo>
                  <a:lnTo>
                    <a:pt x="401" y="1960"/>
                  </a:lnTo>
                  <a:lnTo>
                    <a:pt x="334" y="1960"/>
                  </a:lnTo>
                  <a:lnTo>
                    <a:pt x="68" y="2127"/>
                  </a:lnTo>
                  <a:cubicBezTo>
                    <a:pt x="34" y="2127"/>
                    <a:pt x="34" y="2160"/>
                    <a:pt x="1" y="2193"/>
                  </a:cubicBezTo>
                  <a:cubicBezTo>
                    <a:pt x="1" y="2227"/>
                    <a:pt x="1" y="2260"/>
                    <a:pt x="1" y="2293"/>
                  </a:cubicBezTo>
                  <a:cubicBezTo>
                    <a:pt x="1" y="2360"/>
                    <a:pt x="1" y="2427"/>
                    <a:pt x="34" y="2460"/>
                  </a:cubicBezTo>
                  <a:cubicBezTo>
                    <a:pt x="68" y="2527"/>
                    <a:pt x="134" y="2560"/>
                    <a:pt x="168" y="2594"/>
                  </a:cubicBezTo>
                  <a:lnTo>
                    <a:pt x="401" y="2594"/>
                  </a:lnTo>
                  <a:cubicBezTo>
                    <a:pt x="501" y="2560"/>
                    <a:pt x="601" y="2527"/>
                    <a:pt x="701" y="2460"/>
                  </a:cubicBezTo>
                  <a:cubicBezTo>
                    <a:pt x="835" y="2393"/>
                    <a:pt x="935" y="2327"/>
                    <a:pt x="1002" y="2227"/>
                  </a:cubicBezTo>
                  <a:cubicBezTo>
                    <a:pt x="1102" y="2160"/>
                    <a:pt x="1168" y="2060"/>
                    <a:pt x="1235" y="1926"/>
                  </a:cubicBezTo>
                  <a:cubicBezTo>
                    <a:pt x="1302" y="1860"/>
                    <a:pt x="1335" y="1760"/>
                    <a:pt x="1369" y="1626"/>
                  </a:cubicBezTo>
                  <a:cubicBezTo>
                    <a:pt x="1402" y="1560"/>
                    <a:pt x="1435" y="1459"/>
                    <a:pt x="1435" y="1359"/>
                  </a:cubicBezTo>
                  <a:cubicBezTo>
                    <a:pt x="1435" y="1226"/>
                    <a:pt x="1402" y="1093"/>
                    <a:pt x="1302" y="992"/>
                  </a:cubicBezTo>
                  <a:cubicBezTo>
                    <a:pt x="1263" y="953"/>
                    <a:pt x="1201" y="937"/>
                    <a:pt x="1116" y="937"/>
                  </a:cubicBezTo>
                  <a:cubicBezTo>
                    <a:pt x="1056" y="937"/>
                    <a:pt x="984" y="945"/>
                    <a:pt x="902" y="959"/>
                  </a:cubicBezTo>
                  <a:lnTo>
                    <a:pt x="668" y="1026"/>
                  </a:lnTo>
                  <a:lnTo>
                    <a:pt x="535" y="1059"/>
                  </a:lnTo>
                  <a:cubicBezTo>
                    <a:pt x="501" y="1059"/>
                    <a:pt x="468" y="1026"/>
                    <a:pt x="468" y="1026"/>
                  </a:cubicBezTo>
                  <a:cubicBezTo>
                    <a:pt x="435" y="1026"/>
                    <a:pt x="435" y="992"/>
                    <a:pt x="468" y="959"/>
                  </a:cubicBezTo>
                  <a:cubicBezTo>
                    <a:pt x="468" y="892"/>
                    <a:pt x="468" y="826"/>
                    <a:pt x="535" y="792"/>
                  </a:cubicBezTo>
                  <a:cubicBezTo>
                    <a:pt x="568" y="726"/>
                    <a:pt x="635" y="692"/>
                    <a:pt x="701" y="659"/>
                  </a:cubicBezTo>
                  <a:cubicBezTo>
                    <a:pt x="735" y="626"/>
                    <a:pt x="801" y="592"/>
                    <a:pt x="835" y="592"/>
                  </a:cubicBezTo>
                  <a:lnTo>
                    <a:pt x="935" y="592"/>
                  </a:lnTo>
                  <a:lnTo>
                    <a:pt x="968" y="626"/>
                  </a:lnTo>
                  <a:lnTo>
                    <a:pt x="1068" y="626"/>
                  </a:lnTo>
                  <a:lnTo>
                    <a:pt x="1302" y="459"/>
                  </a:lnTo>
                  <a:cubicBezTo>
                    <a:pt x="1335" y="459"/>
                    <a:pt x="1369" y="425"/>
                    <a:pt x="1369" y="392"/>
                  </a:cubicBezTo>
                  <a:cubicBezTo>
                    <a:pt x="1369" y="359"/>
                    <a:pt x="1402" y="325"/>
                    <a:pt x="1402" y="292"/>
                  </a:cubicBezTo>
                  <a:cubicBezTo>
                    <a:pt x="1402" y="225"/>
                    <a:pt x="1369" y="192"/>
                    <a:pt x="1335" y="125"/>
                  </a:cubicBezTo>
                  <a:cubicBezTo>
                    <a:pt x="1302" y="92"/>
                    <a:pt x="1268" y="25"/>
                    <a:pt x="1202" y="25"/>
                  </a:cubicBezTo>
                  <a:cubicBezTo>
                    <a:pt x="1168" y="8"/>
                    <a:pt x="1135" y="0"/>
                    <a:pt x="1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2871;p78">
              <a:extLst>
                <a:ext uri="{FF2B5EF4-FFF2-40B4-BE49-F238E27FC236}">
                  <a16:creationId xmlns:a16="http://schemas.microsoft.com/office/drawing/2014/main" id="{3F7218B9-4DA2-F221-7305-3EAE08AB3A74}"/>
                </a:ext>
              </a:extLst>
            </p:cNvPr>
            <p:cNvSpPr/>
            <p:nvPr/>
          </p:nvSpPr>
          <p:spPr>
            <a:xfrm>
              <a:off x="1970826" y="2331025"/>
              <a:ext cx="40373" cy="53681"/>
            </a:xfrm>
            <a:custGeom>
              <a:avLst/>
              <a:gdLst/>
              <a:ahLst/>
              <a:cxnLst/>
              <a:rect l="l" t="t" r="r" b="b"/>
              <a:pathLst>
                <a:path w="2503" h="3328" extrusionOk="0">
                  <a:moveTo>
                    <a:pt x="2423" y="1"/>
                  </a:moveTo>
                  <a:cubicBezTo>
                    <a:pt x="2410" y="1"/>
                    <a:pt x="2402" y="9"/>
                    <a:pt x="2402" y="26"/>
                  </a:cubicBezTo>
                  <a:lnTo>
                    <a:pt x="2169" y="159"/>
                  </a:lnTo>
                  <a:cubicBezTo>
                    <a:pt x="2135" y="159"/>
                    <a:pt x="2102" y="192"/>
                    <a:pt x="2102" y="226"/>
                  </a:cubicBezTo>
                  <a:cubicBezTo>
                    <a:pt x="2069" y="259"/>
                    <a:pt x="2069" y="292"/>
                    <a:pt x="2069" y="326"/>
                  </a:cubicBezTo>
                  <a:lnTo>
                    <a:pt x="1768" y="1727"/>
                  </a:lnTo>
                  <a:lnTo>
                    <a:pt x="1435" y="693"/>
                  </a:lnTo>
                  <a:cubicBezTo>
                    <a:pt x="1435" y="659"/>
                    <a:pt x="1435" y="626"/>
                    <a:pt x="1401" y="626"/>
                  </a:cubicBezTo>
                  <a:lnTo>
                    <a:pt x="1368" y="626"/>
                  </a:lnTo>
                  <a:lnTo>
                    <a:pt x="1101" y="759"/>
                  </a:lnTo>
                  <a:cubicBezTo>
                    <a:pt x="1068" y="793"/>
                    <a:pt x="1068" y="793"/>
                    <a:pt x="1068" y="826"/>
                  </a:cubicBezTo>
                  <a:cubicBezTo>
                    <a:pt x="1034" y="859"/>
                    <a:pt x="1034" y="893"/>
                    <a:pt x="1034" y="926"/>
                  </a:cubicBezTo>
                  <a:lnTo>
                    <a:pt x="701" y="2327"/>
                  </a:lnTo>
                  <a:lnTo>
                    <a:pt x="434" y="1260"/>
                  </a:lnTo>
                  <a:cubicBezTo>
                    <a:pt x="401" y="1260"/>
                    <a:pt x="401" y="1226"/>
                    <a:pt x="401" y="1226"/>
                  </a:cubicBezTo>
                  <a:lnTo>
                    <a:pt x="334" y="1226"/>
                  </a:lnTo>
                  <a:lnTo>
                    <a:pt x="100" y="1360"/>
                  </a:lnTo>
                  <a:cubicBezTo>
                    <a:pt x="67" y="1360"/>
                    <a:pt x="34" y="1393"/>
                    <a:pt x="34" y="1427"/>
                  </a:cubicBezTo>
                  <a:cubicBezTo>
                    <a:pt x="0" y="1460"/>
                    <a:pt x="0" y="1493"/>
                    <a:pt x="0" y="1527"/>
                  </a:cubicBezTo>
                  <a:cubicBezTo>
                    <a:pt x="0" y="1527"/>
                    <a:pt x="0" y="1527"/>
                    <a:pt x="0" y="1560"/>
                  </a:cubicBezTo>
                  <a:lnTo>
                    <a:pt x="501" y="3261"/>
                  </a:lnTo>
                  <a:cubicBezTo>
                    <a:pt x="501" y="3295"/>
                    <a:pt x="501" y="3295"/>
                    <a:pt x="501" y="3328"/>
                  </a:cubicBezTo>
                  <a:lnTo>
                    <a:pt x="567" y="3328"/>
                  </a:lnTo>
                  <a:lnTo>
                    <a:pt x="834" y="3194"/>
                  </a:lnTo>
                  <a:cubicBezTo>
                    <a:pt x="868" y="3161"/>
                    <a:pt x="868" y="3128"/>
                    <a:pt x="901" y="3094"/>
                  </a:cubicBezTo>
                  <a:cubicBezTo>
                    <a:pt x="901" y="3061"/>
                    <a:pt x="901" y="3061"/>
                    <a:pt x="934" y="3028"/>
                  </a:cubicBezTo>
                  <a:lnTo>
                    <a:pt x="1235" y="1660"/>
                  </a:lnTo>
                  <a:lnTo>
                    <a:pt x="1568" y="2661"/>
                  </a:lnTo>
                  <a:cubicBezTo>
                    <a:pt x="1568" y="2661"/>
                    <a:pt x="1568" y="2694"/>
                    <a:pt x="1602" y="2694"/>
                  </a:cubicBezTo>
                  <a:cubicBezTo>
                    <a:pt x="1602" y="2711"/>
                    <a:pt x="1602" y="2719"/>
                    <a:pt x="1606" y="2719"/>
                  </a:cubicBezTo>
                  <a:cubicBezTo>
                    <a:pt x="1610" y="2719"/>
                    <a:pt x="1618" y="2711"/>
                    <a:pt x="1635" y="2694"/>
                  </a:cubicBezTo>
                  <a:lnTo>
                    <a:pt x="1902" y="2561"/>
                  </a:lnTo>
                  <a:cubicBezTo>
                    <a:pt x="1935" y="2561"/>
                    <a:pt x="1935" y="2527"/>
                    <a:pt x="1968" y="2494"/>
                  </a:cubicBezTo>
                  <a:cubicBezTo>
                    <a:pt x="1968" y="2461"/>
                    <a:pt x="1968" y="2427"/>
                    <a:pt x="2002" y="2394"/>
                  </a:cubicBezTo>
                  <a:lnTo>
                    <a:pt x="2469" y="126"/>
                  </a:lnTo>
                  <a:cubicBezTo>
                    <a:pt x="2502" y="92"/>
                    <a:pt x="2469" y="26"/>
                    <a:pt x="2469" y="26"/>
                  </a:cubicBezTo>
                  <a:cubicBezTo>
                    <a:pt x="2452" y="9"/>
                    <a:pt x="2435" y="1"/>
                    <a:pt x="2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2872;p78">
              <a:extLst>
                <a:ext uri="{FF2B5EF4-FFF2-40B4-BE49-F238E27FC236}">
                  <a16:creationId xmlns:a16="http://schemas.microsoft.com/office/drawing/2014/main" id="{4555CB61-EC65-E7C6-2F62-49117A9F979E}"/>
                </a:ext>
              </a:extLst>
            </p:cNvPr>
            <p:cNvSpPr/>
            <p:nvPr/>
          </p:nvSpPr>
          <p:spPr>
            <a:xfrm>
              <a:off x="2014409" y="2318299"/>
              <a:ext cx="26373" cy="41890"/>
            </a:xfrm>
            <a:custGeom>
              <a:avLst/>
              <a:gdLst/>
              <a:ahLst/>
              <a:cxnLst/>
              <a:rect l="l" t="t" r="r" b="b"/>
              <a:pathLst>
                <a:path w="1635" h="2597" extrusionOk="0">
                  <a:moveTo>
                    <a:pt x="1068" y="581"/>
                  </a:moveTo>
                  <a:cubicBezTo>
                    <a:pt x="1101" y="614"/>
                    <a:pt x="1134" y="614"/>
                    <a:pt x="1168" y="681"/>
                  </a:cubicBezTo>
                  <a:cubicBezTo>
                    <a:pt x="1201" y="714"/>
                    <a:pt x="1201" y="781"/>
                    <a:pt x="1201" y="848"/>
                  </a:cubicBezTo>
                  <a:lnTo>
                    <a:pt x="1201" y="881"/>
                  </a:lnTo>
                  <a:lnTo>
                    <a:pt x="1201" y="1248"/>
                  </a:lnTo>
                  <a:cubicBezTo>
                    <a:pt x="1201" y="1348"/>
                    <a:pt x="1201" y="1415"/>
                    <a:pt x="1168" y="1515"/>
                  </a:cubicBezTo>
                  <a:cubicBezTo>
                    <a:pt x="1134" y="1582"/>
                    <a:pt x="1101" y="1648"/>
                    <a:pt x="1068" y="1715"/>
                  </a:cubicBezTo>
                  <a:cubicBezTo>
                    <a:pt x="1034" y="1749"/>
                    <a:pt x="1001" y="1815"/>
                    <a:pt x="934" y="1849"/>
                  </a:cubicBezTo>
                  <a:cubicBezTo>
                    <a:pt x="901" y="1882"/>
                    <a:pt x="868" y="1915"/>
                    <a:pt x="801" y="1949"/>
                  </a:cubicBezTo>
                  <a:cubicBezTo>
                    <a:pt x="768" y="1949"/>
                    <a:pt x="734" y="1982"/>
                    <a:pt x="667" y="1982"/>
                  </a:cubicBezTo>
                  <a:cubicBezTo>
                    <a:pt x="651" y="1999"/>
                    <a:pt x="634" y="2007"/>
                    <a:pt x="617" y="2007"/>
                  </a:cubicBezTo>
                  <a:cubicBezTo>
                    <a:pt x="601" y="2007"/>
                    <a:pt x="584" y="1999"/>
                    <a:pt x="567" y="1982"/>
                  </a:cubicBezTo>
                  <a:cubicBezTo>
                    <a:pt x="534" y="1982"/>
                    <a:pt x="501" y="1949"/>
                    <a:pt x="467" y="1915"/>
                  </a:cubicBezTo>
                  <a:cubicBezTo>
                    <a:pt x="434" y="1849"/>
                    <a:pt x="434" y="1782"/>
                    <a:pt x="434" y="1715"/>
                  </a:cubicBezTo>
                  <a:lnTo>
                    <a:pt x="434" y="1648"/>
                  </a:lnTo>
                  <a:lnTo>
                    <a:pt x="434" y="1415"/>
                  </a:lnTo>
                  <a:lnTo>
                    <a:pt x="434" y="1315"/>
                  </a:lnTo>
                  <a:cubicBezTo>
                    <a:pt x="434" y="1248"/>
                    <a:pt x="434" y="1148"/>
                    <a:pt x="467" y="1081"/>
                  </a:cubicBezTo>
                  <a:cubicBezTo>
                    <a:pt x="501" y="1015"/>
                    <a:pt x="534" y="948"/>
                    <a:pt x="567" y="881"/>
                  </a:cubicBezTo>
                  <a:cubicBezTo>
                    <a:pt x="601" y="815"/>
                    <a:pt x="634" y="781"/>
                    <a:pt x="667" y="748"/>
                  </a:cubicBezTo>
                  <a:cubicBezTo>
                    <a:pt x="734" y="714"/>
                    <a:pt x="768" y="681"/>
                    <a:pt x="801" y="648"/>
                  </a:cubicBezTo>
                  <a:cubicBezTo>
                    <a:pt x="868" y="614"/>
                    <a:pt x="901" y="581"/>
                    <a:pt x="934" y="581"/>
                  </a:cubicBezTo>
                  <a:close/>
                  <a:moveTo>
                    <a:pt x="1222" y="0"/>
                  </a:moveTo>
                  <a:cubicBezTo>
                    <a:pt x="1193" y="0"/>
                    <a:pt x="1164" y="4"/>
                    <a:pt x="1134" y="14"/>
                  </a:cubicBezTo>
                  <a:cubicBezTo>
                    <a:pt x="1034" y="14"/>
                    <a:pt x="901" y="47"/>
                    <a:pt x="834" y="114"/>
                  </a:cubicBezTo>
                  <a:cubicBezTo>
                    <a:pt x="701" y="181"/>
                    <a:pt x="601" y="281"/>
                    <a:pt x="501" y="381"/>
                  </a:cubicBezTo>
                  <a:cubicBezTo>
                    <a:pt x="401" y="481"/>
                    <a:pt x="301" y="614"/>
                    <a:pt x="234" y="748"/>
                  </a:cubicBezTo>
                  <a:cubicBezTo>
                    <a:pt x="167" y="848"/>
                    <a:pt x="100" y="1015"/>
                    <a:pt x="67" y="1148"/>
                  </a:cubicBezTo>
                  <a:cubicBezTo>
                    <a:pt x="34" y="1282"/>
                    <a:pt x="0" y="1415"/>
                    <a:pt x="0" y="1582"/>
                  </a:cubicBezTo>
                  <a:lnTo>
                    <a:pt x="0" y="1682"/>
                  </a:lnTo>
                  <a:lnTo>
                    <a:pt x="0" y="1915"/>
                  </a:lnTo>
                  <a:lnTo>
                    <a:pt x="0" y="2015"/>
                  </a:lnTo>
                  <a:cubicBezTo>
                    <a:pt x="0" y="2115"/>
                    <a:pt x="34" y="2216"/>
                    <a:pt x="67" y="2349"/>
                  </a:cubicBezTo>
                  <a:cubicBezTo>
                    <a:pt x="100" y="2416"/>
                    <a:pt x="167" y="2482"/>
                    <a:pt x="234" y="2549"/>
                  </a:cubicBezTo>
                  <a:cubicBezTo>
                    <a:pt x="305" y="2573"/>
                    <a:pt x="359" y="2596"/>
                    <a:pt x="420" y="2596"/>
                  </a:cubicBezTo>
                  <a:cubicBezTo>
                    <a:pt x="445" y="2596"/>
                    <a:pt x="471" y="2592"/>
                    <a:pt x="501" y="2582"/>
                  </a:cubicBezTo>
                  <a:cubicBezTo>
                    <a:pt x="601" y="2582"/>
                    <a:pt x="734" y="2549"/>
                    <a:pt x="834" y="2482"/>
                  </a:cubicBezTo>
                  <a:cubicBezTo>
                    <a:pt x="934" y="2416"/>
                    <a:pt x="1034" y="2316"/>
                    <a:pt x="1134" y="2216"/>
                  </a:cubicBezTo>
                  <a:cubicBezTo>
                    <a:pt x="1235" y="2115"/>
                    <a:pt x="1335" y="2015"/>
                    <a:pt x="1401" y="1882"/>
                  </a:cubicBezTo>
                  <a:cubicBezTo>
                    <a:pt x="1468" y="1749"/>
                    <a:pt x="1535" y="1615"/>
                    <a:pt x="1568" y="1448"/>
                  </a:cubicBezTo>
                  <a:cubicBezTo>
                    <a:pt x="1601" y="1315"/>
                    <a:pt x="1635" y="1181"/>
                    <a:pt x="1635" y="1048"/>
                  </a:cubicBezTo>
                  <a:cubicBezTo>
                    <a:pt x="1635" y="1015"/>
                    <a:pt x="1635" y="981"/>
                    <a:pt x="1635" y="948"/>
                  </a:cubicBezTo>
                  <a:lnTo>
                    <a:pt x="1635" y="681"/>
                  </a:lnTo>
                  <a:cubicBezTo>
                    <a:pt x="1635" y="681"/>
                    <a:pt x="1635" y="648"/>
                    <a:pt x="1635" y="614"/>
                  </a:cubicBezTo>
                  <a:cubicBezTo>
                    <a:pt x="1635" y="481"/>
                    <a:pt x="1601" y="381"/>
                    <a:pt x="1568" y="281"/>
                  </a:cubicBezTo>
                  <a:cubicBezTo>
                    <a:pt x="1535" y="181"/>
                    <a:pt x="1468" y="114"/>
                    <a:pt x="1401" y="47"/>
                  </a:cubicBezTo>
                  <a:cubicBezTo>
                    <a:pt x="1354" y="24"/>
                    <a:pt x="1290" y="0"/>
                    <a:pt x="12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2873;p78">
              <a:extLst>
                <a:ext uri="{FF2B5EF4-FFF2-40B4-BE49-F238E27FC236}">
                  <a16:creationId xmlns:a16="http://schemas.microsoft.com/office/drawing/2014/main" id="{BC0770BA-B90F-96B5-36CE-27D7F7B26407}"/>
                </a:ext>
              </a:extLst>
            </p:cNvPr>
            <p:cNvSpPr/>
            <p:nvPr/>
          </p:nvSpPr>
          <p:spPr>
            <a:xfrm>
              <a:off x="2046685" y="2300362"/>
              <a:ext cx="17775" cy="45067"/>
            </a:xfrm>
            <a:custGeom>
              <a:avLst/>
              <a:gdLst/>
              <a:ahLst/>
              <a:cxnLst/>
              <a:rect l="l" t="t" r="r" b="b"/>
              <a:pathLst>
                <a:path w="1102" h="2794" extrusionOk="0">
                  <a:moveTo>
                    <a:pt x="1035" y="0"/>
                  </a:moveTo>
                  <a:cubicBezTo>
                    <a:pt x="1026" y="0"/>
                    <a:pt x="1018" y="9"/>
                    <a:pt x="1001" y="25"/>
                  </a:cubicBezTo>
                  <a:lnTo>
                    <a:pt x="868" y="92"/>
                  </a:lnTo>
                  <a:cubicBezTo>
                    <a:pt x="768" y="159"/>
                    <a:pt x="668" y="225"/>
                    <a:pt x="601" y="292"/>
                  </a:cubicBezTo>
                  <a:cubicBezTo>
                    <a:pt x="534" y="392"/>
                    <a:pt x="468" y="459"/>
                    <a:pt x="434" y="559"/>
                  </a:cubicBezTo>
                  <a:lnTo>
                    <a:pt x="434" y="459"/>
                  </a:lnTo>
                  <a:cubicBezTo>
                    <a:pt x="434" y="425"/>
                    <a:pt x="401" y="425"/>
                    <a:pt x="401" y="392"/>
                  </a:cubicBezTo>
                  <a:lnTo>
                    <a:pt x="334" y="392"/>
                  </a:lnTo>
                  <a:lnTo>
                    <a:pt x="101" y="526"/>
                  </a:lnTo>
                  <a:cubicBezTo>
                    <a:pt x="67" y="559"/>
                    <a:pt x="34" y="559"/>
                    <a:pt x="34" y="592"/>
                  </a:cubicBezTo>
                  <a:cubicBezTo>
                    <a:pt x="1" y="626"/>
                    <a:pt x="1" y="659"/>
                    <a:pt x="1" y="692"/>
                  </a:cubicBezTo>
                  <a:lnTo>
                    <a:pt x="1" y="2727"/>
                  </a:lnTo>
                  <a:cubicBezTo>
                    <a:pt x="1" y="2727"/>
                    <a:pt x="1" y="2760"/>
                    <a:pt x="34" y="2794"/>
                  </a:cubicBezTo>
                  <a:lnTo>
                    <a:pt x="101" y="2794"/>
                  </a:lnTo>
                  <a:lnTo>
                    <a:pt x="334" y="2627"/>
                  </a:lnTo>
                  <a:cubicBezTo>
                    <a:pt x="368" y="2627"/>
                    <a:pt x="368" y="2594"/>
                    <a:pt x="401" y="2560"/>
                  </a:cubicBezTo>
                  <a:cubicBezTo>
                    <a:pt x="401" y="2527"/>
                    <a:pt x="434" y="2494"/>
                    <a:pt x="434" y="2460"/>
                  </a:cubicBezTo>
                  <a:lnTo>
                    <a:pt x="434" y="1359"/>
                  </a:lnTo>
                  <a:cubicBezTo>
                    <a:pt x="434" y="1193"/>
                    <a:pt x="434" y="1059"/>
                    <a:pt x="501" y="926"/>
                  </a:cubicBezTo>
                  <a:cubicBezTo>
                    <a:pt x="568" y="826"/>
                    <a:pt x="668" y="726"/>
                    <a:pt x="801" y="659"/>
                  </a:cubicBezTo>
                  <a:lnTo>
                    <a:pt x="1001" y="526"/>
                  </a:lnTo>
                  <a:cubicBezTo>
                    <a:pt x="1068" y="492"/>
                    <a:pt x="1102" y="425"/>
                    <a:pt x="1102" y="359"/>
                  </a:cubicBezTo>
                  <a:lnTo>
                    <a:pt x="1102" y="92"/>
                  </a:lnTo>
                  <a:cubicBezTo>
                    <a:pt x="1102" y="59"/>
                    <a:pt x="1068" y="25"/>
                    <a:pt x="1068" y="25"/>
                  </a:cubicBezTo>
                  <a:cubicBezTo>
                    <a:pt x="1052" y="9"/>
                    <a:pt x="1043" y="0"/>
                    <a:pt x="1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2874;p78">
              <a:extLst>
                <a:ext uri="{FF2B5EF4-FFF2-40B4-BE49-F238E27FC236}">
                  <a16:creationId xmlns:a16="http://schemas.microsoft.com/office/drawing/2014/main" id="{60FB4194-C0D5-45C1-EA07-42D004927404}"/>
                </a:ext>
              </a:extLst>
            </p:cNvPr>
            <p:cNvSpPr/>
            <p:nvPr/>
          </p:nvSpPr>
          <p:spPr>
            <a:xfrm>
              <a:off x="2067138" y="2270231"/>
              <a:ext cx="26373" cy="59600"/>
            </a:xfrm>
            <a:custGeom>
              <a:avLst/>
              <a:gdLst/>
              <a:ahLst/>
              <a:cxnLst/>
              <a:rect l="l" t="t" r="r" b="b"/>
              <a:pathLst>
                <a:path w="1635" h="3695" extrusionOk="0">
                  <a:moveTo>
                    <a:pt x="979" y="1690"/>
                  </a:moveTo>
                  <a:cubicBezTo>
                    <a:pt x="1012" y="1690"/>
                    <a:pt x="1042" y="1701"/>
                    <a:pt x="1068" y="1726"/>
                  </a:cubicBezTo>
                  <a:cubicBezTo>
                    <a:pt x="1168" y="1793"/>
                    <a:pt x="1201" y="1893"/>
                    <a:pt x="1201" y="1993"/>
                  </a:cubicBezTo>
                  <a:cubicBezTo>
                    <a:pt x="1201" y="2060"/>
                    <a:pt x="1201" y="2127"/>
                    <a:pt x="1201" y="2160"/>
                  </a:cubicBezTo>
                  <a:lnTo>
                    <a:pt x="1201" y="2327"/>
                  </a:lnTo>
                  <a:cubicBezTo>
                    <a:pt x="1201" y="2494"/>
                    <a:pt x="1168" y="2627"/>
                    <a:pt x="1068" y="2760"/>
                  </a:cubicBezTo>
                  <a:cubicBezTo>
                    <a:pt x="1034" y="2861"/>
                    <a:pt x="934" y="2961"/>
                    <a:pt x="801" y="3027"/>
                  </a:cubicBezTo>
                  <a:cubicBezTo>
                    <a:pt x="762" y="3066"/>
                    <a:pt x="711" y="3083"/>
                    <a:pt x="656" y="3083"/>
                  </a:cubicBezTo>
                  <a:cubicBezTo>
                    <a:pt x="617" y="3083"/>
                    <a:pt x="575" y="3075"/>
                    <a:pt x="534" y="3061"/>
                  </a:cubicBezTo>
                  <a:cubicBezTo>
                    <a:pt x="467" y="3027"/>
                    <a:pt x="434" y="2927"/>
                    <a:pt x="434" y="2727"/>
                  </a:cubicBezTo>
                  <a:cubicBezTo>
                    <a:pt x="401" y="2660"/>
                    <a:pt x="401" y="2560"/>
                    <a:pt x="434" y="2494"/>
                  </a:cubicBezTo>
                  <a:cubicBezTo>
                    <a:pt x="434" y="2327"/>
                    <a:pt x="467" y="2160"/>
                    <a:pt x="534" y="2027"/>
                  </a:cubicBezTo>
                  <a:cubicBezTo>
                    <a:pt x="601" y="1893"/>
                    <a:pt x="701" y="1826"/>
                    <a:pt x="801" y="1760"/>
                  </a:cubicBezTo>
                  <a:cubicBezTo>
                    <a:pt x="863" y="1719"/>
                    <a:pt x="925" y="1690"/>
                    <a:pt x="979" y="1690"/>
                  </a:cubicBezTo>
                  <a:close/>
                  <a:moveTo>
                    <a:pt x="1581" y="0"/>
                  </a:moveTo>
                  <a:cubicBezTo>
                    <a:pt x="1568" y="0"/>
                    <a:pt x="1551" y="9"/>
                    <a:pt x="1535" y="25"/>
                  </a:cubicBezTo>
                  <a:lnTo>
                    <a:pt x="1301" y="159"/>
                  </a:lnTo>
                  <a:cubicBezTo>
                    <a:pt x="1268" y="192"/>
                    <a:pt x="1268" y="192"/>
                    <a:pt x="1235" y="225"/>
                  </a:cubicBezTo>
                  <a:cubicBezTo>
                    <a:pt x="1235" y="259"/>
                    <a:pt x="1201" y="292"/>
                    <a:pt x="1201" y="325"/>
                  </a:cubicBezTo>
                  <a:lnTo>
                    <a:pt x="1201" y="1259"/>
                  </a:lnTo>
                  <a:cubicBezTo>
                    <a:pt x="1201" y="1226"/>
                    <a:pt x="1168" y="1226"/>
                    <a:pt x="1134" y="1226"/>
                  </a:cubicBezTo>
                  <a:cubicBezTo>
                    <a:pt x="1101" y="1193"/>
                    <a:pt x="1068" y="1193"/>
                    <a:pt x="1034" y="1193"/>
                  </a:cubicBezTo>
                  <a:lnTo>
                    <a:pt x="901" y="1193"/>
                  </a:lnTo>
                  <a:cubicBezTo>
                    <a:pt x="834" y="1193"/>
                    <a:pt x="768" y="1226"/>
                    <a:pt x="734" y="1259"/>
                  </a:cubicBezTo>
                  <a:cubicBezTo>
                    <a:pt x="601" y="1326"/>
                    <a:pt x="501" y="1426"/>
                    <a:pt x="434" y="1526"/>
                  </a:cubicBezTo>
                  <a:cubicBezTo>
                    <a:pt x="334" y="1626"/>
                    <a:pt x="267" y="1760"/>
                    <a:pt x="200" y="1893"/>
                  </a:cubicBezTo>
                  <a:cubicBezTo>
                    <a:pt x="134" y="2027"/>
                    <a:pt x="100" y="2160"/>
                    <a:pt x="67" y="2293"/>
                  </a:cubicBezTo>
                  <a:cubicBezTo>
                    <a:pt x="34" y="2427"/>
                    <a:pt x="0" y="2594"/>
                    <a:pt x="0" y="2727"/>
                  </a:cubicBezTo>
                  <a:lnTo>
                    <a:pt x="0" y="3027"/>
                  </a:lnTo>
                  <a:cubicBezTo>
                    <a:pt x="0" y="3127"/>
                    <a:pt x="0" y="3261"/>
                    <a:pt x="67" y="3361"/>
                  </a:cubicBezTo>
                  <a:cubicBezTo>
                    <a:pt x="67" y="3461"/>
                    <a:pt x="134" y="3561"/>
                    <a:pt x="200" y="3628"/>
                  </a:cubicBezTo>
                  <a:cubicBezTo>
                    <a:pt x="267" y="3661"/>
                    <a:pt x="334" y="3694"/>
                    <a:pt x="434" y="3694"/>
                  </a:cubicBezTo>
                  <a:cubicBezTo>
                    <a:pt x="534" y="3694"/>
                    <a:pt x="634" y="3694"/>
                    <a:pt x="734" y="3628"/>
                  </a:cubicBezTo>
                  <a:cubicBezTo>
                    <a:pt x="768" y="3594"/>
                    <a:pt x="834" y="3528"/>
                    <a:pt x="901" y="3494"/>
                  </a:cubicBezTo>
                  <a:cubicBezTo>
                    <a:pt x="968" y="3461"/>
                    <a:pt x="1001" y="3394"/>
                    <a:pt x="1034" y="3361"/>
                  </a:cubicBezTo>
                  <a:cubicBezTo>
                    <a:pt x="1068" y="3294"/>
                    <a:pt x="1101" y="3261"/>
                    <a:pt x="1134" y="3194"/>
                  </a:cubicBezTo>
                  <a:cubicBezTo>
                    <a:pt x="1168" y="3161"/>
                    <a:pt x="1201" y="3127"/>
                    <a:pt x="1201" y="3094"/>
                  </a:cubicBezTo>
                  <a:lnTo>
                    <a:pt x="1201" y="3194"/>
                  </a:lnTo>
                  <a:cubicBezTo>
                    <a:pt x="1201" y="3194"/>
                    <a:pt x="1201" y="3227"/>
                    <a:pt x="1235" y="3261"/>
                  </a:cubicBezTo>
                  <a:lnTo>
                    <a:pt x="1301" y="3261"/>
                  </a:lnTo>
                  <a:lnTo>
                    <a:pt x="1535" y="3094"/>
                  </a:lnTo>
                  <a:cubicBezTo>
                    <a:pt x="1568" y="3094"/>
                    <a:pt x="1601" y="3061"/>
                    <a:pt x="1601" y="3027"/>
                  </a:cubicBezTo>
                  <a:cubicBezTo>
                    <a:pt x="1635" y="2994"/>
                    <a:pt x="1635" y="2961"/>
                    <a:pt x="1635" y="2927"/>
                  </a:cubicBezTo>
                  <a:lnTo>
                    <a:pt x="1635" y="92"/>
                  </a:lnTo>
                  <a:cubicBezTo>
                    <a:pt x="1635" y="59"/>
                    <a:pt x="1635" y="25"/>
                    <a:pt x="1601" y="25"/>
                  </a:cubicBezTo>
                  <a:cubicBezTo>
                    <a:pt x="1601" y="9"/>
                    <a:pt x="1593" y="0"/>
                    <a:pt x="15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2875;p78">
              <a:extLst>
                <a:ext uri="{FF2B5EF4-FFF2-40B4-BE49-F238E27FC236}">
                  <a16:creationId xmlns:a16="http://schemas.microsoft.com/office/drawing/2014/main" id="{46F3BD82-B993-D7E2-CBA1-2140BA0C69C0}"/>
                </a:ext>
              </a:extLst>
            </p:cNvPr>
            <p:cNvSpPr/>
            <p:nvPr/>
          </p:nvSpPr>
          <p:spPr>
            <a:xfrm>
              <a:off x="1743764" y="2754341"/>
              <a:ext cx="30147" cy="55294"/>
            </a:xfrm>
            <a:custGeom>
              <a:avLst/>
              <a:gdLst/>
              <a:ahLst/>
              <a:cxnLst/>
              <a:rect l="l" t="t" r="r" b="b"/>
              <a:pathLst>
                <a:path w="1869" h="3428" extrusionOk="0">
                  <a:moveTo>
                    <a:pt x="1302" y="0"/>
                  </a:moveTo>
                  <a:cubicBezTo>
                    <a:pt x="1168" y="34"/>
                    <a:pt x="1035" y="67"/>
                    <a:pt x="935" y="167"/>
                  </a:cubicBezTo>
                  <a:cubicBezTo>
                    <a:pt x="801" y="234"/>
                    <a:pt x="668" y="301"/>
                    <a:pt x="568" y="401"/>
                  </a:cubicBezTo>
                  <a:cubicBezTo>
                    <a:pt x="468" y="501"/>
                    <a:pt x="368" y="634"/>
                    <a:pt x="301" y="734"/>
                  </a:cubicBezTo>
                  <a:cubicBezTo>
                    <a:pt x="234" y="868"/>
                    <a:pt x="167" y="1001"/>
                    <a:pt x="134" y="1134"/>
                  </a:cubicBezTo>
                  <a:cubicBezTo>
                    <a:pt x="67" y="1268"/>
                    <a:pt x="67" y="1401"/>
                    <a:pt x="67" y="1535"/>
                  </a:cubicBezTo>
                  <a:cubicBezTo>
                    <a:pt x="67" y="1635"/>
                    <a:pt x="67" y="1768"/>
                    <a:pt x="101" y="1868"/>
                  </a:cubicBezTo>
                  <a:cubicBezTo>
                    <a:pt x="134" y="2002"/>
                    <a:pt x="268" y="2102"/>
                    <a:pt x="434" y="2102"/>
                  </a:cubicBezTo>
                  <a:cubicBezTo>
                    <a:pt x="534" y="2102"/>
                    <a:pt x="601" y="2068"/>
                    <a:pt x="701" y="2035"/>
                  </a:cubicBezTo>
                  <a:lnTo>
                    <a:pt x="1035" y="1968"/>
                  </a:lnTo>
                  <a:cubicBezTo>
                    <a:pt x="1101" y="1935"/>
                    <a:pt x="1168" y="1935"/>
                    <a:pt x="1268" y="1902"/>
                  </a:cubicBezTo>
                  <a:cubicBezTo>
                    <a:pt x="1302" y="1902"/>
                    <a:pt x="1335" y="1902"/>
                    <a:pt x="1402" y="1935"/>
                  </a:cubicBezTo>
                  <a:cubicBezTo>
                    <a:pt x="1435" y="1968"/>
                    <a:pt x="1435" y="2002"/>
                    <a:pt x="1435" y="2068"/>
                  </a:cubicBezTo>
                  <a:cubicBezTo>
                    <a:pt x="1435" y="2135"/>
                    <a:pt x="1435" y="2202"/>
                    <a:pt x="1402" y="2269"/>
                  </a:cubicBezTo>
                  <a:cubicBezTo>
                    <a:pt x="1368" y="2335"/>
                    <a:pt x="1335" y="2402"/>
                    <a:pt x="1302" y="2435"/>
                  </a:cubicBezTo>
                  <a:cubicBezTo>
                    <a:pt x="1235" y="2502"/>
                    <a:pt x="1168" y="2569"/>
                    <a:pt x="1135" y="2602"/>
                  </a:cubicBezTo>
                  <a:cubicBezTo>
                    <a:pt x="1068" y="2636"/>
                    <a:pt x="1001" y="2702"/>
                    <a:pt x="935" y="2736"/>
                  </a:cubicBezTo>
                  <a:cubicBezTo>
                    <a:pt x="868" y="2769"/>
                    <a:pt x="801" y="2802"/>
                    <a:pt x="735" y="2802"/>
                  </a:cubicBezTo>
                  <a:cubicBezTo>
                    <a:pt x="701" y="2819"/>
                    <a:pt x="676" y="2827"/>
                    <a:pt x="655" y="2827"/>
                  </a:cubicBezTo>
                  <a:cubicBezTo>
                    <a:pt x="634" y="2827"/>
                    <a:pt x="618" y="2819"/>
                    <a:pt x="601" y="2802"/>
                  </a:cubicBezTo>
                  <a:cubicBezTo>
                    <a:pt x="568" y="2802"/>
                    <a:pt x="534" y="2802"/>
                    <a:pt x="501" y="2769"/>
                  </a:cubicBezTo>
                  <a:cubicBezTo>
                    <a:pt x="468" y="2736"/>
                    <a:pt x="468" y="2702"/>
                    <a:pt x="434" y="2702"/>
                  </a:cubicBezTo>
                  <a:cubicBezTo>
                    <a:pt x="434" y="2669"/>
                    <a:pt x="434" y="2636"/>
                    <a:pt x="401" y="2636"/>
                  </a:cubicBezTo>
                  <a:cubicBezTo>
                    <a:pt x="368" y="2636"/>
                    <a:pt x="368" y="2636"/>
                    <a:pt x="301" y="2669"/>
                  </a:cubicBezTo>
                  <a:lnTo>
                    <a:pt x="101" y="2802"/>
                  </a:lnTo>
                  <a:cubicBezTo>
                    <a:pt x="67" y="2802"/>
                    <a:pt x="34" y="2836"/>
                    <a:pt x="34" y="2869"/>
                  </a:cubicBezTo>
                  <a:cubicBezTo>
                    <a:pt x="1" y="2902"/>
                    <a:pt x="1" y="2936"/>
                    <a:pt x="1" y="2969"/>
                  </a:cubicBezTo>
                  <a:cubicBezTo>
                    <a:pt x="1" y="3069"/>
                    <a:pt x="34" y="3169"/>
                    <a:pt x="101" y="3269"/>
                  </a:cubicBezTo>
                  <a:cubicBezTo>
                    <a:pt x="134" y="3336"/>
                    <a:pt x="201" y="3369"/>
                    <a:pt x="301" y="3403"/>
                  </a:cubicBezTo>
                  <a:cubicBezTo>
                    <a:pt x="351" y="3419"/>
                    <a:pt x="401" y="3428"/>
                    <a:pt x="451" y="3428"/>
                  </a:cubicBezTo>
                  <a:cubicBezTo>
                    <a:pt x="501" y="3428"/>
                    <a:pt x="551" y="3419"/>
                    <a:pt x="601" y="3403"/>
                  </a:cubicBezTo>
                  <a:cubicBezTo>
                    <a:pt x="701" y="3369"/>
                    <a:pt x="835" y="3336"/>
                    <a:pt x="935" y="3269"/>
                  </a:cubicBezTo>
                  <a:cubicBezTo>
                    <a:pt x="1202" y="3103"/>
                    <a:pt x="1468" y="2869"/>
                    <a:pt x="1635" y="2602"/>
                  </a:cubicBezTo>
                  <a:cubicBezTo>
                    <a:pt x="1702" y="2502"/>
                    <a:pt x="1769" y="2369"/>
                    <a:pt x="1802" y="2202"/>
                  </a:cubicBezTo>
                  <a:cubicBezTo>
                    <a:pt x="1869" y="2068"/>
                    <a:pt x="1869" y="1935"/>
                    <a:pt x="1869" y="1802"/>
                  </a:cubicBezTo>
                  <a:cubicBezTo>
                    <a:pt x="1869" y="1702"/>
                    <a:pt x="1869" y="1601"/>
                    <a:pt x="1835" y="1501"/>
                  </a:cubicBezTo>
                  <a:cubicBezTo>
                    <a:pt x="1802" y="1435"/>
                    <a:pt x="1769" y="1368"/>
                    <a:pt x="1702" y="1335"/>
                  </a:cubicBezTo>
                  <a:cubicBezTo>
                    <a:pt x="1655" y="1311"/>
                    <a:pt x="1591" y="1287"/>
                    <a:pt x="1534" y="1287"/>
                  </a:cubicBezTo>
                  <a:cubicBezTo>
                    <a:pt x="1510" y="1287"/>
                    <a:pt x="1488" y="1291"/>
                    <a:pt x="1468" y="1301"/>
                  </a:cubicBezTo>
                  <a:cubicBezTo>
                    <a:pt x="1368" y="1301"/>
                    <a:pt x="1235" y="1301"/>
                    <a:pt x="1135" y="1335"/>
                  </a:cubicBezTo>
                  <a:lnTo>
                    <a:pt x="835" y="1435"/>
                  </a:lnTo>
                  <a:cubicBezTo>
                    <a:pt x="768" y="1468"/>
                    <a:pt x="701" y="1468"/>
                    <a:pt x="634" y="1468"/>
                  </a:cubicBezTo>
                  <a:cubicBezTo>
                    <a:pt x="601" y="1468"/>
                    <a:pt x="568" y="1435"/>
                    <a:pt x="534" y="1401"/>
                  </a:cubicBezTo>
                  <a:cubicBezTo>
                    <a:pt x="501" y="1368"/>
                    <a:pt x="501" y="1335"/>
                    <a:pt x="501" y="1268"/>
                  </a:cubicBezTo>
                  <a:cubicBezTo>
                    <a:pt x="501" y="1201"/>
                    <a:pt x="501" y="1168"/>
                    <a:pt x="534" y="1101"/>
                  </a:cubicBezTo>
                  <a:cubicBezTo>
                    <a:pt x="568" y="1034"/>
                    <a:pt x="601" y="1001"/>
                    <a:pt x="634" y="934"/>
                  </a:cubicBezTo>
                  <a:cubicBezTo>
                    <a:pt x="668" y="901"/>
                    <a:pt x="701" y="834"/>
                    <a:pt x="768" y="801"/>
                  </a:cubicBezTo>
                  <a:cubicBezTo>
                    <a:pt x="801" y="734"/>
                    <a:pt x="868" y="701"/>
                    <a:pt x="901" y="667"/>
                  </a:cubicBezTo>
                  <a:cubicBezTo>
                    <a:pt x="1001" y="601"/>
                    <a:pt x="1101" y="567"/>
                    <a:pt x="1202" y="567"/>
                  </a:cubicBezTo>
                  <a:cubicBezTo>
                    <a:pt x="1268" y="601"/>
                    <a:pt x="1335" y="634"/>
                    <a:pt x="1368" y="701"/>
                  </a:cubicBezTo>
                  <a:cubicBezTo>
                    <a:pt x="1368" y="701"/>
                    <a:pt x="1402" y="734"/>
                    <a:pt x="1402" y="734"/>
                  </a:cubicBezTo>
                  <a:lnTo>
                    <a:pt x="1502" y="734"/>
                  </a:lnTo>
                  <a:lnTo>
                    <a:pt x="1735" y="601"/>
                  </a:lnTo>
                  <a:cubicBezTo>
                    <a:pt x="1735" y="601"/>
                    <a:pt x="1769" y="567"/>
                    <a:pt x="1802" y="534"/>
                  </a:cubicBezTo>
                  <a:cubicBezTo>
                    <a:pt x="1802" y="501"/>
                    <a:pt x="1802" y="467"/>
                    <a:pt x="1802" y="434"/>
                  </a:cubicBezTo>
                  <a:cubicBezTo>
                    <a:pt x="1802" y="367"/>
                    <a:pt x="1769" y="267"/>
                    <a:pt x="1735" y="200"/>
                  </a:cubicBezTo>
                  <a:cubicBezTo>
                    <a:pt x="1702" y="134"/>
                    <a:pt x="1669" y="67"/>
                    <a:pt x="1568" y="34"/>
                  </a:cubicBezTo>
                  <a:cubicBezTo>
                    <a:pt x="1502" y="0"/>
                    <a:pt x="1402" y="0"/>
                    <a:pt x="13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2876;p78">
              <a:extLst>
                <a:ext uri="{FF2B5EF4-FFF2-40B4-BE49-F238E27FC236}">
                  <a16:creationId xmlns:a16="http://schemas.microsoft.com/office/drawing/2014/main" id="{1E595F0A-AD61-76B0-611E-8BAB4E7B7C59}"/>
                </a:ext>
              </a:extLst>
            </p:cNvPr>
            <p:cNvSpPr/>
            <p:nvPr/>
          </p:nvSpPr>
          <p:spPr>
            <a:xfrm>
              <a:off x="1779282" y="2741421"/>
              <a:ext cx="7000" cy="52213"/>
            </a:xfrm>
            <a:custGeom>
              <a:avLst/>
              <a:gdLst/>
              <a:ahLst/>
              <a:cxnLst/>
              <a:rect l="l" t="t" r="r" b="b"/>
              <a:pathLst>
                <a:path w="434" h="3237" extrusionOk="0">
                  <a:moveTo>
                    <a:pt x="367" y="1"/>
                  </a:moveTo>
                  <a:lnTo>
                    <a:pt x="67" y="168"/>
                  </a:lnTo>
                  <a:cubicBezTo>
                    <a:pt x="34" y="168"/>
                    <a:pt x="34" y="201"/>
                    <a:pt x="0" y="234"/>
                  </a:cubicBezTo>
                  <a:cubicBezTo>
                    <a:pt x="0" y="268"/>
                    <a:pt x="0" y="301"/>
                    <a:pt x="0" y="334"/>
                  </a:cubicBezTo>
                  <a:lnTo>
                    <a:pt x="0" y="668"/>
                  </a:lnTo>
                  <a:cubicBezTo>
                    <a:pt x="0" y="701"/>
                    <a:pt x="0" y="701"/>
                    <a:pt x="0" y="735"/>
                  </a:cubicBezTo>
                  <a:lnTo>
                    <a:pt x="67" y="735"/>
                  </a:lnTo>
                  <a:lnTo>
                    <a:pt x="367" y="568"/>
                  </a:lnTo>
                  <a:cubicBezTo>
                    <a:pt x="367" y="568"/>
                    <a:pt x="401" y="534"/>
                    <a:pt x="434" y="501"/>
                  </a:cubicBezTo>
                  <a:cubicBezTo>
                    <a:pt x="434" y="468"/>
                    <a:pt x="434" y="434"/>
                    <a:pt x="434" y="401"/>
                  </a:cubicBezTo>
                  <a:lnTo>
                    <a:pt x="434" y="67"/>
                  </a:lnTo>
                  <a:cubicBezTo>
                    <a:pt x="434" y="34"/>
                    <a:pt x="434" y="1"/>
                    <a:pt x="434" y="1"/>
                  </a:cubicBezTo>
                  <a:close/>
                  <a:moveTo>
                    <a:pt x="334" y="835"/>
                  </a:moveTo>
                  <a:lnTo>
                    <a:pt x="100" y="968"/>
                  </a:lnTo>
                  <a:cubicBezTo>
                    <a:pt x="67" y="1001"/>
                    <a:pt x="34" y="1001"/>
                    <a:pt x="34" y="1035"/>
                  </a:cubicBezTo>
                  <a:cubicBezTo>
                    <a:pt x="0" y="1068"/>
                    <a:pt x="0" y="1102"/>
                    <a:pt x="0" y="1135"/>
                  </a:cubicBezTo>
                  <a:lnTo>
                    <a:pt x="0" y="3170"/>
                  </a:lnTo>
                  <a:cubicBezTo>
                    <a:pt x="0" y="3203"/>
                    <a:pt x="0" y="3203"/>
                    <a:pt x="34" y="3236"/>
                  </a:cubicBezTo>
                  <a:lnTo>
                    <a:pt x="100" y="3236"/>
                  </a:lnTo>
                  <a:lnTo>
                    <a:pt x="334" y="3103"/>
                  </a:lnTo>
                  <a:cubicBezTo>
                    <a:pt x="367" y="3070"/>
                    <a:pt x="401" y="3036"/>
                    <a:pt x="401" y="3036"/>
                  </a:cubicBezTo>
                  <a:cubicBezTo>
                    <a:pt x="401" y="3003"/>
                    <a:pt x="434" y="2970"/>
                    <a:pt x="434" y="2936"/>
                  </a:cubicBezTo>
                  <a:lnTo>
                    <a:pt x="434" y="901"/>
                  </a:lnTo>
                  <a:cubicBezTo>
                    <a:pt x="434" y="868"/>
                    <a:pt x="434" y="835"/>
                    <a:pt x="401"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2877;p78">
              <a:extLst>
                <a:ext uri="{FF2B5EF4-FFF2-40B4-BE49-F238E27FC236}">
                  <a16:creationId xmlns:a16="http://schemas.microsoft.com/office/drawing/2014/main" id="{06B7B509-B689-DE6C-B8CE-6466EC754860}"/>
                </a:ext>
              </a:extLst>
            </p:cNvPr>
            <p:cNvSpPr/>
            <p:nvPr/>
          </p:nvSpPr>
          <p:spPr>
            <a:xfrm>
              <a:off x="1792735" y="2736178"/>
              <a:ext cx="26373" cy="61084"/>
            </a:xfrm>
            <a:custGeom>
              <a:avLst/>
              <a:gdLst/>
              <a:ahLst/>
              <a:cxnLst/>
              <a:rect l="l" t="t" r="r" b="b"/>
              <a:pathLst>
                <a:path w="1635" h="3787" extrusionOk="0">
                  <a:moveTo>
                    <a:pt x="946" y="871"/>
                  </a:moveTo>
                  <a:cubicBezTo>
                    <a:pt x="985" y="871"/>
                    <a:pt x="1026" y="879"/>
                    <a:pt x="1068" y="893"/>
                  </a:cubicBezTo>
                  <a:cubicBezTo>
                    <a:pt x="1134" y="960"/>
                    <a:pt x="1201" y="1060"/>
                    <a:pt x="1168" y="1160"/>
                  </a:cubicBezTo>
                  <a:cubicBezTo>
                    <a:pt x="1168" y="1226"/>
                    <a:pt x="1168" y="1293"/>
                    <a:pt x="1168" y="1326"/>
                  </a:cubicBezTo>
                  <a:lnTo>
                    <a:pt x="1168" y="1493"/>
                  </a:lnTo>
                  <a:cubicBezTo>
                    <a:pt x="1168" y="1660"/>
                    <a:pt x="1134" y="1793"/>
                    <a:pt x="1068" y="1927"/>
                  </a:cubicBezTo>
                  <a:cubicBezTo>
                    <a:pt x="1001" y="2027"/>
                    <a:pt x="901" y="2127"/>
                    <a:pt x="801" y="2194"/>
                  </a:cubicBezTo>
                  <a:cubicBezTo>
                    <a:pt x="742" y="2233"/>
                    <a:pt x="684" y="2249"/>
                    <a:pt x="625" y="2249"/>
                  </a:cubicBezTo>
                  <a:cubicBezTo>
                    <a:pt x="583" y="2249"/>
                    <a:pt x="542" y="2241"/>
                    <a:pt x="501" y="2227"/>
                  </a:cubicBezTo>
                  <a:cubicBezTo>
                    <a:pt x="434" y="2194"/>
                    <a:pt x="400" y="2094"/>
                    <a:pt x="400" y="1894"/>
                  </a:cubicBezTo>
                  <a:cubicBezTo>
                    <a:pt x="367" y="1827"/>
                    <a:pt x="367" y="1727"/>
                    <a:pt x="400" y="1660"/>
                  </a:cubicBezTo>
                  <a:cubicBezTo>
                    <a:pt x="400" y="1493"/>
                    <a:pt x="434" y="1326"/>
                    <a:pt x="501" y="1193"/>
                  </a:cubicBezTo>
                  <a:cubicBezTo>
                    <a:pt x="567" y="1093"/>
                    <a:pt x="667" y="993"/>
                    <a:pt x="801" y="926"/>
                  </a:cubicBezTo>
                  <a:cubicBezTo>
                    <a:pt x="840" y="887"/>
                    <a:pt x="890" y="871"/>
                    <a:pt x="946" y="871"/>
                  </a:cubicBezTo>
                  <a:close/>
                  <a:moveTo>
                    <a:pt x="1580" y="1"/>
                  </a:moveTo>
                  <a:cubicBezTo>
                    <a:pt x="1568" y="1"/>
                    <a:pt x="1551" y="9"/>
                    <a:pt x="1535" y="26"/>
                  </a:cubicBezTo>
                  <a:lnTo>
                    <a:pt x="1301" y="159"/>
                  </a:lnTo>
                  <a:cubicBezTo>
                    <a:pt x="1268" y="159"/>
                    <a:pt x="1234" y="192"/>
                    <a:pt x="1234" y="226"/>
                  </a:cubicBezTo>
                  <a:cubicBezTo>
                    <a:pt x="1201" y="259"/>
                    <a:pt x="1201" y="292"/>
                    <a:pt x="1201" y="326"/>
                  </a:cubicBezTo>
                  <a:lnTo>
                    <a:pt x="1201" y="426"/>
                  </a:lnTo>
                  <a:cubicBezTo>
                    <a:pt x="1201" y="392"/>
                    <a:pt x="1168" y="392"/>
                    <a:pt x="1134" y="392"/>
                  </a:cubicBezTo>
                  <a:cubicBezTo>
                    <a:pt x="1101" y="359"/>
                    <a:pt x="1068" y="359"/>
                    <a:pt x="1034" y="359"/>
                  </a:cubicBezTo>
                  <a:cubicBezTo>
                    <a:pt x="1018" y="342"/>
                    <a:pt x="993" y="334"/>
                    <a:pt x="968" y="334"/>
                  </a:cubicBezTo>
                  <a:cubicBezTo>
                    <a:pt x="943" y="334"/>
                    <a:pt x="918" y="342"/>
                    <a:pt x="901" y="359"/>
                  </a:cubicBezTo>
                  <a:cubicBezTo>
                    <a:pt x="834" y="359"/>
                    <a:pt x="767" y="392"/>
                    <a:pt x="701" y="426"/>
                  </a:cubicBezTo>
                  <a:cubicBezTo>
                    <a:pt x="601" y="493"/>
                    <a:pt x="501" y="593"/>
                    <a:pt x="434" y="693"/>
                  </a:cubicBezTo>
                  <a:cubicBezTo>
                    <a:pt x="334" y="793"/>
                    <a:pt x="267" y="893"/>
                    <a:pt x="200" y="1026"/>
                  </a:cubicBezTo>
                  <a:cubicBezTo>
                    <a:pt x="134" y="1160"/>
                    <a:pt x="67" y="1293"/>
                    <a:pt x="67" y="1460"/>
                  </a:cubicBezTo>
                  <a:cubicBezTo>
                    <a:pt x="0" y="1593"/>
                    <a:pt x="0" y="1727"/>
                    <a:pt x="0" y="1860"/>
                  </a:cubicBezTo>
                  <a:lnTo>
                    <a:pt x="0" y="2027"/>
                  </a:lnTo>
                  <a:lnTo>
                    <a:pt x="0" y="2160"/>
                  </a:lnTo>
                  <a:cubicBezTo>
                    <a:pt x="0" y="2294"/>
                    <a:pt x="0" y="2394"/>
                    <a:pt x="67" y="2527"/>
                  </a:cubicBezTo>
                  <a:cubicBezTo>
                    <a:pt x="67" y="2627"/>
                    <a:pt x="134" y="2694"/>
                    <a:pt x="200" y="2761"/>
                  </a:cubicBezTo>
                  <a:cubicBezTo>
                    <a:pt x="267" y="2828"/>
                    <a:pt x="334" y="2861"/>
                    <a:pt x="434" y="2861"/>
                  </a:cubicBezTo>
                  <a:cubicBezTo>
                    <a:pt x="534" y="2861"/>
                    <a:pt x="634" y="2828"/>
                    <a:pt x="701" y="2761"/>
                  </a:cubicBezTo>
                  <a:cubicBezTo>
                    <a:pt x="767" y="2727"/>
                    <a:pt x="834" y="2694"/>
                    <a:pt x="901" y="2661"/>
                  </a:cubicBezTo>
                  <a:cubicBezTo>
                    <a:pt x="934" y="2594"/>
                    <a:pt x="1001" y="2561"/>
                    <a:pt x="1034" y="2494"/>
                  </a:cubicBezTo>
                  <a:cubicBezTo>
                    <a:pt x="1068" y="2461"/>
                    <a:pt x="1101" y="2394"/>
                    <a:pt x="1134" y="2361"/>
                  </a:cubicBezTo>
                  <a:cubicBezTo>
                    <a:pt x="1168" y="2327"/>
                    <a:pt x="1201" y="2260"/>
                    <a:pt x="1201" y="2227"/>
                  </a:cubicBezTo>
                  <a:lnTo>
                    <a:pt x="1201" y="2394"/>
                  </a:lnTo>
                  <a:cubicBezTo>
                    <a:pt x="1201" y="2461"/>
                    <a:pt x="1201" y="2561"/>
                    <a:pt x="1168" y="2627"/>
                  </a:cubicBezTo>
                  <a:cubicBezTo>
                    <a:pt x="1134" y="2694"/>
                    <a:pt x="1101" y="2761"/>
                    <a:pt x="1068" y="2828"/>
                  </a:cubicBezTo>
                  <a:cubicBezTo>
                    <a:pt x="1034" y="2894"/>
                    <a:pt x="1001" y="2961"/>
                    <a:pt x="934" y="2994"/>
                  </a:cubicBezTo>
                  <a:cubicBezTo>
                    <a:pt x="901" y="3061"/>
                    <a:pt x="867" y="3094"/>
                    <a:pt x="801" y="3128"/>
                  </a:cubicBezTo>
                  <a:cubicBezTo>
                    <a:pt x="734" y="3161"/>
                    <a:pt x="667" y="3228"/>
                    <a:pt x="567" y="3228"/>
                  </a:cubicBezTo>
                  <a:cubicBezTo>
                    <a:pt x="534" y="3228"/>
                    <a:pt x="501" y="3194"/>
                    <a:pt x="467" y="3161"/>
                  </a:cubicBezTo>
                  <a:lnTo>
                    <a:pt x="400" y="3128"/>
                  </a:lnTo>
                  <a:lnTo>
                    <a:pt x="334" y="3128"/>
                  </a:lnTo>
                  <a:lnTo>
                    <a:pt x="100" y="3261"/>
                  </a:lnTo>
                  <a:cubicBezTo>
                    <a:pt x="34" y="3295"/>
                    <a:pt x="0" y="3361"/>
                    <a:pt x="0" y="3428"/>
                  </a:cubicBezTo>
                  <a:cubicBezTo>
                    <a:pt x="0" y="3495"/>
                    <a:pt x="34" y="3595"/>
                    <a:pt x="67" y="3628"/>
                  </a:cubicBezTo>
                  <a:cubicBezTo>
                    <a:pt x="134" y="3695"/>
                    <a:pt x="167" y="3728"/>
                    <a:pt x="234" y="3762"/>
                  </a:cubicBezTo>
                  <a:cubicBezTo>
                    <a:pt x="284" y="3778"/>
                    <a:pt x="325" y="3787"/>
                    <a:pt x="367" y="3787"/>
                  </a:cubicBezTo>
                  <a:cubicBezTo>
                    <a:pt x="409" y="3787"/>
                    <a:pt x="451" y="3778"/>
                    <a:pt x="501" y="3762"/>
                  </a:cubicBezTo>
                  <a:cubicBezTo>
                    <a:pt x="601" y="3762"/>
                    <a:pt x="701" y="3695"/>
                    <a:pt x="801" y="3661"/>
                  </a:cubicBezTo>
                  <a:cubicBezTo>
                    <a:pt x="1068" y="3495"/>
                    <a:pt x="1268" y="3295"/>
                    <a:pt x="1401" y="3028"/>
                  </a:cubicBezTo>
                  <a:cubicBezTo>
                    <a:pt x="1568" y="2761"/>
                    <a:pt x="1635" y="2427"/>
                    <a:pt x="1635" y="2127"/>
                  </a:cubicBezTo>
                  <a:lnTo>
                    <a:pt x="1635" y="92"/>
                  </a:lnTo>
                  <a:cubicBezTo>
                    <a:pt x="1635" y="59"/>
                    <a:pt x="1635" y="26"/>
                    <a:pt x="1601" y="26"/>
                  </a:cubicBezTo>
                  <a:cubicBezTo>
                    <a:pt x="1601" y="9"/>
                    <a:pt x="1593" y="1"/>
                    <a:pt x="15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2878;p78">
              <a:extLst>
                <a:ext uri="{FF2B5EF4-FFF2-40B4-BE49-F238E27FC236}">
                  <a16:creationId xmlns:a16="http://schemas.microsoft.com/office/drawing/2014/main" id="{A3A8A910-D219-E6C3-72A9-BD5547DA844D}"/>
                </a:ext>
              </a:extLst>
            </p:cNvPr>
            <p:cNvSpPr/>
            <p:nvPr/>
          </p:nvSpPr>
          <p:spPr>
            <a:xfrm>
              <a:off x="1826091" y="2719903"/>
              <a:ext cx="25308" cy="46825"/>
            </a:xfrm>
            <a:custGeom>
              <a:avLst/>
              <a:gdLst/>
              <a:ahLst/>
              <a:cxnLst/>
              <a:rect l="l" t="t" r="r" b="b"/>
              <a:pathLst>
                <a:path w="1569" h="2903" extrusionOk="0">
                  <a:moveTo>
                    <a:pt x="1201" y="0"/>
                  </a:moveTo>
                  <a:cubicBezTo>
                    <a:pt x="1101" y="34"/>
                    <a:pt x="968" y="67"/>
                    <a:pt x="901" y="134"/>
                  </a:cubicBezTo>
                  <a:cubicBezTo>
                    <a:pt x="768" y="201"/>
                    <a:pt x="701" y="267"/>
                    <a:pt x="601" y="367"/>
                  </a:cubicBezTo>
                  <a:cubicBezTo>
                    <a:pt x="534" y="467"/>
                    <a:pt x="467" y="568"/>
                    <a:pt x="401" y="668"/>
                  </a:cubicBezTo>
                  <a:lnTo>
                    <a:pt x="401" y="568"/>
                  </a:lnTo>
                  <a:cubicBezTo>
                    <a:pt x="401" y="534"/>
                    <a:pt x="401" y="501"/>
                    <a:pt x="401" y="501"/>
                  </a:cubicBezTo>
                  <a:cubicBezTo>
                    <a:pt x="384" y="484"/>
                    <a:pt x="367" y="476"/>
                    <a:pt x="355" y="476"/>
                  </a:cubicBezTo>
                  <a:cubicBezTo>
                    <a:pt x="342" y="476"/>
                    <a:pt x="334" y="484"/>
                    <a:pt x="334" y="501"/>
                  </a:cubicBezTo>
                  <a:lnTo>
                    <a:pt x="67" y="634"/>
                  </a:lnTo>
                  <a:cubicBezTo>
                    <a:pt x="67" y="668"/>
                    <a:pt x="34" y="668"/>
                    <a:pt x="34" y="701"/>
                  </a:cubicBezTo>
                  <a:cubicBezTo>
                    <a:pt x="0" y="734"/>
                    <a:pt x="0" y="768"/>
                    <a:pt x="0" y="801"/>
                  </a:cubicBezTo>
                  <a:lnTo>
                    <a:pt x="0" y="2836"/>
                  </a:lnTo>
                  <a:cubicBezTo>
                    <a:pt x="0" y="2869"/>
                    <a:pt x="0" y="2869"/>
                    <a:pt x="34" y="2903"/>
                  </a:cubicBezTo>
                  <a:lnTo>
                    <a:pt x="67" y="2903"/>
                  </a:lnTo>
                  <a:lnTo>
                    <a:pt x="334" y="2736"/>
                  </a:lnTo>
                  <a:cubicBezTo>
                    <a:pt x="367" y="2736"/>
                    <a:pt x="367" y="2702"/>
                    <a:pt x="401" y="2669"/>
                  </a:cubicBezTo>
                  <a:cubicBezTo>
                    <a:pt x="401" y="2636"/>
                    <a:pt x="401" y="2602"/>
                    <a:pt x="401" y="2569"/>
                  </a:cubicBezTo>
                  <a:lnTo>
                    <a:pt x="401" y="1468"/>
                  </a:lnTo>
                  <a:cubicBezTo>
                    <a:pt x="401" y="1301"/>
                    <a:pt x="434" y="1168"/>
                    <a:pt x="501" y="1001"/>
                  </a:cubicBezTo>
                  <a:cubicBezTo>
                    <a:pt x="567" y="868"/>
                    <a:pt x="667" y="768"/>
                    <a:pt x="801" y="701"/>
                  </a:cubicBezTo>
                  <a:cubicBezTo>
                    <a:pt x="851" y="668"/>
                    <a:pt x="901" y="651"/>
                    <a:pt x="947" y="651"/>
                  </a:cubicBezTo>
                  <a:cubicBezTo>
                    <a:pt x="993" y="651"/>
                    <a:pt x="1034" y="668"/>
                    <a:pt x="1068" y="701"/>
                  </a:cubicBezTo>
                  <a:cubicBezTo>
                    <a:pt x="1134" y="801"/>
                    <a:pt x="1168" y="934"/>
                    <a:pt x="1168" y="1068"/>
                  </a:cubicBezTo>
                  <a:lnTo>
                    <a:pt x="1168" y="2169"/>
                  </a:lnTo>
                  <a:cubicBezTo>
                    <a:pt x="1168" y="2169"/>
                    <a:pt x="1168" y="2202"/>
                    <a:pt x="1168" y="2235"/>
                  </a:cubicBezTo>
                  <a:lnTo>
                    <a:pt x="1235" y="2235"/>
                  </a:lnTo>
                  <a:lnTo>
                    <a:pt x="1501" y="2069"/>
                  </a:lnTo>
                  <a:cubicBezTo>
                    <a:pt x="1535" y="2035"/>
                    <a:pt x="1568" y="1969"/>
                    <a:pt x="1568" y="1935"/>
                  </a:cubicBezTo>
                  <a:lnTo>
                    <a:pt x="1568" y="734"/>
                  </a:lnTo>
                  <a:cubicBezTo>
                    <a:pt x="1568" y="634"/>
                    <a:pt x="1568" y="501"/>
                    <a:pt x="1535" y="367"/>
                  </a:cubicBezTo>
                  <a:cubicBezTo>
                    <a:pt x="1535" y="267"/>
                    <a:pt x="1501" y="201"/>
                    <a:pt x="1435" y="101"/>
                  </a:cubicBezTo>
                  <a:cubicBezTo>
                    <a:pt x="1368" y="67"/>
                    <a:pt x="1301" y="34"/>
                    <a:pt x="1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2879;p78">
              <a:extLst>
                <a:ext uri="{FF2B5EF4-FFF2-40B4-BE49-F238E27FC236}">
                  <a16:creationId xmlns:a16="http://schemas.microsoft.com/office/drawing/2014/main" id="{6FA24B10-0449-9504-1A7C-0CEFB8148306}"/>
                </a:ext>
              </a:extLst>
            </p:cNvPr>
            <p:cNvSpPr/>
            <p:nvPr/>
          </p:nvSpPr>
          <p:spPr>
            <a:xfrm>
              <a:off x="1870207" y="2691918"/>
              <a:ext cx="25308" cy="46293"/>
            </a:xfrm>
            <a:custGeom>
              <a:avLst/>
              <a:gdLst/>
              <a:ahLst/>
              <a:cxnLst/>
              <a:rect l="l" t="t" r="r" b="b"/>
              <a:pathLst>
                <a:path w="1569" h="2870" extrusionOk="0">
                  <a:moveTo>
                    <a:pt x="1468" y="1"/>
                  </a:moveTo>
                  <a:lnTo>
                    <a:pt x="1235" y="134"/>
                  </a:lnTo>
                  <a:cubicBezTo>
                    <a:pt x="1201" y="168"/>
                    <a:pt x="1168" y="168"/>
                    <a:pt x="1168" y="201"/>
                  </a:cubicBezTo>
                  <a:cubicBezTo>
                    <a:pt x="1135" y="234"/>
                    <a:pt x="1135" y="268"/>
                    <a:pt x="1135" y="301"/>
                  </a:cubicBezTo>
                  <a:lnTo>
                    <a:pt x="1135" y="1402"/>
                  </a:lnTo>
                  <a:cubicBezTo>
                    <a:pt x="1135" y="1569"/>
                    <a:pt x="1101" y="1735"/>
                    <a:pt x="1035" y="1869"/>
                  </a:cubicBezTo>
                  <a:cubicBezTo>
                    <a:pt x="1001" y="2002"/>
                    <a:pt x="901" y="2136"/>
                    <a:pt x="768" y="2202"/>
                  </a:cubicBezTo>
                  <a:cubicBezTo>
                    <a:pt x="718" y="2236"/>
                    <a:pt x="668" y="2252"/>
                    <a:pt x="622" y="2252"/>
                  </a:cubicBezTo>
                  <a:cubicBezTo>
                    <a:pt x="576" y="2252"/>
                    <a:pt x="534" y="2236"/>
                    <a:pt x="501" y="2202"/>
                  </a:cubicBezTo>
                  <a:cubicBezTo>
                    <a:pt x="434" y="2069"/>
                    <a:pt x="401" y="1936"/>
                    <a:pt x="434" y="1836"/>
                  </a:cubicBezTo>
                  <a:lnTo>
                    <a:pt x="434" y="735"/>
                  </a:lnTo>
                  <a:cubicBezTo>
                    <a:pt x="434" y="701"/>
                    <a:pt x="434" y="668"/>
                    <a:pt x="401" y="668"/>
                  </a:cubicBezTo>
                  <a:cubicBezTo>
                    <a:pt x="384" y="651"/>
                    <a:pt x="376" y="643"/>
                    <a:pt x="368" y="643"/>
                  </a:cubicBezTo>
                  <a:cubicBezTo>
                    <a:pt x="359" y="643"/>
                    <a:pt x="351" y="651"/>
                    <a:pt x="334" y="668"/>
                  </a:cubicBezTo>
                  <a:lnTo>
                    <a:pt x="101" y="801"/>
                  </a:lnTo>
                  <a:cubicBezTo>
                    <a:pt x="67" y="801"/>
                    <a:pt x="34" y="835"/>
                    <a:pt x="34" y="868"/>
                  </a:cubicBezTo>
                  <a:cubicBezTo>
                    <a:pt x="1" y="902"/>
                    <a:pt x="1" y="935"/>
                    <a:pt x="1" y="968"/>
                  </a:cubicBezTo>
                  <a:lnTo>
                    <a:pt x="1" y="2136"/>
                  </a:lnTo>
                  <a:cubicBezTo>
                    <a:pt x="1" y="2269"/>
                    <a:pt x="1" y="2369"/>
                    <a:pt x="34" y="2503"/>
                  </a:cubicBezTo>
                  <a:cubicBezTo>
                    <a:pt x="67" y="2603"/>
                    <a:pt x="101" y="2669"/>
                    <a:pt x="134" y="2770"/>
                  </a:cubicBezTo>
                  <a:cubicBezTo>
                    <a:pt x="201" y="2836"/>
                    <a:pt x="267" y="2870"/>
                    <a:pt x="368" y="2870"/>
                  </a:cubicBezTo>
                  <a:cubicBezTo>
                    <a:pt x="468" y="2870"/>
                    <a:pt x="601" y="2836"/>
                    <a:pt x="701" y="2770"/>
                  </a:cubicBezTo>
                  <a:cubicBezTo>
                    <a:pt x="801" y="2703"/>
                    <a:pt x="868" y="2603"/>
                    <a:pt x="968" y="2536"/>
                  </a:cubicBezTo>
                  <a:cubicBezTo>
                    <a:pt x="1035" y="2436"/>
                    <a:pt x="1068" y="2336"/>
                    <a:pt x="1135" y="2236"/>
                  </a:cubicBezTo>
                  <a:lnTo>
                    <a:pt x="1135" y="2336"/>
                  </a:lnTo>
                  <a:cubicBezTo>
                    <a:pt x="1135" y="2369"/>
                    <a:pt x="1135" y="2369"/>
                    <a:pt x="1168" y="2403"/>
                  </a:cubicBezTo>
                  <a:lnTo>
                    <a:pt x="1235" y="2403"/>
                  </a:lnTo>
                  <a:lnTo>
                    <a:pt x="1468" y="2269"/>
                  </a:lnTo>
                  <a:cubicBezTo>
                    <a:pt x="1502" y="2236"/>
                    <a:pt x="1535" y="2236"/>
                    <a:pt x="1535" y="2202"/>
                  </a:cubicBezTo>
                  <a:cubicBezTo>
                    <a:pt x="1535" y="2169"/>
                    <a:pt x="1568" y="2136"/>
                    <a:pt x="1568" y="2102"/>
                  </a:cubicBezTo>
                  <a:lnTo>
                    <a:pt x="1568" y="68"/>
                  </a:lnTo>
                  <a:cubicBezTo>
                    <a:pt x="1568" y="34"/>
                    <a:pt x="1568" y="34"/>
                    <a:pt x="15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2880;p78">
              <a:extLst>
                <a:ext uri="{FF2B5EF4-FFF2-40B4-BE49-F238E27FC236}">
                  <a16:creationId xmlns:a16="http://schemas.microsoft.com/office/drawing/2014/main" id="{A381C9A9-8D81-E53E-DBEC-F1525517FFEA}"/>
                </a:ext>
              </a:extLst>
            </p:cNvPr>
            <p:cNvSpPr/>
            <p:nvPr/>
          </p:nvSpPr>
          <p:spPr>
            <a:xfrm>
              <a:off x="1902499" y="2676320"/>
              <a:ext cx="26905" cy="59197"/>
            </a:xfrm>
            <a:custGeom>
              <a:avLst/>
              <a:gdLst/>
              <a:ahLst/>
              <a:cxnLst/>
              <a:rect l="l" t="t" r="r" b="b"/>
              <a:pathLst>
                <a:path w="1668" h="3670" extrusionOk="0">
                  <a:moveTo>
                    <a:pt x="979" y="612"/>
                  </a:moveTo>
                  <a:cubicBezTo>
                    <a:pt x="1018" y="612"/>
                    <a:pt x="1059" y="620"/>
                    <a:pt x="1101" y="634"/>
                  </a:cubicBezTo>
                  <a:cubicBezTo>
                    <a:pt x="1168" y="668"/>
                    <a:pt x="1234" y="768"/>
                    <a:pt x="1234" y="968"/>
                  </a:cubicBezTo>
                  <a:cubicBezTo>
                    <a:pt x="1234" y="1035"/>
                    <a:pt x="1234" y="1101"/>
                    <a:pt x="1234" y="1201"/>
                  </a:cubicBezTo>
                  <a:cubicBezTo>
                    <a:pt x="1201" y="1368"/>
                    <a:pt x="1168" y="1535"/>
                    <a:pt x="1101" y="1668"/>
                  </a:cubicBezTo>
                  <a:cubicBezTo>
                    <a:pt x="1034" y="1768"/>
                    <a:pt x="934" y="1869"/>
                    <a:pt x="834" y="1935"/>
                  </a:cubicBezTo>
                  <a:cubicBezTo>
                    <a:pt x="775" y="1974"/>
                    <a:pt x="717" y="1991"/>
                    <a:pt x="665" y="1991"/>
                  </a:cubicBezTo>
                  <a:cubicBezTo>
                    <a:pt x="628" y="1991"/>
                    <a:pt x="595" y="1982"/>
                    <a:pt x="567" y="1969"/>
                  </a:cubicBezTo>
                  <a:cubicBezTo>
                    <a:pt x="467" y="1902"/>
                    <a:pt x="434" y="1802"/>
                    <a:pt x="434" y="1668"/>
                  </a:cubicBezTo>
                  <a:lnTo>
                    <a:pt x="434" y="1535"/>
                  </a:lnTo>
                  <a:lnTo>
                    <a:pt x="434" y="1368"/>
                  </a:lnTo>
                  <a:cubicBezTo>
                    <a:pt x="434" y="1201"/>
                    <a:pt x="500" y="1068"/>
                    <a:pt x="567" y="935"/>
                  </a:cubicBezTo>
                  <a:cubicBezTo>
                    <a:pt x="634" y="834"/>
                    <a:pt x="701" y="734"/>
                    <a:pt x="834" y="668"/>
                  </a:cubicBezTo>
                  <a:cubicBezTo>
                    <a:pt x="873" y="629"/>
                    <a:pt x="924" y="612"/>
                    <a:pt x="979" y="612"/>
                  </a:cubicBezTo>
                  <a:close/>
                  <a:moveTo>
                    <a:pt x="1234" y="1"/>
                  </a:moveTo>
                  <a:cubicBezTo>
                    <a:pt x="1101" y="1"/>
                    <a:pt x="1001" y="34"/>
                    <a:pt x="934" y="101"/>
                  </a:cubicBezTo>
                  <a:cubicBezTo>
                    <a:pt x="867" y="134"/>
                    <a:pt x="801" y="167"/>
                    <a:pt x="734" y="234"/>
                  </a:cubicBezTo>
                  <a:cubicBezTo>
                    <a:pt x="701" y="267"/>
                    <a:pt x="634" y="334"/>
                    <a:pt x="600" y="367"/>
                  </a:cubicBezTo>
                  <a:cubicBezTo>
                    <a:pt x="567" y="434"/>
                    <a:pt x="534" y="468"/>
                    <a:pt x="500" y="534"/>
                  </a:cubicBezTo>
                  <a:cubicBezTo>
                    <a:pt x="467" y="568"/>
                    <a:pt x="434" y="601"/>
                    <a:pt x="434" y="634"/>
                  </a:cubicBezTo>
                  <a:lnTo>
                    <a:pt x="434" y="534"/>
                  </a:lnTo>
                  <a:cubicBezTo>
                    <a:pt x="434" y="501"/>
                    <a:pt x="434" y="501"/>
                    <a:pt x="400" y="468"/>
                  </a:cubicBezTo>
                  <a:lnTo>
                    <a:pt x="334" y="468"/>
                  </a:lnTo>
                  <a:lnTo>
                    <a:pt x="100" y="601"/>
                  </a:lnTo>
                  <a:cubicBezTo>
                    <a:pt x="67" y="634"/>
                    <a:pt x="33" y="668"/>
                    <a:pt x="33" y="701"/>
                  </a:cubicBezTo>
                  <a:cubicBezTo>
                    <a:pt x="33" y="734"/>
                    <a:pt x="0" y="734"/>
                    <a:pt x="0" y="801"/>
                  </a:cubicBezTo>
                  <a:lnTo>
                    <a:pt x="0" y="3603"/>
                  </a:lnTo>
                  <a:cubicBezTo>
                    <a:pt x="0" y="3636"/>
                    <a:pt x="0" y="3636"/>
                    <a:pt x="33" y="3670"/>
                  </a:cubicBezTo>
                  <a:lnTo>
                    <a:pt x="100" y="3670"/>
                  </a:lnTo>
                  <a:lnTo>
                    <a:pt x="334" y="3536"/>
                  </a:lnTo>
                  <a:cubicBezTo>
                    <a:pt x="367" y="3503"/>
                    <a:pt x="400" y="3470"/>
                    <a:pt x="400" y="3470"/>
                  </a:cubicBezTo>
                  <a:cubicBezTo>
                    <a:pt x="434" y="3436"/>
                    <a:pt x="434" y="3403"/>
                    <a:pt x="434" y="3370"/>
                  </a:cubicBezTo>
                  <a:lnTo>
                    <a:pt x="434" y="2436"/>
                  </a:lnTo>
                  <a:cubicBezTo>
                    <a:pt x="467" y="2436"/>
                    <a:pt x="467" y="2469"/>
                    <a:pt x="500" y="2469"/>
                  </a:cubicBezTo>
                  <a:cubicBezTo>
                    <a:pt x="534" y="2502"/>
                    <a:pt x="567" y="2502"/>
                    <a:pt x="600" y="2502"/>
                  </a:cubicBezTo>
                  <a:lnTo>
                    <a:pt x="734" y="2502"/>
                  </a:lnTo>
                  <a:cubicBezTo>
                    <a:pt x="801" y="2502"/>
                    <a:pt x="867" y="2469"/>
                    <a:pt x="934" y="2436"/>
                  </a:cubicBezTo>
                  <a:cubicBezTo>
                    <a:pt x="1034" y="2369"/>
                    <a:pt x="1134" y="2269"/>
                    <a:pt x="1234" y="2202"/>
                  </a:cubicBezTo>
                  <a:cubicBezTo>
                    <a:pt x="1301" y="2069"/>
                    <a:pt x="1368" y="1969"/>
                    <a:pt x="1434" y="1835"/>
                  </a:cubicBezTo>
                  <a:cubicBezTo>
                    <a:pt x="1501" y="1702"/>
                    <a:pt x="1568" y="1568"/>
                    <a:pt x="1601" y="1435"/>
                  </a:cubicBezTo>
                  <a:cubicBezTo>
                    <a:pt x="1635" y="1268"/>
                    <a:pt x="1635" y="1135"/>
                    <a:pt x="1668" y="1001"/>
                  </a:cubicBezTo>
                  <a:lnTo>
                    <a:pt x="1668" y="701"/>
                  </a:lnTo>
                  <a:cubicBezTo>
                    <a:pt x="1635" y="568"/>
                    <a:pt x="1635" y="468"/>
                    <a:pt x="1601" y="334"/>
                  </a:cubicBezTo>
                  <a:cubicBezTo>
                    <a:pt x="1568" y="267"/>
                    <a:pt x="1501" y="167"/>
                    <a:pt x="1434" y="101"/>
                  </a:cubicBezTo>
                  <a:cubicBezTo>
                    <a:pt x="1368" y="34"/>
                    <a:pt x="1301" y="1"/>
                    <a:pt x="12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2881;p78">
              <a:extLst>
                <a:ext uri="{FF2B5EF4-FFF2-40B4-BE49-F238E27FC236}">
                  <a16:creationId xmlns:a16="http://schemas.microsoft.com/office/drawing/2014/main" id="{A0B26DA9-F6AC-9D39-2125-8A22D20F8F02}"/>
                </a:ext>
              </a:extLst>
            </p:cNvPr>
            <p:cNvSpPr/>
            <p:nvPr/>
          </p:nvSpPr>
          <p:spPr>
            <a:xfrm>
              <a:off x="1947147" y="2650496"/>
              <a:ext cx="25840" cy="46293"/>
            </a:xfrm>
            <a:custGeom>
              <a:avLst/>
              <a:gdLst/>
              <a:ahLst/>
              <a:cxnLst/>
              <a:rect l="l" t="t" r="r" b="b"/>
              <a:pathLst>
                <a:path w="1602" h="2870" extrusionOk="0">
                  <a:moveTo>
                    <a:pt x="1202" y="0"/>
                  </a:moveTo>
                  <a:cubicBezTo>
                    <a:pt x="1101" y="0"/>
                    <a:pt x="968" y="34"/>
                    <a:pt x="868" y="100"/>
                  </a:cubicBezTo>
                  <a:cubicBezTo>
                    <a:pt x="768" y="167"/>
                    <a:pt x="701" y="234"/>
                    <a:pt x="601" y="334"/>
                  </a:cubicBezTo>
                  <a:cubicBezTo>
                    <a:pt x="534" y="434"/>
                    <a:pt x="468" y="534"/>
                    <a:pt x="401" y="634"/>
                  </a:cubicBezTo>
                  <a:lnTo>
                    <a:pt x="401" y="534"/>
                  </a:lnTo>
                  <a:cubicBezTo>
                    <a:pt x="401" y="501"/>
                    <a:pt x="401" y="467"/>
                    <a:pt x="401" y="467"/>
                  </a:cubicBezTo>
                  <a:cubicBezTo>
                    <a:pt x="384" y="451"/>
                    <a:pt x="368" y="442"/>
                    <a:pt x="355" y="442"/>
                  </a:cubicBezTo>
                  <a:cubicBezTo>
                    <a:pt x="343" y="442"/>
                    <a:pt x="334" y="451"/>
                    <a:pt x="334" y="467"/>
                  </a:cubicBezTo>
                  <a:lnTo>
                    <a:pt x="67" y="601"/>
                  </a:lnTo>
                  <a:cubicBezTo>
                    <a:pt x="34" y="634"/>
                    <a:pt x="34" y="634"/>
                    <a:pt x="1" y="668"/>
                  </a:cubicBezTo>
                  <a:cubicBezTo>
                    <a:pt x="1" y="701"/>
                    <a:pt x="1" y="734"/>
                    <a:pt x="1" y="768"/>
                  </a:cubicBezTo>
                  <a:lnTo>
                    <a:pt x="1" y="2802"/>
                  </a:lnTo>
                  <a:cubicBezTo>
                    <a:pt x="1" y="2836"/>
                    <a:pt x="1" y="2836"/>
                    <a:pt x="34" y="2869"/>
                  </a:cubicBezTo>
                  <a:lnTo>
                    <a:pt x="101" y="2869"/>
                  </a:lnTo>
                  <a:lnTo>
                    <a:pt x="334" y="2702"/>
                  </a:lnTo>
                  <a:cubicBezTo>
                    <a:pt x="368" y="2702"/>
                    <a:pt x="368" y="2669"/>
                    <a:pt x="401" y="2636"/>
                  </a:cubicBezTo>
                  <a:cubicBezTo>
                    <a:pt x="401" y="2602"/>
                    <a:pt x="434" y="2569"/>
                    <a:pt x="434" y="2536"/>
                  </a:cubicBezTo>
                  <a:lnTo>
                    <a:pt x="434" y="1435"/>
                  </a:lnTo>
                  <a:cubicBezTo>
                    <a:pt x="434" y="1268"/>
                    <a:pt x="468" y="1135"/>
                    <a:pt x="534" y="968"/>
                  </a:cubicBezTo>
                  <a:cubicBezTo>
                    <a:pt x="568" y="834"/>
                    <a:pt x="668" y="734"/>
                    <a:pt x="801" y="668"/>
                  </a:cubicBezTo>
                  <a:cubicBezTo>
                    <a:pt x="868" y="634"/>
                    <a:pt x="918" y="617"/>
                    <a:pt x="960" y="617"/>
                  </a:cubicBezTo>
                  <a:cubicBezTo>
                    <a:pt x="1001" y="617"/>
                    <a:pt x="1035" y="634"/>
                    <a:pt x="1068" y="668"/>
                  </a:cubicBezTo>
                  <a:cubicBezTo>
                    <a:pt x="1135" y="768"/>
                    <a:pt x="1168" y="901"/>
                    <a:pt x="1168" y="1034"/>
                  </a:cubicBezTo>
                  <a:lnTo>
                    <a:pt x="1168" y="2135"/>
                  </a:lnTo>
                  <a:cubicBezTo>
                    <a:pt x="1168" y="2169"/>
                    <a:pt x="1168" y="2169"/>
                    <a:pt x="1202" y="2202"/>
                  </a:cubicBezTo>
                  <a:lnTo>
                    <a:pt x="1268" y="2202"/>
                  </a:lnTo>
                  <a:lnTo>
                    <a:pt x="1502" y="2069"/>
                  </a:lnTo>
                  <a:cubicBezTo>
                    <a:pt x="1535" y="2035"/>
                    <a:pt x="1535" y="2002"/>
                    <a:pt x="1568" y="1968"/>
                  </a:cubicBezTo>
                  <a:cubicBezTo>
                    <a:pt x="1568" y="1968"/>
                    <a:pt x="1602" y="1935"/>
                    <a:pt x="1602" y="1902"/>
                  </a:cubicBezTo>
                  <a:lnTo>
                    <a:pt x="1568" y="701"/>
                  </a:lnTo>
                  <a:cubicBezTo>
                    <a:pt x="1568" y="601"/>
                    <a:pt x="1568" y="467"/>
                    <a:pt x="1535" y="334"/>
                  </a:cubicBezTo>
                  <a:cubicBezTo>
                    <a:pt x="1535" y="267"/>
                    <a:pt x="1502" y="167"/>
                    <a:pt x="1435" y="100"/>
                  </a:cubicBezTo>
                  <a:cubicBezTo>
                    <a:pt x="1368" y="34"/>
                    <a:pt x="1302" y="0"/>
                    <a:pt x="1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2882;p78">
              <a:extLst>
                <a:ext uri="{FF2B5EF4-FFF2-40B4-BE49-F238E27FC236}">
                  <a16:creationId xmlns:a16="http://schemas.microsoft.com/office/drawing/2014/main" id="{E3453C09-169C-25A8-52CA-0E1BB74F04A4}"/>
                </a:ext>
              </a:extLst>
            </p:cNvPr>
            <p:cNvSpPr/>
            <p:nvPr/>
          </p:nvSpPr>
          <p:spPr>
            <a:xfrm>
              <a:off x="1978359" y="2632737"/>
              <a:ext cx="26373" cy="41664"/>
            </a:xfrm>
            <a:custGeom>
              <a:avLst/>
              <a:gdLst/>
              <a:ahLst/>
              <a:cxnLst/>
              <a:rect l="l" t="t" r="r" b="b"/>
              <a:pathLst>
                <a:path w="1635" h="2583" extrusionOk="0">
                  <a:moveTo>
                    <a:pt x="1018" y="576"/>
                  </a:moveTo>
                  <a:cubicBezTo>
                    <a:pt x="1034" y="576"/>
                    <a:pt x="1051" y="584"/>
                    <a:pt x="1068" y="601"/>
                  </a:cubicBezTo>
                  <a:cubicBezTo>
                    <a:pt x="1135" y="601"/>
                    <a:pt x="1168" y="634"/>
                    <a:pt x="1168" y="668"/>
                  </a:cubicBezTo>
                  <a:cubicBezTo>
                    <a:pt x="1201" y="734"/>
                    <a:pt x="1235" y="801"/>
                    <a:pt x="1235" y="868"/>
                  </a:cubicBezTo>
                  <a:cubicBezTo>
                    <a:pt x="1235" y="901"/>
                    <a:pt x="1235" y="901"/>
                    <a:pt x="1235" y="968"/>
                  </a:cubicBezTo>
                  <a:lnTo>
                    <a:pt x="1235" y="1168"/>
                  </a:lnTo>
                  <a:lnTo>
                    <a:pt x="1235" y="1268"/>
                  </a:lnTo>
                  <a:cubicBezTo>
                    <a:pt x="1235" y="1335"/>
                    <a:pt x="1201" y="1435"/>
                    <a:pt x="1168" y="1502"/>
                  </a:cubicBezTo>
                  <a:cubicBezTo>
                    <a:pt x="1168" y="1568"/>
                    <a:pt x="1135" y="1635"/>
                    <a:pt x="1068" y="1702"/>
                  </a:cubicBezTo>
                  <a:cubicBezTo>
                    <a:pt x="1034" y="1769"/>
                    <a:pt x="1001" y="1802"/>
                    <a:pt x="968" y="1835"/>
                  </a:cubicBezTo>
                  <a:cubicBezTo>
                    <a:pt x="934" y="1869"/>
                    <a:pt x="868" y="1902"/>
                    <a:pt x="834" y="1935"/>
                  </a:cubicBezTo>
                  <a:cubicBezTo>
                    <a:pt x="801" y="1969"/>
                    <a:pt x="734" y="1969"/>
                    <a:pt x="701" y="2002"/>
                  </a:cubicBezTo>
                  <a:lnTo>
                    <a:pt x="567" y="2002"/>
                  </a:lnTo>
                  <a:cubicBezTo>
                    <a:pt x="534" y="1969"/>
                    <a:pt x="501" y="1935"/>
                    <a:pt x="467" y="1902"/>
                  </a:cubicBezTo>
                  <a:cubicBezTo>
                    <a:pt x="467" y="1835"/>
                    <a:pt x="434" y="1769"/>
                    <a:pt x="434" y="1702"/>
                  </a:cubicBezTo>
                  <a:cubicBezTo>
                    <a:pt x="434" y="1702"/>
                    <a:pt x="434" y="1668"/>
                    <a:pt x="434" y="1635"/>
                  </a:cubicBezTo>
                  <a:cubicBezTo>
                    <a:pt x="434" y="1568"/>
                    <a:pt x="434" y="1502"/>
                    <a:pt x="434" y="1402"/>
                  </a:cubicBezTo>
                  <a:cubicBezTo>
                    <a:pt x="434" y="1368"/>
                    <a:pt x="434" y="1368"/>
                    <a:pt x="434" y="1335"/>
                  </a:cubicBezTo>
                  <a:cubicBezTo>
                    <a:pt x="434" y="1235"/>
                    <a:pt x="467" y="1168"/>
                    <a:pt x="467" y="1068"/>
                  </a:cubicBezTo>
                  <a:cubicBezTo>
                    <a:pt x="501" y="1001"/>
                    <a:pt x="534" y="935"/>
                    <a:pt x="567" y="868"/>
                  </a:cubicBezTo>
                  <a:cubicBezTo>
                    <a:pt x="601" y="835"/>
                    <a:pt x="668" y="768"/>
                    <a:pt x="701" y="734"/>
                  </a:cubicBezTo>
                  <a:lnTo>
                    <a:pt x="834" y="634"/>
                  </a:lnTo>
                  <a:cubicBezTo>
                    <a:pt x="868" y="601"/>
                    <a:pt x="901" y="601"/>
                    <a:pt x="968" y="601"/>
                  </a:cubicBezTo>
                  <a:cubicBezTo>
                    <a:pt x="984" y="584"/>
                    <a:pt x="1001" y="576"/>
                    <a:pt x="1018" y="576"/>
                  </a:cubicBezTo>
                  <a:close/>
                  <a:moveTo>
                    <a:pt x="1168" y="1"/>
                  </a:moveTo>
                  <a:cubicBezTo>
                    <a:pt x="1034" y="34"/>
                    <a:pt x="934" y="67"/>
                    <a:pt x="834" y="134"/>
                  </a:cubicBezTo>
                  <a:lnTo>
                    <a:pt x="834" y="101"/>
                  </a:lnTo>
                  <a:cubicBezTo>
                    <a:pt x="601" y="234"/>
                    <a:pt x="401" y="468"/>
                    <a:pt x="267" y="701"/>
                  </a:cubicBezTo>
                  <a:cubicBezTo>
                    <a:pt x="201" y="835"/>
                    <a:pt x="134" y="1001"/>
                    <a:pt x="100" y="1135"/>
                  </a:cubicBezTo>
                  <a:cubicBezTo>
                    <a:pt x="34" y="1268"/>
                    <a:pt x="34" y="1402"/>
                    <a:pt x="0" y="1535"/>
                  </a:cubicBezTo>
                  <a:lnTo>
                    <a:pt x="0" y="1635"/>
                  </a:lnTo>
                  <a:lnTo>
                    <a:pt x="0" y="1902"/>
                  </a:lnTo>
                  <a:lnTo>
                    <a:pt x="0" y="1969"/>
                  </a:lnTo>
                  <a:cubicBezTo>
                    <a:pt x="34" y="2102"/>
                    <a:pt x="34" y="2202"/>
                    <a:pt x="100" y="2302"/>
                  </a:cubicBezTo>
                  <a:cubicBezTo>
                    <a:pt x="134" y="2402"/>
                    <a:pt x="167" y="2469"/>
                    <a:pt x="267" y="2536"/>
                  </a:cubicBezTo>
                  <a:cubicBezTo>
                    <a:pt x="314" y="2559"/>
                    <a:pt x="378" y="2583"/>
                    <a:pt x="435" y="2583"/>
                  </a:cubicBezTo>
                  <a:cubicBezTo>
                    <a:pt x="459" y="2583"/>
                    <a:pt x="481" y="2579"/>
                    <a:pt x="501" y="2569"/>
                  </a:cubicBezTo>
                  <a:cubicBezTo>
                    <a:pt x="634" y="2569"/>
                    <a:pt x="734" y="2536"/>
                    <a:pt x="834" y="2469"/>
                  </a:cubicBezTo>
                  <a:cubicBezTo>
                    <a:pt x="934" y="2402"/>
                    <a:pt x="1068" y="2302"/>
                    <a:pt x="1168" y="2202"/>
                  </a:cubicBezTo>
                  <a:cubicBezTo>
                    <a:pt x="1268" y="2102"/>
                    <a:pt x="1335" y="1969"/>
                    <a:pt x="1401" y="1869"/>
                  </a:cubicBezTo>
                  <a:cubicBezTo>
                    <a:pt x="1468" y="1735"/>
                    <a:pt x="1535" y="1602"/>
                    <a:pt x="1568" y="1468"/>
                  </a:cubicBezTo>
                  <a:cubicBezTo>
                    <a:pt x="1602" y="1335"/>
                    <a:pt x="1635" y="1168"/>
                    <a:pt x="1635" y="1035"/>
                  </a:cubicBezTo>
                  <a:cubicBezTo>
                    <a:pt x="1635" y="1001"/>
                    <a:pt x="1635" y="968"/>
                    <a:pt x="1635" y="935"/>
                  </a:cubicBezTo>
                  <a:lnTo>
                    <a:pt x="1635" y="701"/>
                  </a:lnTo>
                  <a:cubicBezTo>
                    <a:pt x="1635" y="668"/>
                    <a:pt x="1635" y="634"/>
                    <a:pt x="1635" y="601"/>
                  </a:cubicBezTo>
                  <a:cubicBezTo>
                    <a:pt x="1635" y="501"/>
                    <a:pt x="1635" y="368"/>
                    <a:pt x="1568" y="267"/>
                  </a:cubicBezTo>
                  <a:cubicBezTo>
                    <a:pt x="1535" y="201"/>
                    <a:pt x="1468" y="134"/>
                    <a:pt x="1401" y="67"/>
                  </a:cubicBezTo>
                  <a:cubicBezTo>
                    <a:pt x="1335" y="34"/>
                    <a:pt x="1235"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2883;p78">
              <a:extLst>
                <a:ext uri="{FF2B5EF4-FFF2-40B4-BE49-F238E27FC236}">
                  <a16:creationId xmlns:a16="http://schemas.microsoft.com/office/drawing/2014/main" id="{7E65DC78-AE35-256F-418B-22B84973CDB0}"/>
                </a:ext>
              </a:extLst>
            </p:cNvPr>
            <p:cNvSpPr/>
            <p:nvPr/>
          </p:nvSpPr>
          <p:spPr>
            <a:xfrm>
              <a:off x="2008489" y="2603283"/>
              <a:ext cx="39825" cy="53681"/>
            </a:xfrm>
            <a:custGeom>
              <a:avLst/>
              <a:gdLst/>
              <a:ahLst/>
              <a:cxnLst/>
              <a:rect l="l" t="t" r="r" b="b"/>
              <a:pathLst>
                <a:path w="2469" h="3328" extrusionOk="0">
                  <a:moveTo>
                    <a:pt x="2423" y="0"/>
                  </a:moveTo>
                  <a:cubicBezTo>
                    <a:pt x="2410" y="0"/>
                    <a:pt x="2402" y="9"/>
                    <a:pt x="2402" y="25"/>
                  </a:cubicBezTo>
                  <a:lnTo>
                    <a:pt x="2135" y="159"/>
                  </a:lnTo>
                  <a:cubicBezTo>
                    <a:pt x="2102" y="159"/>
                    <a:pt x="2102" y="192"/>
                    <a:pt x="2069" y="225"/>
                  </a:cubicBezTo>
                  <a:cubicBezTo>
                    <a:pt x="2069" y="259"/>
                    <a:pt x="2069" y="292"/>
                    <a:pt x="2069" y="326"/>
                  </a:cubicBezTo>
                  <a:lnTo>
                    <a:pt x="1768" y="1727"/>
                  </a:lnTo>
                  <a:lnTo>
                    <a:pt x="1435" y="692"/>
                  </a:lnTo>
                  <a:cubicBezTo>
                    <a:pt x="1435" y="659"/>
                    <a:pt x="1435" y="659"/>
                    <a:pt x="1401" y="626"/>
                  </a:cubicBezTo>
                  <a:lnTo>
                    <a:pt x="1368" y="626"/>
                  </a:lnTo>
                  <a:lnTo>
                    <a:pt x="1101" y="759"/>
                  </a:lnTo>
                  <a:cubicBezTo>
                    <a:pt x="1068" y="793"/>
                    <a:pt x="1068" y="826"/>
                    <a:pt x="1034" y="826"/>
                  </a:cubicBezTo>
                  <a:cubicBezTo>
                    <a:pt x="1034" y="859"/>
                    <a:pt x="1034" y="893"/>
                    <a:pt x="1001" y="926"/>
                  </a:cubicBezTo>
                  <a:lnTo>
                    <a:pt x="701" y="2360"/>
                  </a:lnTo>
                  <a:lnTo>
                    <a:pt x="401" y="1293"/>
                  </a:lnTo>
                  <a:cubicBezTo>
                    <a:pt x="401" y="1260"/>
                    <a:pt x="401" y="1226"/>
                    <a:pt x="367" y="1226"/>
                  </a:cubicBezTo>
                  <a:lnTo>
                    <a:pt x="334" y="1226"/>
                  </a:lnTo>
                  <a:lnTo>
                    <a:pt x="67" y="1360"/>
                  </a:lnTo>
                  <a:cubicBezTo>
                    <a:pt x="34" y="1393"/>
                    <a:pt x="34" y="1393"/>
                    <a:pt x="0" y="1426"/>
                  </a:cubicBezTo>
                  <a:cubicBezTo>
                    <a:pt x="0" y="1460"/>
                    <a:pt x="0" y="1493"/>
                    <a:pt x="0" y="1526"/>
                  </a:cubicBezTo>
                  <a:lnTo>
                    <a:pt x="0" y="1560"/>
                  </a:lnTo>
                  <a:lnTo>
                    <a:pt x="467" y="3261"/>
                  </a:lnTo>
                  <a:cubicBezTo>
                    <a:pt x="501" y="3261"/>
                    <a:pt x="501" y="3294"/>
                    <a:pt x="501" y="3328"/>
                  </a:cubicBezTo>
                  <a:lnTo>
                    <a:pt x="567" y="3328"/>
                  </a:lnTo>
                  <a:lnTo>
                    <a:pt x="834" y="3161"/>
                  </a:lnTo>
                  <a:cubicBezTo>
                    <a:pt x="868" y="3161"/>
                    <a:pt x="868" y="3128"/>
                    <a:pt x="901" y="3094"/>
                  </a:cubicBezTo>
                  <a:lnTo>
                    <a:pt x="934" y="2994"/>
                  </a:lnTo>
                  <a:lnTo>
                    <a:pt x="1235" y="1660"/>
                  </a:lnTo>
                  <a:lnTo>
                    <a:pt x="1568" y="2627"/>
                  </a:lnTo>
                  <a:cubicBezTo>
                    <a:pt x="1568" y="2661"/>
                    <a:pt x="1568" y="2694"/>
                    <a:pt x="1568" y="2694"/>
                  </a:cubicBezTo>
                  <a:lnTo>
                    <a:pt x="1635" y="2694"/>
                  </a:lnTo>
                  <a:lnTo>
                    <a:pt x="1902" y="2560"/>
                  </a:lnTo>
                  <a:cubicBezTo>
                    <a:pt x="1935" y="2527"/>
                    <a:pt x="1935" y="2527"/>
                    <a:pt x="1968" y="2494"/>
                  </a:cubicBezTo>
                  <a:cubicBezTo>
                    <a:pt x="1968" y="2460"/>
                    <a:pt x="1968" y="2427"/>
                    <a:pt x="2002" y="2394"/>
                  </a:cubicBezTo>
                  <a:lnTo>
                    <a:pt x="2469" y="125"/>
                  </a:lnTo>
                  <a:cubicBezTo>
                    <a:pt x="2469" y="92"/>
                    <a:pt x="2469" y="92"/>
                    <a:pt x="2469" y="92"/>
                  </a:cubicBezTo>
                  <a:cubicBezTo>
                    <a:pt x="2469" y="59"/>
                    <a:pt x="2469" y="25"/>
                    <a:pt x="2469" y="25"/>
                  </a:cubicBezTo>
                  <a:cubicBezTo>
                    <a:pt x="2452" y="9"/>
                    <a:pt x="2435" y="0"/>
                    <a:pt x="2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2884;p78">
              <a:extLst>
                <a:ext uri="{FF2B5EF4-FFF2-40B4-BE49-F238E27FC236}">
                  <a16:creationId xmlns:a16="http://schemas.microsoft.com/office/drawing/2014/main" id="{54A49C12-B35A-6BBC-B486-91E4845343AD}"/>
                </a:ext>
              </a:extLst>
            </p:cNvPr>
            <p:cNvSpPr/>
            <p:nvPr/>
          </p:nvSpPr>
          <p:spPr>
            <a:xfrm>
              <a:off x="1512411" y="1755733"/>
              <a:ext cx="765110" cy="541549"/>
            </a:xfrm>
            <a:custGeom>
              <a:avLst/>
              <a:gdLst/>
              <a:ahLst/>
              <a:cxnLst/>
              <a:rect l="l" t="t" r="r" b="b"/>
              <a:pathLst>
                <a:path w="47434" h="33574" extrusionOk="0">
                  <a:moveTo>
                    <a:pt x="47150" y="1"/>
                  </a:moveTo>
                  <a:cubicBezTo>
                    <a:pt x="47092" y="1"/>
                    <a:pt x="47030" y="21"/>
                    <a:pt x="46967" y="66"/>
                  </a:cubicBezTo>
                  <a:lnTo>
                    <a:pt x="467" y="26885"/>
                  </a:lnTo>
                  <a:cubicBezTo>
                    <a:pt x="167" y="27085"/>
                    <a:pt x="0" y="27419"/>
                    <a:pt x="0" y="27786"/>
                  </a:cubicBezTo>
                  <a:lnTo>
                    <a:pt x="0" y="33156"/>
                  </a:lnTo>
                  <a:cubicBezTo>
                    <a:pt x="0" y="33430"/>
                    <a:pt x="111" y="33574"/>
                    <a:pt x="279" y="33574"/>
                  </a:cubicBezTo>
                  <a:cubicBezTo>
                    <a:pt x="336" y="33574"/>
                    <a:pt x="399" y="33557"/>
                    <a:pt x="467" y="33523"/>
                  </a:cubicBezTo>
                  <a:lnTo>
                    <a:pt x="46967" y="6671"/>
                  </a:lnTo>
                  <a:cubicBezTo>
                    <a:pt x="47234" y="6471"/>
                    <a:pt x="47434" y="6137"/>
                    <a:pt x="47434" y="5770"/>
                  </a:cubicBezTo>
                  <a:lnTo>
                    <a:pt x="47434" y="400"/>
                  </a:lnTo>
                  <a:cubicBezTo>
                    <a:pt x="47434" y="155"/>
                    <a:pt x="47309" y="1"/>
                    <a:pt x="47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2885;p78">
              <a:extLst>
                <a:ext uri="{FF2B5EF4-FFF2-40B4-BE49-F238E27FC236}">
                  <a16:creationId xmlns:a16="http://schemas.microsoft.com/office/drawing/2014/main" id="{916035DB-9B72-4EBD-5C83-2B09EF5752AA}"/>
                </a:ext>
              </a:extLst>
            </p:cNvPr>
            <p:cNvSpPr/>
            <p:nvPr/>
          </p:nvSpPr>
          <p:spPr>
            <a:xfrm>
              <a:off x="1541461" y="2189517"/>
              <a:ext cx="25840" cy="62697"/>
            </a:xfrm>
            <a:custGeom>
              <a:avLst/>
              <a:gdLst/>
              <a:ahLst/>
              <a:cxnLst/>
              <a:rect l="l" t="t" r="r" b="b"/>
              <a:pathLst>
                <a:path w="1602" h="3887" extrusionOk="0">
                  <a:moveTo>
                    <a:pt x="1522" y="1"/>
                  </a:moveTo>
                  <a:cubicBezTo>
                    <a:pt x="1510" y="1"/>
                    <a:pt x="1501" y="9"/>
                    <a:pt x="1501" y="26"/>
                  </a:cubicBezTo>
                  <a:lnTo>
                    <a:pt x="100" y="826"/>
                  </a:lnTo>
                  <a:cubicBezTo>
                    <a:pt x="67" y="860"/>
                    <a:pt x="34" y="860"/>
                    <a:pt x="34" y="893"/>
                  </a:cubicBezTo>
                  <a:cubicBezTo>
                    <a:pt x="0" y="926"/>
                    <a:pt x="0" y="960"/>
                    <a:pt x="0" y="993"/>
                  </a:cubicBezTo>
                  <a:lnTo>
                    <a:pt x="0" y="3795"/>
                  </a:lnTo>
                  <a:cubicBezTo>
                    <a:pt x="0" y="3828"/>
                    <a:pt x="0" y="3862"/>
                    <a:pt x="34" y="3862"/>
                  </a:cubicBezTo>
                  <a:cubicBezTo>
                    <a:pt x="34" y="3878"/>
                    <a:pt x="42" y="3887"/>
                    <a:pt x="55" y="3887"/>
                  </a:cubicBezTo>
                  <a:cubicBezTo>
                    <a:pt x="67" y="3887"/>
                    <a:pt x="84" y="3878"/>
                    <a:pt x="100" y="3862"/>
                  </a:cubicBezTo>
                  <a:lnTo>
                    <a:pt x="1501" y="3028"/>
                  </a:lnTo>
                  <a:cubicBezTo>
                    <a:pt x="1535" y="3028"/>
                    <a:pt x="1568" y="2994"/>
                    <a:pt x="1568" y="2961"/>
                  </a:cubicBezTo>
                  <a:cubicBezTo>
                    <a:pt x="1602" y="2928"/>
                    <a:pt x="1602" y="2894"/>
                    <a:pt x="1602" y="2861"/>
                  </a:cubicBezTo>
                  <a:lnTo>
                    <a:pt x="1602" y="2561"/>
                  </a:lnTo>
                  <a:cubicBezTo>
                    <a:pt x="1602" y="2527"/>
                    <a:pt x="1602" y="2527"/>
                    <a:pt x="1568" y="2494"/>
                  </a:cubicBezTo>
                  <a:lnTo>
                    <a:pt x="1501" y="2494"/>
                  </a:lnTo>
                  <a:lnTo>
                    <a:pt x="434" y="3128"/>
                  </a:lnTo>
                  <a:lnTo>
                    <a:pt x="434" y="2394"/>
                  </a:lnTo>
                  <a:lnTo>
                    <a:pt x="1401" y="1827"/>
                  </a:lnTo>
                  <a:cubicBezTo>
                    <a:pt x="1435" y="1827"/>
                    <a:pt x="1468" y="1794"/>
                    <a:pt x="1468" y="1760"/>
                  </a:cubicBezTo>
                  <a:cubicBezTo>
                    <a:pt x="1501" y="1727"/>
                    <a:pt x="1501" y="1693"/>
                    <a:pt x="1501" y="1660"/>
                  </a:cubicBezTo>
                  <a:lnTo>
                    <a:pt x="1501" y="1360"/>
                  </a:lnTo>
                  <a:cubicBezTo>
                    <a:pt x="1501" y="1327"/>
                    <a:pt x="1501" y="1293"/>
                    <a:pt x="1468" y="1293"/>
                  </a:cubicBezTo>
                  <a:lnTo>
                    <a:pt x="1401" y="1293"/>
                  </a:lnTo>
                  <a:lnTo>
                    <a:pt x="434" y="1860"/>
                  </a:lnTo>
                  <a:lnTo>
                    <a:pt x="434" y="1160"/>
                  </a:lnTo>
                  <a:lnTo>
                    <a:pt x="1501" y="559"/>
                  </a:lnTo>
                  <a:cubicBezTo>
                    <a:pt x="1501" y="559"/>
                    <a:pt x="1535" y="526"/>
                    <a:pt x="1568" y="493"/>
                  </a:cubicBezTo>
                  <a:cubicBezTo>
                    <a:pt x="1568" y="459"/>
                    <a:pt x="1568" y="426"/>
                    <a:pt x="1568" y="393"/>
                  </a:cubicBezTo>
                  <a:lnTo>
                    <a:pt x="1568" y="92"/>
                  </a:lnTo>
                  <a:cubicBezTo>
                    <a:pt x="1568" y="59"/>
                    <a:pt x="1568" y="26"/>
                    <a:pt x="1568" y="26"/>
                  </a:cubicBezTo>
                  <a:cubicBezTo>
                    <a:pt x="1551" y="9"/>
                    <a:pt x="1535"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2886;p78">
              <a:extLst>
                <a:ext uri="{FF2B5EF4-FFF2-40B4-BE49-F238E27FC236}">
                  <a16:creationId xmlns:a16="http://schemas.microsoft.com/office/drawing/2014/main" id="{B71FD347-F6F0-6013-3564-E7B055FFF002}"/>
                </a:ext>
              </a:extLst>
            </p:cNvPr>
            <p:cNvSpPr/>
            <p:nvPr/>
          </p:nvSpPr>
          <p:spPr>
            <a:xfrm>
              <a:off x="1572125" y="2199211"/>
              <a:ext cx="19388" cy="18162"/>
            </a:xfrm>
            <a:custGeom>
              <a:avLst/>
              <a:gdLst/>
              <a:ahLst/>
              <a:cxnLst/>
              <a:rect l="l" t="t" r="r" b="b"/>
              <a:pathLst>
                <a:path w="1202" h="1126" extrusionOk="0">
                  <a:moveTo>
                    <a:pt x="1122" y="0"/>
                  </a:moveTo>
                  <a:cubicBezTo>
                    <a:pt x="1110" y="0"/>
                    <a:pt x="1102" y="8"/>
                    <a:pt x="1102" y="25"/>
                  </a:cubicBezTo>
                  <a:lnTo>
                    <a:pt x="101" y="592"/>
                  </a:lnTo>
                  <a:cubicBezTo>
                    <a:pt x="67" y="625"/>
                    <a:pt x="67" y="625"/>
                    <a:pt x="34" y="659"/>
                  </a:cubicBezTo>
                  <a:cubicBezTo>
                    <a:pt x="34" y="692"/>
                    <a:pt x="1" y="726"/>
                    <a:pt x="1" y="759"/>
                  </a:cubicBezTo>
                  <a:lnTo>
                    <a:pt x="1" y="1059"/>
                  </a:lnTo>
                  <a:cubicBezTo>
                    <a:pt x="1" y="1059"/>
                    <a:pt x="34" y="1092"/>
                    <a:pt x="34" y="1126"/>
                  </a:cubicBezTo>
                  <a:lnTo>
                    <a:pt x="101" y="1126"/>
                  </a:lnTo>
                  <a:lnTo>
                    <a:pt x="1102" y="525"/>
                  </a:lnTo>
                  <a:cubicBezTo>
                    <a:pt x="1135" y="525"/>
                    <a:pt x="1135" y="492"/>
                    <a:pt x="1168" y="459"/>
                  </a:cubicBezTo>
                  <a:cubicBezTo>
                    <a:pt x="1168" y="425"/>
                    <a:pt x="1202" y="392"/>
                    <a:pt x="1202" y="359"/>
                  </a:cubicBezTo>
                  <a:lnTo>
                    <a:pt x="1202" y="92"/>
                  </a:lnTo>
                  <a:cubicBezTo>
                    <a:pt x="1202" y="58"/>
                    <a:pt x="1168" y="25"/>
                    <a:pt x="1168" y="25"/>
                  </a:cubicBezTo>
                  <a:cubicBezTo>
                    <a:pt x="1152" y="8"/>
                    <a:pt x="1135" y="0"/>
                    <a:pt x="1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2887;p78">
              <a:extLst>
                <a:ext uri="{FF2B5EF4-FFF2-40B4-BE49-F238E27FC236}">
                  <a16:creationId xmlns:a16="http://schemas.microsoft.com/office/drawing/2014/main" id="{19F67952-3076-C61B-D288-C2C1B2EB76F1}"/>
                </a:ext>
              </a:extLst>
            </p:cNvPr>
            <p:cNvSpPr/>
            <p:nvPr/>
          </p:nvSpPr>
          <p:spPr>
            <a:xfrm>
              <a:off x="1597949" y="2163563"/>
              <a:ext cx="41454" cy="55294"/>
            </a:xfrm>
            <a:custGeom>
              <a:avLst/>
              <a:gdLst/>
              <a:ahLst/>
              <a:cxnLst/>
              <a:rect l="l" t="t" r="r" b="b"/>
              <a:pathLst>
                <a:path w="2570" h="3428" extrusionOk="0">
                  <a:moveTo>
                    <a:pt x="2236" y="0"/>
                  </a:moveTo>
                  <a:cubicBezTo>
                    <a:pt x="2136" y="0"/>
                    <a:pt x="2002" y="33"/>
                    <a:pt x="1936" y="100"/>
                  </a:cubicBezTo>
                  <a:cubicBezTo>
                    <a:pt x="1869" y="134"/>
                    <a:pt x="1836" y="167"/>
                    <a:pt x="1769" y="200"/>
                  </a:cubicBezTo>
                  <a:cubicBezTo>
                    <a:pt x="1735" y="234"/>
                    <a:pt x="1669" y="300"/>
                    <a:pt x="1635" y="367"/>
                  </a:cubicBezTo>
                  <a:cubicBezTo>
                    <a:pt x="1569" y="400"/>
                    <a:pt x="1535" y="467"/>
                    <a:pt x="1502" y="534"/>
                  </a:cubicBezTo>
                  <a:cubicBezTo>
                    <a:pt x="1469" y="601"/>
                    <a:pt x="1435" y="701"/>
                    <a:pt x="1402" y="767"/>
                  </a:cubicBezTo>
                  <a:cubicBezTo>
                    <a:pt x="1369" y="701"/>
                    <a:pt x="1268" y="634"/>
                    <a:pt x="1202" y="601"/>
                  </a:cubicBezTo>
                  <a:cubicBezTo>
                    <a:pt x="1068" y="601"/>
                    <a:pt x="968" y="634"/>
                    <a:pt x="868" y="701"/>
                  </a:cubicBezTo>
                  <a:cubicBezTo>
                    <a:pt x="768" y="767"/>
                    <a:pt x="701" y="834"/>
                    <a:pt x="635" y="901"/>
                  </a:cubicBezTo>
                  <a:cubicBezTo>
                    <a:pt x="535" y="1001"/>
                    <a:pt x="468" y="1101"/>
                    <a:pt x="435" y="1201"/>
                  </a:cubicBezTo>
                  <a:lnTo>
                    <a:pt x="435" y="1068"/>
                  </a:lnTo>
                  <a:cubicBezTo>
                    <a:pt x="435" y="1034"/>
                    <a:pt x="435" y="1034"/>
                    <a:pt x="401" y="1001"/>
                  </a:cubicBezTo>
                  <a:lnTo>
                    <a:pt x="334" y="1001"/>
                  </a:lnTo>
                  <a:lnTo>
                    <a:pt x="101" y="1134"/>
                  </a:lnTo>
                  <a:cubicBezTo>
                    <a:pt x="68" y="1168"/>
                    <a:pt x="68" y="1201"/>
                    <a:pt x="34" y="1234"/>
                  </a:cubicBezTo>
                  <a:cubicBezTo>
                    <a:pt x="34" y="1234"/>
                    <a:pt x="1" y="1268"/>
                    <a:pt x="1" y="1301"/>
                  </a:cubicBezTo>
                  <a:lnTo>
                    <a:pt x="1" y="3336"/>
                  </a:lnTo>
                  <a:cubicBezTo>
                    <a:pt x="1" y="3369"/>
                    <a:pt x="34" y="3403"/>
                    <a:pt x="34" y="3403"/>
                  </a:cubicBezTo>
                  <a:cubicBezTo>
                    <a:pt x="51" y="3419"/>
                    <a:pt x="59" y="3428"/>
                    <a:pt x="68" y="3428"/>
                  </a:cubicBezTo>
                  <a:cubicBezTo>
                    <a:pt x="76" y="3428"/>
                    <a:pt x="84" y="3419"/>
                    <a:pt x="101" y="3403"/>
                  </a:cubicBezTo>
                  <a:lnTo>
                    <a:pt x="334" y="3269"/>
                  </a:lnTo>
                  <a:cubicBezTo>
                    <a:pt x="368" y="3236"/>
                    <a:pt x="401" y="3236"/>
                    <a:pt x="401" y="3202"/>
                  </a:cubicBezTo>
                  <a:cubicBezTo>
                    <a:pt x="435" y="3169"/>
                    <a:pt x="435" y="3136"/>
                    <a:pt x="435" y="3102"/>
                  </a:cubicBezTo>
                  <a:lnTo>
                    <a:pt x="435" y="1968"/>
                  </a:lnTo>
                  <a:cubicBezTo>
                    <a:pt x="435" y="1801"/>
                    <a:pt x="468" y="1635"/>
                    <a:pt x="535" y="1501"/>
                  </a:cubicBezTo>
                  <a:cubicBezTo>
                    <a:pt x="568" y="1368"/>
                    <a:pt x="668" y="1301"/>
                    <a:pt x="768" y="1234"/>
                  </a:cubicBezTo>
                  <a:cubicBezTo>
                    <a:pt x="818" y="1218"/>
                    <a:pt x="860" y="1209"/>
                    <a:pt x="897" y="1209"/>
                  </a:cubicBezTo>
                  <a:cubicBezTo>
                    <a:pt x="935" y="1209"/>
                    <a:pt x="968" y="1218"/>
                    <a:pt x="1002" y="1234"/>
                  </a:cubicBezTo>
                  <a:cubicBezTo>
                    <a:pt x="1068" y="1268"/>
                    <a:pt x="1068" y="1401"/>
                    <a:pt x="1068" y="1601"/>
                  </a:cubicBezTo>
                  <a:lnTo>
                    <a:pt x="1068" y="2735"/>
                  </a:lnTo>
                  <a:cubicBezTo>
                    <a:pt x="1068" y="2769"/>
                    <a:pt x="1102" y="2802"/>
                    <a:pt x="1102" y="2802"/>
                  </a:cubicBezTo>
                  <a:cubicBezTo>
                    <a:pt x="1118" y="2819"/>
                    <a:pt x="1127" y="2827"/>
                    <a:pt x="1135" y="2827"/>
                  </a:cubicBezTo>
                  <a:cubicBezTo>
                    <a:pt x="1143" y="2827"/>
                    <a:pt x="1152" y="2819"/>
                    <a:pt x="1168" y="2802"/>
                  </a:cubicBezTo>
                  <a:lnTo>
                    <a:pt x="1402" y="2669"/>
                  </a:lnTo>
                  <a:cubicBezTo>
                    <a:pt x="1435" y="2635"/>
                    <a:pt x="1469" y="2635"/>
                    <a:pt x="1469" y="2602"/>
                  </a:cubicBezTo>
                  <a:cubicBezTo>
                    <a:pt x="1502" y="2569"/>
                    <a:pt x="1502" y="2535"/>
                    <a:pt x="1502" y="2502"/>
                  </a:cubicBezTo>
                  <a:lnTo>
                    <a:pt x="1502" y="1334"/>
                  </a:lnTo>
                  <a:cubicBezTo>
                    <a:pt x="1502" y="1168"/>
                    <a:pt x="1535" y="1001"/>
                    <a:pt x="1602" y="867"/>
                  </a:cubicBezTo>
                  <a:cubicBezTo>
                    <a:pt x="1669" y="767"/>
                    <a:pt x="1735" y="701"/>
                    <a:pt x="1836" y="634"/>
                  </a:cubicBezTo>
                  <a:cubicBezTo>
                    <a:pt x="1886" y="617"/>
                    <a:pt x="1927" y="609"/>
                    <a:pt x="1965" y="609"/>
                  </a:cubicBezTo>
                  <a:cubicBezTo>
                    <a:pt x="2002" y="609"/>
                    <a:pt x="2036" y="617"/>
                    <a:pt x="2069" y="634"/>
                  </a:cubicBezTo>
                  <a:cubicBezTo>
                    <a:pt x="2136" y="667"/>
                    <a:pt x="2136" y="801"/>
                    <a:pt x="2136" y="1001"/>
                  </a:cubicBezTo>
                  <a:lnTo>
                    <a:pt x="2136" y="2135"/>
                  </a:lnTo>
                  <a:cubicBezTo>
                    <a:pt x="2136" y="2168"/>
                    <a:pt x="2169" y="2202"/>
                    <a:pt x="2169" y="2202"/>
                  </a:cubicBezTo>
                  <a:cubicBezTo>
                    <a:pt x="2186" y="2218"/>
                    <a:pt x="2194" y="2227"/>
                    <a:pt x="2202" y="2227"/>
                  </a:cubicBezTo>
                  <a:cubicBezTo>
                    <a:pt x="2211" y="2227"/>
                    <a:pt x="2219" y="2218"/>
                    <a:pt x="2236" y="2202"/>
                  </a:cubicBezTo>
                  <a:lnTo>
                    <a:pt x="2469" y="2068"/>
                  </a:lnTo>
                  <a:cubicBezTo>
                    <a:pt x="2503" y="2035"/>
                    <a:pt x="2536" y="2035"/>
                    <a:pt x="2536" y="2002"/>
                  </a:cubicBezTo>
                  <a:cubicBezTo>
                    <a:pt x="2569" y="1968"/>
                    <a:pt x="2569" y="1935"/>
                    <a:pt x="2569" y="1901"/>
                  </a:cubicBezTo>
                  <a:lnTo>
                    <a:pt x="2569" y="734"/>
                  </a:lnTo>
                  <a:cubicBezTo>
                    <a:pt x="2569" y="601"/>
                    <a:pt x="2569" y="467"/>
                    <a:pt x="2536" y="367"/>
                  </a:cubicBezTo>
                  <a:cubicBezTo>
                    <a:pt x="2536" y="267"/>
                    <a:pt x="2503" y="167"/>
                    <a:pt x="2436" y="100"/>
                  </a:cubicBezTo>
                  <a:cubicBezTo>
                    <a:pt x="2369" y="33"/>
                    <a:pt x="2303" y="0"/>
                    <a:pt x="2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2888;p78">
              <a:extLst>
                <a:ext uri="{FF2B5EF4-FFF2-40B4-BE49-F238E27FC236}">
                  <a16:creationId xmlns:a16="http://schemas.microsoft.com/office/drawing/2014/main" id="{472BE8EA-20BE-9F48-AAE7-03C12937FAE0}"/>
                </a:ext>
              </a:extLst>
            </p:cNvPr>
            <p:cNvSpPr/>
            <p:nvPr/>
          </p:nvSpPr>
          <p:spPr>
            <a:xfrm>
              <a:off x="1644758" y="2146337"/>
              <a:ext cx="24776" cy="43293"/>
            </a:xfrm>
            <a:custGeom>
              <a:avLst/>
              <a:gdLst/>
              <a:ahLst/>
              <a:cxnLst/>
              <a:rect l="l" t="t" r="r" b="b"/>
              <a:pathLst>
                <a:path w="1536" h="2684" extrusionOk="0">
                  <a:moveTo>
                    <a:pt x="1102" y="1235"/>
                  </a:moveTo>
                  <a:lnTo>
                    <a:pt x="1102" y="1268"/>
                  </a:lnTo>
                  <a:cubicBezTo>
                    <a:pt x="1102" y="1335"/>
                    <a:pt x="1102" y="1402"/>
                    <a:pt x="1068" y="1468"/>
                  </a:cubicBezTo>
                  <a:cubicBezTo>
                    <a:pt x="1068" y="1535"/>
                    <a:pt x="1035" y="1602"/>
                    <a:pt x="1002" y="1669"/>
                  </a:cubicBezTo>
                  <a:cubicBezTo>
                    <a:pt x="935" y="1735"/>
                    <a:pt x="902" y="1802"/>
                    <a:pt x="835" y="1869"/>
                  </a:cubicBezTo>
                  <a:cubicBezTo>
                    <a:pt x="802" y="1935"/>
                    <a:pt x="735" y="2002"/>
                    <a:pt x="635" y="2035"/>
                  </a:cubicBezTo>
                  <a:cubicBezTo>
                    <a:pt x="601" y="2069"/>
                    <a:pt x="535" y="2069"/>
                    <a:pt x="468" y="2069"/>
                  </a:cubicBezTo>
                  <a:cubicBezTo>
                    <a:pt x="435" y="2069"/>
                    <a:pt x="401" y="2035"/>
                    <a:pt x="401" y="2002"/>
                  </a:cubicBezTo>
                  <a:cubicBezTo>
                    <a:pt x="401" y="1902"/>
                    <a:pt x="435" y="1835"/>
                    <a:pt x="468" y="1802"/>
                  </a:cubicBezTo>
                  <a:cubicBezTo>
                    <a:pt x="535" y="1702"/>
                    <a:pt x="601" y="1635"/>
                    <a:pt x="668" y="1602"/>
                  </a:cubicBezTo>
                  <a:lnTo>
                    <a:pt x="1102" y="1235"/>
                  </a:lnTo>
                  <a:close/>
                  <a:moveTo>
                    <a:pt x="1102" y="1"/>
                  </a:moveTo>
                  <a:cubicBezTo>
                    <a:pt x="1002" y="34"/>
                    <a:pt x="902" y="67"/>
                    <a:pt x="802" y="134"/>
                  </a:cubicBezTo>
                  <a:cubicBezTo>
                    <a:pt x="701" y="167"/>
                    <a:pt x="601" y="268"/>
                    <a:pt x="501" y="334"/>
                  </a:cubicBezTo>
                  <a:cubicBezTo>
                    <a:pt x="435" y="434"/>
                    <a:pt x="368" y="501"/>
                    <a:pt x="301" y="601"/>
                  </a:cubicBezTo>
                  <a:cubicBezTo>
                    <a:pt x="234" y="701"/>
                    <a:pt x="201" y="801"/>
                    <a:pt x="168" y="901"/>
                  </a:cubicBezTo>
                  <a:cubicBezTo>
                    <a:pt x="134" y="968"/>
                    <a:pt x="101" y="1035"/>
                    <a:pt x="101" y="1135"/>
                  </a:cubicBezTo>
                  <a:cubicBezTo>
                    <a:pt x="101" y="1168"/>
                    <a:pt x="101" y="1168"/>
                    <a:pt x="101" y="1168"/>
                  </a:cubicBezTo>
                  <a:cubicBezTo>
                    <a:pt x="118" y="1185"/>
                    <a:pt x="126" y="1193"/>
                    <a:pt x="134" y="1193"/>
                  </a:cubicBezTo>
                  <a:cubicBezTo>
                    <a:pt x="143" y="1193"/>
                    <a:pt x="151" y="1185"/>
                    <a:pt x="168" y="1168"/>
                  </a:cubicBezTo>
                  <a:lnTo>
                    <a:pt x="468" y="1001"/>
                  </a:lnTo>
                  <a:cubicBezTo>
                    <a:pt x="501" y="1001"/>
                    <a:pt x="501" y="968"/>
                    <a:pt x="535" y="968"/>
                  </a:cubicBezTo>
                  <a:cubicBezTo>
                    <a:pt x="535" y="935"/>
                    <a:pt x="568" y="901"/>
                    <a:pt x="568" y="901"/>
                  </a:cubicBezTo>
                  <a:cubicBezTo>
                    <a:pt x="601" y="835"/>
                    <a:pt x="635" y="801"/>
                    <a:pt x="668" y="768"/>
                  </a:cubicBezTo>
                  <a:cubicBezTo>
                    <a:pt x="701" y="701"/>
                    <a:pt x="735" y="668"/>
                    <a:pt x="802" y="634"/>
                  </a:cubicBezTo>
                  <a:cubicBezTo>
                    <a:pt x="868" y="601"/>
                    <a:pt x="935" y="601"/>
                    <a:pt x="1002" y="601"/>
                  </a:cubicBezTo>
                  <a:cubicBezTo>
                    <a:pt x="1068" y="601"/>
                    <a:pt x="1102" y="668"/>
                    <a:pt x="1102" y="801"/>
                  </a:cubicBezTo>
                  <a:lnTo>
                    <a:pt x="568" y="1202"/>
                  </a:lnTo>
                  <a:cubicBezTo>
                    <a:pt x="401" y="1335"/>
                    <a:pt x="268" y="1502"/>
                    <a:pt x="168" y="1702"/>
                  </a:cubicBezTo>
                  <a:cubicBezTo>
                    <a:pt x="34" y="1869"/>
                    <a:pt x="1" y="2069"/>
                    <a:pt x="1" y="2236"/>
                  </a:cubicBezTo>
                  <a:cubicBezTo>
                    <a:pt x="1" y="2336"/>
                    <a:pt x="1" y="2436"/>
                    <a:pt x="34" y="2502"/>
                  </a:cubicBezTo>
                  <a:cubicBezTo>
                    <a:pt x="68" y="2569"/>
                    <a:pt x="101" y="2603"/>
                    <a:pt x="134" y="2636"/>
                  </a:cubicBezTo>
                  <a:cubicBezTo>
                    <a:pt x="182" y="2659"/>
                    <a:pt x="229" y="2683"/>
                    <a:pt x="276" y="2683"/>
                  </a:cubicBezTo>
                  <a:cubicBezTo>
                    <a:pt x="295" y="2683"/>
                    <a:pt x="315" y="2679"/>
                    <a:pt x="335" y="2669"/>
                  </a:cubicBezTo>
                  <a:cubicBezTo>
                    <a:pt x="435" y="2669"/>
                    <a:pt x="501" y="2636"/>
                    <a:pt x="568" y="2569"/>
                  </a:cubicBezTo>
                  <a:cubicBezTo>
                    <a:pt x="701" y="2502"/>
                    <a:pt x="835" y="2436"/>
                    <a:pt x="902" y="2302"/>
                  </a:cubicBezTo>
                  <a:cubicBezTo>
                    <a:pt x="1002" y="2202"/>
                    <a:pt x="1068" y="2102"/>
                    <a:pt x="1102" y="1969"/>
                  </a:cubicBezTo>
                  <a:lnTo>
                    <a:pt x="1102" y="2136"/>
                  </a:lnTo>
                  <a:cubicBezTo>
                    <a:pt x="1102" y="2136"/>
                    <a:pt x="1102" y="2169"/>
                    <a:pt x="1135" y="2202"/>
                  </a:cubicBezTo>
                  <a:lnTo>
                    <a:pt x="1202" y="2202"/>
                  </a:lnTo>
                  <a:lnTo>
                    <a:pt x="1435" y="2035"/>
                  </a:lnTo>
                  <a:cubicBezTo>
                    <a:pt x="1469" y="2035"/>
                    <a:pt x="1502" y="2002"/>
                    <a:pt x="1502" y="1969"/>
                  </a:cubicBezTo>
                  <a:cubicBezTo>
                    <a:pt x="1535" y="1935"/>
                    <a:pt x="1535" y="1902"/>
                    <a:pt x="1535" y="1869"/>
                  </a:cubicBezTo>
                  <a:lnTo>
                    <a:pt x="1535" y="601"/>
                  </a:lnTo>
                  <a:cubicBezTo>
                    <a:pt x="1535" y="468"/>
                    <a:pt x="1502" y="368"/>
                    <a:pt x="1469" y="234"/>
                  </a:cubicBezTo>
                  <a:cubicBezTo>
                    <a:pt x="1469" y="167"/>
                    <a:pt x="1402" y="101"/>
                    <a:pt x="1335" y="34"/>
                  </a:cubicBezTo>
                  <a:cubicBezTo>
                    <a:pt x="1269" y="1"/>
                    <a:pt x="1168"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2889;p78">
              <a:extLst>
                <a:ext uri="{FF2B5EF4-FFF2-40B4-BE49-F238E27FC236}">
                  <a16:creationId xmlns:a16="http://schemas.microsoft.com/office/drawing/2014/main" id="{B80E6CDB-EDBC-7663-9826-BBACB9F86BBB}"/>
                </a:ext>
              </a:extLst>
            </p:cNvPr>
            <p:cNvSpPr/>
            <p:nvPr/>
          </p:nvSpPr>
          <p:spPr>
            <a:xfrm>
              <a:off x="1675969" y="2121593"/>
              <a:ext cx="7549" cy="52197"/>
            </a:xfrm>
            <a:custGeom>
              <a:avLst/>
              <a:gdLst/>
              <a:ahLst/>
              <a:cxnLst/>
              <a:rect l="l" t="t" r="r" b="b"/>
              <a:pathLst>
                <a:path w="468" h="3236" extrusionOk="0">
                  <a:moveTo>
                    <a:pt x="368" y="0"/>
                  </a:moveTo>
                  <a:lnTo>
                    <a:pt x="134" y="167"/>
                  </a:lnTo>
                  <a:cubicBezTo>
                    <a:pt x="67" y="167"/>
                    <a:pt x="67" y="200"/>
                    <a:pt x="34" y="234"/>
                  </a:cubicBezTo>
                  <a:cubicBezTo>
                    <a:pt x="34" y="267"/>
                    <a:pt x="1" y="300"/>
                    <a:pt x="1" y="334"/>
                  </a:cubicBezTo>
                  <a:lnTo>
                    <a:pt x="1" y="667"/>
                  </a:lnTo>
                  <a:cubicBezTo>
                    <a:pt x="1" y="701"/>
                    <a:pt x="34" y="734"/>
                    <a:pt x="34" y="734"/>
                  </a:cubicBezTo>
                  <a:cubicBezTo>
                    <a:pt x="51" y="751"/>
                    <a:pt x="59" y="759"/>
                    <a:pt x="67" y="759"/>
                  </a:cubicBezTo>
                  <a:cubicBezTo>
                    <a:pt x="76" y="759"/>
                    <a:pt x="84" y="751"/>
                    <a:pt x="101" y="734"/>
                  </a:cubicBezTo>
                  <a:lnTo>
                    <a:pt x="368" y="567"/>
                  </a:lnTo>
                  <a:cubicBezTo>
                    <a:pt x="401" y="567"/>
                    <a:pt x="434" y="534"/>
                    <a:pt x="434" y="501"/>
                  </a:cubicBezTo>
                  <a:cubicBezTo>
                    <a:pt x="468" y="467"/>
                    <a:pt x="468" y="467"/>
                    <a:pt x="468" y="434"/>
                  </a:cubicBezTo>
                  <a:lnTo>
                    <a:pt x="468" y="67"/>
                  </a:lnTo>
                  <a:cubicBezTo>
                    <a:pt x="468" y="67"/>
                    <a:pt x="468" y="34"/>
                    <a:pt x="434" y="0"/>
                  </a:cubicBezTo>
                  <a:close/>
                  <a:moveTo>
                    <a:pt x="368" y="834"/>
                  </a:moveTo>
                  <a:lnTo>
                    <a:pt x="134" y="1001"/>
                  </a:lnTo>
                  <a:cubicBezTo>
                    <a:pt x="101" y="1001"/>
                    <a:pt x="67" y="1034"/>
                    <a:pt x="67" y="1068"/>
                  </a:cubicBezTo>
                  <a:cubicBezTo>
                    <a:pt x="34" y="1101"/>
                    <a:pt x="34" y="1101"/>
                    <a:pt x="34" y="1168"/>
                  </a:cubicBezTo>
                  <a:lnTo>
                    <a:pt x="34" y="3169"/>
                  </a:lnTo>
                  <a:cubicBezTo>
                    <a:pt x="34" y="3203"/>
                    <a:pt x="34" y="3236"/>
                    <a:pt x="67" y="3236"/>
                  </a:cubicBezTo>
                  <a:lnTo>
                    <a:pt x="101" y="3236"/>
                  </a:lnTo>
                  <a:lnTo>
                    <a:pt x="368" y="3102"/>
                  </a:lnTo>
                  <a:cubicBezTo>
                    <a:pt x="401" y="3069"/>
                    <a:pt x="401" y="3069"/>
                    <a:pt x="434" y="3036"/>
                  </a:cubicBezTo>
                  <a:cubicBezTo>
                    <a:pt x="434" y="3002"/>
                    <a:pt x="434" y="2969"/>
                    <a:pt x="468" y="2936"/>
                  </a:cubicBezTo>
                  <a:lnTo>
                    <a:pt x="468" y="901"/>
                  </a:lnTo>
                  <a:cubicBezTo>
                    <a:pt x="468" y="901"/>
                    <a:pt x="434" y="868"/>
                    <a:pt x="434" y="8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2890;p78">
              <a:extLst>
                <a:ext uri="{FF2B5EF4-FFF2-40B4-BE49-F238E27FC236}">
                  <a16:creationId xmlns:a16="http://schemas.microsoft.com/office/drawing/2014/main" id="{D117A923-6109-7DED-AEED-467626A23293}"/>
                </a:ext>
              </a:extLst>
            </p:cNvPr>
            <p:cNvSpPr/>
            <p:nvPr/>
          </p:nvSpPr>
          <p:spPr>
            <a:xfrm>
              <a:off x="1690503" y="2113512"/>
              <a:ext cx="7000" cy="52213"/>
            </a:xfrm>
            <a:custGeom>
              <a:avLst/>
              <a:gdLst/>
              <a:ahLst/>
              <a:cxnLst/>
              <a:rect l="l" t="t" r="r" b="b"/>
              <a:pathLst>
                <a:path w="434" h="3237" extrusionOk="0">
                  <a:moveTo>
                    <a:pt x="334" y="1"/>
                  </a:moveTo>
                  <a:lnTo>
                    <a:pt x="100" y="168"/>
                  </a:lnTo>
                  <a:cubicBezTo>
                    <a:pt x="67" y="168"/>
                    <a:pt x="34" y="201"/>
                    <a:pt x="34" y="234"/>
                  </a:cubicBezTo>
                  <a:cubicBezTo>
                    <a:pt x="0" y="268"/>
                    <a:pt x="0" y="301"/>
                    <a:pt x="0" y="334"/>
                  </a:cubicBezTo>
                  <a:lnTo>
                    <a:pt x="0" y="3170"/>
                  </a:lnTo>
                  <a:cubicBezTo>
                    <a:pt x="0" y="3203"/>
                    <a:pt x="0" y="3237"/>
                    <a:pt x="34" y="3237"/>
                  </a:cubicBezTo>
                  <a:lnTo>
                    <a:pt x="100" y="3237"/>
                  </a:lnTo>
                  <a:lnTo>
                    <a:pt x="334" y="3103"/>
                  </a:lnTo>
                  <a:cubicBezTo>
                    <a:pt x="367" y="3070"/>
                    <a:pt x="367" y="3070"/>
                    <a:pt x="401" y="3036"/>
                  </a:cubicBezTo>
                  <a:cubicBezTo>
                    <a:pt x="401" y="3003"/>
                    <a:pt x="434" y="2970"/>
                    <a:pt x="434" y="2936"/>
                  </a:cubicBezTo>
                  <a:lnTo>
                    <a:pt x="434" y="68"/>
                  </a:lnTo>
                  <a:cubicBezTo>
                    <a:pt x="434" y="68"/>
                    <a:pt x="401" y="34"/>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2891;p78">
              <a:extLst>
                <a:ext uri="{FF2B5EF4-FFF2-40B4-BE49-F238E27FC236}">
                  <a16:creationId xmlns:a16="http://schemas.microsoft.com/office/drawing/2014/main" id="{CD194EBD-3B95-4DA4-EDBB-B9EA183847C7}"/>
                </a:ext>
              </a:extLst>
            </p:cNvPr>
            <p:cNvSpPr/>
            <p:nvPr/>
          </p:nvSpPr>
          <p:spPr>
            <a:xfrm>
              <a:off x="1512411" y="1992715"/>
              <a:ext cx="765110" cy="541855"/>
            </a:xfrm>
            <a:custGeom>
              <a:avLst/>
              <a:gdLst/>
              <a:ahLst/>
              <a:cxnLst/>
              <a:rect l="l" t="t" r="r" b="b"/>
              <a:pathLst>
                <a:path w="47434" h="33593" extrusionOk="0">
                  <a:moveTo>
                    <a:pt x="47141" y="1"/>
                  </a:moveTo>
                  <a:cubicBezTo>
                    <a:pt x="47086" y="1"/>
                    <a:pt x="47026" y="17"/>
                    <a:pt x="46967" y="51"/>
                  </a:cubicBezTo>
                  <a:lnTo>
                    <a:pt x="467" y="26904"/>
                  </a:lnTo>
                  <a:cubicBezTo>
                    <a:pt x="167" y="27104"/>
                    <a:pt x="0" y="27437"/>
                    <a:pt x="0" y="27804"/>
                  </a:cubicBezTo>
                  <a:lnTo>
                    <a:pt x="0" y="33175"/>
                  </a:lnTo>
                  <a:cubicBezTo>
                    <a:pt x="0" y="33449"/>
                    <a:pt x="111" y="33592"/>
                    <a:pt x="279" y="33592"/>
                  </a:cubicBezTo>
                  <a:cubicBezTo>
                    <a:pt x="336" y="33592"/>
                    <a:pt x="399" y="33576"/>
                    <a:pt x="467" y="33542"/>
                  </a:cubicBezTo>
                  <a:lnTo>
                    <a:pt x="46967" y="6689"/>
                  </a:lnTo>
                  <a:cubicBezTo>
                    <a:pt x="47234" y="6489"/>
                    <a:pt x="47434" y="6122"/>
                    <a:pt x="47434" y="5789"/>
                  </a:cubicBezTo>
                  <a:lnTo>
                    <a:pt x="47434" y="418"/>
                  </a:lnTo>
                  <a:cubicBezTo>
                    <a:pt x="47434" y="144"/>
                    <a:pt x="47304" y="1"/>
                    <a:pt x="4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2892;p78">
              <a:extLst>
                <a:ext uri="{FF2B5EF4-FFF2-40B4-BE49-F238E27FC236}">
                  <a16:creationId xmlns:a16="http://schemas.microsoft.com/office/drawing/2014/main" id="{52712583-1D2A-9A97-5D77-81D6895FE65A}"/>
                </a:ext>
              </a:extLst>
            </p:cNvPr>
            <p:cNvSpPr/>
            <p:nvPr/>
          </p:nvSpPr>
          <p:spPr>
            <a:xfrm>
              <a:off x="1541461" y="2429370"/>
              <a:ext cx="29066" cy="59729"/>
            </a:xfrm>
            <a:custGeom>
              <a:avLst/>
              <a:gdLst/>
              <a:ahLst/>
              <a:cxnLst/>
              <a:rect l="l" t="t" r="r" b="b"/>
              <a:pathLst>
                <a:path w="1802" h="3703" extrusionOk="0">
                  <a:moveTo>
                    <a:pt x="1235" y="600"/>
                  </a:moveTo>
                  <a:cubicBezTo>
                    <a:pt x="1301" y="633"/>
                    <a:pt x="1335" y="733"/>
                    <a:pt x="1335" y="900"/>
                  </a:cubicBezTo>
                  <a:cubicBezTo>
                    <a:pt x="1335" y="1034"/>
                    <a:pt x="1301" y="1167"/>
                    <a:pt x="1235" y="1300"/>
                  </a:cubicBezTo>
                  <a:cubicBezTo>
                    <a:pt x="1168" y="1401"/>
                    <a:pt x="1068" y="1501"/>
                    <a:pt x="934" y="1567"/>
                  </a:cubicBezTo>
                  <a:lnTo>
                    <a:pt x="434" y="1868"/>
                  </a:lnTo>
                  <a:lnTo>
                    <a:pt x="434" y="1000"/>
                  </a:lnTo>
                  <a:lnTo>
                    <a:pt x="934" y="700"/>
                  </a:lnTo>
                  <a:cubicBezTo>
                    <a:pt x="1034" y="633"/>
                    <a:pt x="1135" y="600"/>
                    <a:pt x="1235" y="600"/>
                  </a:cubicBezTo>
                  <a:close/>
                  <a:moveTo>
                    <a:pt x="1400" y="1"/>
                  </a:moveTo>
                  <a:cubicBezTo>
                    <a:pt x="1271" y="1"/>
                    <a:pt x="1127" y="52"/>
                    <a:pt x="968" y="166"/>
                  </a:cubicBezTo>
                  <a:lnTo>
                    <a:pt x="67" y="667"/>
                  </a:lnTo>
                  <a:cubicBezTo>
                    <a:pt x="34" y="667"/>
                    <a:pt x="34" y="700"/>
                    <a:pt x="0" y="733"/>
                  </a:cubicBezTo>
                  <a:cubicBezTo>
                    <a:pt x="0" y="767"/>
                    <a:pt x="0" y="800"/>
                    <a:pt x="0" y="833"/>
                  </a:cubicBezTo>
                  <a:lnTo>
                    <a:pt x="0" y="3635"/>
                  </a:lnTo>
                  <a:cubicBezTo>
                    <a:pt x="0" y="3635"/>
                    <a:pt x="0" y="3669"/>
                    <a:pt x="0" y="3702"/>
                  </a:cubicBezTo>
                  <a:lnTo>
                    <a:pt x="67" y="3702"/>
                  </a:lnTo>
                  <a:lnTo>
                    <a:pt x="334" y="3535"/>
                  </a:lnTo>
                  <a:cubicBezTo>
                    <a:pt x="367" y="3535"/>
                    <a:pt x="401" y="3502"/>
                    <a:pt x="401" y="3469"/>
                  </a:cubicBezTo>
                  <a:cubicBezTo>
                    <a:pt x="434" y="3435"/>
                    <a:pt x="434" y="3402"/>
                    <a:pt x="434" y="3369"/>
                  </a:cubicBezTo>
                  <a:lnTo>
                    <a:pt x="434" y="2401"/>
                  </a:lnTo>
                  <a:lnTo>
                    <a:pt x="968" y="2101"/>
                  </a:lnTo>
                  <a:cubicBezTo>
                    <a:pt x="1201" y="1968"/>
                    <a:pt x="1401" y="1767"/>
                    <a:pt x="1568" y="1501"/>
                  </a:cubicBezTo>
                  <a:cubicBezTo>
                    <a:pt x="1702" y="1234"/>
                    <a:pt x="1802" y="934"/>
                    <a:pt x="1768" y="633"/>
                  </a:cubicBezTo>
                  <a:cubicBezTo>
                    <a:pt x="1768" y="333"/>
                    <a:pt x="1702" y="133"/>
                    <a:pt x="1568" y="33"/>
                  </a:cubicBezTo>
                  <a:cubicBezTo>
                    <a:pt x="1515" y="12"/>
                    <a:pt x="1459" y="1"/>
                    <a:pt x="1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2893;p78">
              <a:extLst>
                <a:ext uri="{FF2B5EF4-FFF2-40B4-BE49-F238E27FC236}">
                  <a16:creationId xmlns:a16="http://schemas.microsoft.com/office/drawing/2014/main" id="{9266EB21-4DB1-F6AA-F170-493EC8906DAB}"/>
                </a:ext>
              </a:extLst>
            </p:cNvPr>
            <p:cNvSpPr/>
            <p:nvPr/>
          </p:nvSpPr>
          <p:spPr>
            <a:xfrm>
              <a:off x="1573205" y="2424821"/>
              <a:ext cx="24760" cy="43293"/>
            </a:xfrm>
            <a:custGeom>
              <a:avLst/>
              <a:gdLst/>
              <a:ahLst/>
              <a:cxnLst/>
              <a:rect l="l" t="t" r="r" b="b"/>
              <a:pathLst>
                <a:path w="1535" h="2684" extrusionOk="0">
                  <a:moveTo>
                    <a:pt x="1101" y="1249"/>
                  </a:moveTo>
                  <a:lnTo>
                    <a:pt x="1101" y="1282"/>
                  </a:lnTo>
                  <a:cubicBezTo>
                    <a:pt x="1101" y="1349"/>
                    <a:pt x="1101" y="1416"/>
                    <a:pt x="1101" y="1482"/>
                  </a:cubicBezTo>
                  <a:cubicBezTo>
                    <a:pt x="1068" y="1549"/>
                    <a:pt x="1035" y="1616"/>
                    <a:pt x="1001" y="1683"/>
                  </a:cubicBezTo>
                  <a:cubicBezTo>
                    <a:pt x="968" y="1749"/>
                    <a:pt x="901" y="1816"/>
                    <a:pt x="868" y="1883"/>
                  </a:cubicBezTo>
                  <a:cubicBezTo>
                    <a:pt x="801" y="1949"/>
                    <a:pt x="734" y="1983"/>
                    <a:pt x="668" y="2049"/>
                  </a:cubicBezTo>
                  <a:cubicBezTo>
                    <a:pt x="601" y="2049"/>
                    <a:pt x="534" y="2083"/>
                    <a:pt x="501" y="2083"/>
                  </a:cubicBezTo>
                  <a:cubicBezTo>
                    <a:pt x="434" y="2083"/>
                    <a:pt x="434" y="2049"/>
                    <a:pt x="434" y="1983"/>
                  </a:cubicBezTo>
                  <a:cubicBezTo>
                    <a:pt x="434" y="1916"/>
                    <a:pt x="434" y="1849"/>
                    <a:pt x="467" y="1816"/>
                  </a:cubicBezTo>
                  <a:cubicBezTo>
                    <a:pt x="534" y="1716"/>
                    <a:pt x="601" y="1649"/>
                    <a:pt x="668" y="1616"/>
                  </a:cubicBezTo>
                  <a:lnTo>
                    <a:pt x="1101" y="1249"/>
                  </a:lnTo>
                  <a:close/>
                  <a:moveTo>
                    <a:pt x="1167" y="1"/>
                  </a:moveTo>
                  <a:cubicBezTo>
                    <a:pt x="1143" y="1"/>
                    <a:pt x="1121" y="5"/>
                    <a:pt x="1101" y="15"/>
                  </a:cubicBezTo>
                  <a:cubicBezTo>
                    <a:pt x="1001" y="15"/>
                    <a:pt x="901" y="81"/>
                    <a:pt x="801" y="115"/>
                  </a:cubicBezTo>
                  <a:cubicBezTo>
                    <a:pt x="701" y="181"/>
                    <a:pt x="601" y="248"/>
                    <a:pt x="501" y="348"/>
                  </a:cubicBezTo>
                  <a:cubicBezTo>
                    <a:pt x="434" y="448"/>
                    <a:pt x="367" y="515"/>
                    <a:pt x="301" y="615"/>
                  </a:cubicBezTo>
                  <a:cubicBezTo>
                    <a:pt x="234" y="715"/>
                    <a:pt x="201" y="815"/>
                    <a:pt x="167" y="882"/>
                  </a:cubicBezTo>
                  <a:cubicBezTo>
                    <a:pt x="134" y="982"/>
                    <a:pt x="134" y="1049"/>
                    <a:pt x="101" y="1115"/>
                  </a:cubicBezTo>
                  <a:cubicBezTo>
                    <a:pt x="101" y="1149"/>
                    <a:pt x="134" y="1182"/>
                    <a:pt x="134" y="1182"/>
                  </a:cubicBezTo>
                  <a:lnTo>
                    <a:pt x="167" y="1182"/>
                  </a:lnTo>
                  <a:lnTo>
                    <a:pt x="467" y="1015"/>
                  </a:lnTo>
                  <a:cubicBezTo>
                    <a:pt x="501" y="982"/>
                    <a:pt x="501" y="982"/>
                    <a:pt x="534" y="949"/>
                  </a:cubicBezTo>
                  <a:lnTo>
                    <a:pt x="568" y="882"/>
                  </a:lnTo>
                  <a:cubicBezTo>
                    <a:pt x="601" y="849"/>
                    <a:pt x="634" y="782"/>
                    <a:pt x="668" y="749"/>
                  </a:cubicBezTo>
                  <a:cubicBezTo>
                    <a:pt x="701" y="715"/>
                    <a:pt x="734" y="682"/>
                    <a:pt x="801" y="648"/>
                  </a:cubicBezTo>
                  <a:cubicBezTo>
                    <a:pt x="868" y="615"/>
                    <a:pt x="934" y="582"/>
                    <a:pt x="1035" y="582"/>
                  </a:cubicBezTo>
                  <a:cubicBezTo>
                    <a:pt x="1068" y="615"/>
                    <a:pt x="1101" y="682"/>
                    <a:pt x="1101" y="782"/>
                  </a:cubicBezTo>
                  <a:lnTo>
                    <a:pt x="568" y="1216"/>
                  </a:lnTo>
                  <a:cubicBezTo>
                    <a:pt x="401" y="1349"/>
                    <a:pt x="267" y="1516"/>
                    <a:pt x="167" y="1683"/>
                  </a:cubicBezTo>
                  <a:cubicBezTo>
                    <a:pt x="67" y="1849"/>
                    <a:pt x="0" y="2049"/>
                    <a:pt x="0" y="2250"/>
                  </a:cubicBezTo>
                  <a:cubicBezTo>
                    <a:pt x="0" y="2350"/>
                    <a:pt x="0" y="2416"/>
                    <a:pt x="34" y="2516"/>
                  </a:cubicBezTo>
                  <a:cubicBezTo>
                    <a:pt x="67" y="2550"/>
                    <a:pt x="101" y="2617"/>
                    <a:pt x="167" y="2650"/>
                  </a:cubicBezTo>
                  <a:cubicBezTo>
                    <a:pt x="201" y="2683"/>
                    <a:pt x="267" y="2683"/>
                    <a:pt x="334" y="2683"/>
                  </a:cubicBezTo>
                  <a:cubicBezTo>
                    <a:pt x="434" y="2683"/>
                    <a:pt x="501" y="2650"/>
                    <a:pt x="601" y="2583"/>
                  </a:cubicBezTo>
                  <a:cubicBezTo>
                    <a:pt x="701" y="2516"/>
                    <a:pt x="834" y="2416"/>
                    <a:pt x="934" y="2316"/>
                  </a:cubicBezTo>
                  <a:cubicBezTo>
                    <a:pt x="1001" y="2216"/>
                    <a:pt x="1068" y="2116"/>
                    <a:pt x="1101" y="1983"/>
                  </a:cubicBezTo>
                  <a:lnTo>
                    <a:pt x="1101" y="2116"/>
                  </a:lnTo>
                  <a:cubicBezTo>
                    <a:pt x="1101" y="2150"/>
                    <a:pt x="1135" y="2183"/>
                    <a:pt x="1135" y="2183"/>
                  </a:cubicBezTo>
                  <a:cubicBezTo>
                    <a:pt x="1151" y="2200"/>
                    <a:pt x="1160" y="2208"/>
                    <a:pt x="1168" y="2208"/>
                  </a:cubicBezTo>
                  <a:cubicBezTo>
                    <a:pt x="1176" y="2208"/>
                    <a:pt x="1185" y="2200"/>
                    <a:pt x="1201" y="2183"/>
                  </a:cubicBezTo>
                  <a:lnTo>
                    <a:pt x="1435" y="2049"/>
                  </a:lnTo>
                  <a:cubicBezTo>
                    <a:pt x="1468" y="2049"/>
                    <a:pt x="1502" y="2016"/>
                    <a:pt x="1502" y="1983"/>
                  </a:cubicBezTo>
                  <a:cubicBezTo>
                    <a:pt x="1535" y="1949"/>
                    <a:pt x="1535" y="1916"/>
                    <a:pt x="1535" y="1883"/>
                  </a:cubicBezTo>
                  <a:lnTo>
                    <a:pt x="1535" y="615"/>
                  </a:lnTo>
                  <a:cubicBezTo>
                    <a:pt x="1535" y="482"/>
                    <a:pt x="1535" y="382"/>
                    <a:pt x="1502" y="248"/>
                  </a:cubicBezTo>
                  <a:cubicBezTo>
                    <a:pt x="1468" y="181"/>
                    <a:pt x="1401" y="81"/>
                    <a:pt x="1335" y="48"/>
                  </a:cubicBezTo>
                  <a:cubicBezTo>
                    <a:pt x="1288" y="24"/>
                    <a:pt x="1224" y="1"/>
                    <a:pt x="1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2894;p78">
              <a:extLst>
                <a:ext uri="{FF2B5EF4-FFF2-40B4-BE49-F238E27FC236}">
                  <a16:creationId xmlns:a16="http://schemas.microsoft.com/office/drawing/2014/main" id="{C5E76716-6689-B434-217E-219C0A371FDC}"/>
                </a:ext>
              </a:extLst>
            </p:cNvPr>
            <p:cNvSpPr/>
            <p:nvPr/>
          </p:nvSpPr>
          <p:spPr>
            <a:xfrm>
              <a:off x="1603336" y="2408498"/>
              <a:ext cx="23695" cy="41180"/>
            </a:xfrm>
            <a:custGeom>
              <a:avLst/>
              <a:gdLst/>
              <a:ahLst/>
              <a:cxnLst/>
              <a:rect l="l" t="t" r="r" b="b"/>
              <a:pathLst>
                <a:path w="1469" h="2553" extrusionOk="0">
                  <a:moveTo>
                    <a:pt x="1101" y="1"/>
                  </a:moveTo>
                  <a:cubicBezTo>
                    <a:pt x="1068" y="1"/>
                    <a:pt x="1035" y="9"/>
                    <a:pt x="1001" y="26"/>
                  </a:cubicBezTo>
                  <a:cubicBezTo>
                    <a:pt x="901" y="26"/>
                    <a:pt x="801" y="59"/>
                    <a:pt x="701" y="126"/>
                  </a:cubicBezTo>
                  <a:cubicBezTo>
                    <a:pt x="601" y="193"/>
                    <a:pt x="501" y="259"/>
                    <a:pt x="434" y="360"/>
                  </a:cubicBezTo>
                  <a:cubicBezTo>
                    <a:pt x="334" y="426"/>
                    <a:pt x="267" y="526"/>
                    <a:pt x="201" y="626"/>
                  </a:cubicBezTo>
                  <a:cubicBezTo>
                    <a:pt x="167" y="726"/>
                    <a:pt x="101" y="827"/>
                    <a:pt x="67" y="927"/>
                  </a:cubicBezTo>
                  <a:cubicBezTo>
                    <a:pt x="67" y="1027"/>
                    <a:pt x="34" y="1127"/>
                    <a:pt x="34" y="1227"/>
                  </a:cubicBezTo>
                  <a:cubicBezTo>
                    <a:pt x="34" y="1294"/>
                    <a:pt x="34" y="1360"/>
                    <a:pt x="67" y="1427"/>
                  </a:cubicBezTo>
                  <a:cubicBezTo>
                    <a:pt x="67" y="1494"/>
                    <a:pt x="101" y="1560"/>
                    <a:pt x="134" y="1594"/>
                  </a:cubicBezTo>
                  <a:cubicBezTo>
                    <a:pt x="167" y="1627"/>
                    <a:pt x="234" y="1660"/>
                    <a:pt x="301" y="1660"/>
                  </a:cubicBezTo>
                  <a:cubicBezTo>
                    <a:pt x="367" y="1660"/>
                    <a:pt x="467" y="1660"/>
                    <a:pt x="534" y="1627"/>
                  </a:cubicBezTo>
                  <a:lnTo>
                    <a:pt x="768" y="1560"/>
                  </a:lnTo>
                  <a:cubicBezTo>
                    <a:pt x="801" y="1527"/>
                    <a:pt x="868" y="1527"/>
                    <a:pt x="934" y="1527"/>
                  </a:cubicBezTo>
                  <a:lnTo>
                    <a:pt x="1001" y="1527"/>
                  </a:lnTo>
                  <a:cubicBezTo>
                    <a:pt x="1001" y="1527"/>
                    <a:pt x="1035" y="1560"/>
                    <a:pt x="1035" y="1594"/>
                  </a:cubicBezTo>
                  <a:cubicBezTo>
                    <a:pt x="1001" y="1627"/>
                    <a:pt x="1001" y="1660"/>
                    <a:pt x="968" y="1660"/>
                  </a:cubicBezTo>
                  <a:cubicBezTo>
                    <a:pt x="968" y="1694"/>
                    <a:pt x="934" y="1727"/>
                    <a:pt x="901" y="1761"/>
                  </a:cubicBezTo>
                  <a:lnTo>
                    <a:pt x="801" y="1827"/>
                  </a:lnTo>
                  <a:cubicBezTo>
                    <a:pt x="768" y="1861"/>
                    <a:pt x="734" y="1894"/>
                    <a:pt x="701" y="1894"/>
                  </a:cubicBezTo>
                  <a:cubicBezTo>
                    <a:pt x="668" y="1961"/>
                    <a:pt x="601" y="1961"/>
                    <a:pt x="534" y="1961"/>
                  </a:cubicBezTo>
                  <a:cubicBezTo>
                    <a:pt x="534" y="1972"/>
                    <a:pt x="530" y="1976"/>
                    <a:pt x="524" y="1976"/>
                  </a:cubicBezTo>
                  <a:cubicBezTo>
                    <a:pt x="512" y="1976"/>
                    <a:pt x="490" y="1961"/>
                    <a:pt x="467" y="1961"/>
                  </a:cubicBezTo>
                  <a:lnTo>
                    <a:pt x="401" y="1927"/>
                  </a:lnTo>
                  <a:cubicBezTo>
                    <a:pt x="401" y="1916"/>
                    <a:pt x="397" y="1913"/>
                    <a:pt x="391" y="1913"/>
                  </a:cubicBezTo>
                  <a:cubicBezTo>
                    <a:pt x="379" y="1913"/>
                    <a:pt x="356" y="1927"/>
                    <a:pt x="334" y="1927"/>
                  </a:cubicBezTo>
                  <a:lnTo>
                    <a:pt x="67" y="2061"/>
                  </a:lnTo>
                  <a:cubicBezTo>
                    <a:pt x="67" y="2094"/>
                    <a:pt x="34" y="2094"/>
                    <a:pt x="34" y="2127"/>
                  </a:cubicBezTo>
                  <a:cubicBezTo>
                    <a:pt x="0" y="2161"/>
                    <a:pt x="0" y="2194"/>
                    <a:pt x="0" y="2228"/>
                  </a:cubicBezTo>
                  <a:cubicBezTo>
                    <a:pt x="0" y="2294"/>
                    <a:pt x="0" y="2361"/>
                    <a:pt x="34" y="2428"/>
                  </a:cubicBezTo>
                  <a:cubicBezTo>
                    <a:pt x="67" y="2461"/>
                    <a:pt x="134" y="2494"/>
                    <a:pt x="201" y="2528"/>
                  </a:cubicBezTo>
                  <a:cubicBezTo>
                    <a:pt x="234" y="2544"/>
                    <a:pt x="267" y="2553"/>
                    <a:pt x="301" y="2553"/>
                  </a:cubicBezTo>
                  <a:cubicBezTo>
                    <a:pt x="334" y="2553"/>
                    <a:pt x="367" y="2544"/>
                    <a:pt x="401" y="2528"/>
                  </a:cubicBezTo>
                  <a:cubicBezTo>
                    <a:pt x="501" y="2528"/>
                    <a:pt x="634" y="2461"/>
                    <a:pt x="701" y="2394"/>
                  </a:cubicBezTo>
                  <a:cubicBezTo>
                    <a:pt x="834" y="2361"/>
                    <a:pt x="934" y="2261"/>
                    <a:pt x="1001" y="2161"/>
                  </a:cubicBezTo>
                  <a:cubicBezTo>
                    <a:pt x="1101" y="2094"/>
                    <a:pt x="1168" y="1994"/>
                    <a:pt x="1235" y="1894"/>
                  </a:cubicBezTo>
                  <a:cubicBezTo>
                    <a:pt x="1301" y="1794"/>
                    <a:pt x="1368" y="1694"/>
                    <a:pt x="1401" y="1594"/>
                  </a:cubicBezTo>
                  <a:cubicBezTo>
                    <a:pt x="1435" y="1494"/>
                    <a:pt x="1435" y="1394"/>
                    <a:pt x="1435" y="1294"/>
                  </a:cubicBezTo>
                  <a:cubicBezTo>
                    <a:pt x="1468" y="1160"/>
                    <a:pt x="1401" y="1027"/>
                    <a:pt x="1301" y="927"/>
                  </a:cubicBezTo>
                  <a:cubicBezTo>
                    <a:pt x="1263" y="907"/>
                    <a:pt x="1202" y="888"/>
                    <a:pt x="1119" y="888"/>
                  </a:cubicBezTo>
                  <a:cubicBezTo>
                    <a:pt x="1058" y="888"/>
                    <a:pt x="986" y="898"/>
                    <a:pt x="901" y="927"/>
                  </a:cubicBezTo>
                  <a:lnTo>
                    <a:pt x="668" y="993"/>
                  </a:lnTo>
                  <a:cubicBezTo>
                    <a:pt x="634" y="1027"/>
                    <a:pt x="568" y="1027"/>
                    <a:pt x="534" y="1027"/>
                  </a:cubicBezTo>
                  <a:lnTo>
                    <a:pt x="467" y="1027"/>
                  </a:lnTo>
                  <a:cubicBezTo>
                    <a:pt x="467" y="993"/>
                    <a:pt x="467" y="993"/>
                    <a:pt x="467" y="960"/>
                  </a:cubicBezTo>
                  <a:cubicBezTo>
                    <a:pt x="467" y="893"/>
                    <a:pt x="501" y="827"/>
                    <a:pt x="534" y="760"/>
                  </a:cubicBezTo>
                  <a:cubicBezTo>
                    <a:pt x="601" y="726"/>
                    <a:pt x="634" y="660"/>
                    <a:pt x="701" y="626"/>
                  </a:cubicBezTo>
                  <a:cubicBezTo>
                    <a:pt x="734" y="593"/>
                    <a:pt x="801" y="593"/>
                    <a:pt x="868" y="560"/>
                  </a:cubicBezTo>
                  <a:lnTo>
                    <a:pt x="934" y="560"/>
                  </a:lnTo>
                  <a:lnTo>
                    <a:pt x="968" y="593"/>
                  </a:lnTo>
                  <a:cubicBezTo>
                    <a:pt x="979" y="604"/>
                    <a:pt x="990" y="608"/>
                    <a:pt x="1001" y="608"/>
                  </a:cubicBezTo>
                  <a:cubicBezTo>
                    <a:pt x="1023" y="608"/>
                    <a:pt x="1046" y="593"/>
                    <a:pt x="1068" y="593"/>
                  </a:cubicBezTo>
                  <a:lnTo>
                    <a:pt x="1301" y="460"/>
                  </a:lnTo>
                  <a:cubicBezTo>
                    <a:pt x="1335" y="426"/>
                    <a:pt x="1368" y="426"/>
                    <a:pt x="1368" y="393"/>
                  </a:cubicBezTo>
                  <a:cubicBezTo>
                    <a:pt x="1401" y="360"/>
                    <a:pt x="1401" y="326"/>
                    <a:pt x="1401" y="293"/>
                  </a:cubicBezTo>
                  <a:cubicBezTo>
                    <a:pt x="1401" y="226"/>
                    <a:pt x="1368" y="159"/>
                    <a:pt x="1335" y="126"/>
                  </a:cubicBezTo>
                  <a:cubicBezTo>
                    <a:pt x="1301" y="59"/>
                    <a:pt x="1268" y="26"/>
                    <a:pt x="1201" y="26"/>
                  </a:cubicBezTo>
                  <a:cubicBezTo>
                    <a:pt x="1168" y="9"/>
                    <a:pt x="1135" y="1"/>
                    <a:pt x="1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2895;p78">
              <a:extLst>
                <a:ext uri="{FF2B5EF4-FFF2-40B4-BE49-F238E27FC236}">
                  <a16:creationId xmlns:a16="http://schemas.microsoft.com/office/drawing/2014/main" id="{B17BAD39-586E-C0E3-1C8F-5F2191DD1E1A}"/>
                </a:ext>
              </a:extLst>
            </p:cNvPr>
            <p:cNvSpPr/>
            <p:nvPr/>
          </p:nvSpPr>
          <p:spPr>
            <a:xfrm>
              <a:off x="1630241" y="2392771"/>
              <a:ext cx="23695" cy="41309"/>
            </a:xfrm>
            <a:custGeom>
              <a:avLst/>
              <a:gdLst/>
              <a:ahLst/>
              <a:cxnLst/>
              <a:rect l="l" t="t" r="r" b="b"/>
              <a:pathLst>
                <a:path w="1469" h="2561" extrusionOk="0">
                  <a:moveTo>
                    <a:pt x="1034" y="0"/>
                  </a:moveTo>
                  <a:cubicBezTo>
                    <a:pt x="901" y="34"/>
                    <a:pt x="834" y="67"/>
                    <a:pt x="734" y="134"/>
                  </a:cubicBezTo>
                  <a:cubicBezTo>
                    <a:pt x="634" y="167"/>
                    <a:pt x="534" y="267"/>
                    <a:pt x="434" y="334"/>
                  </a:cubicBezTo>
                  <a:cubicBezTo>
                    <a:pt x="367" y="434"/>
                    <a:pt x="301" y="534"/>
                    <a:pt x="234" y="634"/>
                  </a:cubicBezTo>
                  <a:cubicBezTo>
                    <a:pt x="167" y="734"/>
                    <a:pt x="134" y="834"/>
                    <a:pt x="100" y="934"/>
                  </a:cubicBezTo>
                  <a:cubicBezTo>
                    <a:pt x="67" y="1001"/>
                    <a:pt x="67" y="1101"/>
                    <a:pt x="67" y="1201"/>
                  </a:cubicBezTo>
                  <a:cubicBezTo>
                    <a:pt x="67" y="1268"/>
                    <a:pt x="67" y="1368"/>
                    <a:pt x="67" y="1435"/>
                  </a:cubicBezTo>
                  <a:cubicBezTo>
                    <a:pt x="100" y="1501"/>
                    <a:pt x="134" y="1535"/>
                    <a:pt x="167" y="1601"/>
                  </a:cubicBezTo>
                  <a:cubicBezTo>
                    <a:pt x="200" y="1635"/>
                    <a:pt x="267" y="1635"/>
                    <a:pt x="301" y="1668"/>
                  </a:cubicBezTo>
                  <a:cubicBezTo>
                    <a:pt x="401" y="1668"/>
                    <a:pt x="467" y="1635"/>
                    <a:pt x="567" y="1635"/>
                  </a:cubicBezTo>
                  <a:lnTo>
                    <a:pt x="801" y="1568"/>
                  </a:lnTo>
                  <a:cubicBezTo>
                    <a:pt x="834" y="1535"/>
                    <a:pt x="901" y="1535"/>
                    <a:pt x="934" y="1535"/>
                  </a:cubicBezTo>
                  <a:cubicBezTo>
                    <a:pt x="951" y="1518"/>
                    <a:pt x="968" y="1510"/>
                    <a:pt x="984" y="1510"/>
                  </a:cubicBezTo>
                  <a:cubicBezTo>
                    <a:pt x="1001" y="1510"/>
                    <a:pt x="1018" y="1518"/>
                    <a:pt x="1034" y="1535"/>
                  </a:cubicBezTo>
                  <a:cubicBezTo>
                    <a:pt x="1034" y="1535"/>
                    <a:pt x="1034" y="1535"/>
                    <a:pt x="1034" y="1601"/>
                  </a:cubicBezTo>
                  <a:cubicBezTo>
                    <a:pt x="1034" y="1601"/>
                    <a:pt x="1034" y="1635"/>
                    <a:pt x="1001" y="1668"/>
                  </a:cubicBezTo>
                  <a:cubicBezTo>
                    <a:pt x="1001" y="1701"/>
                    <a:pt x="968" y="1735"/>
                    <a:pt x="934" y="1768"/>
                  </a:cubicBezTo>
                  <a:lnTo>
                    <a:pt x="834" y="1835"/>
                  </a:lnTo>
                  <a:lnTo>
                    <a:pt x="734" y="1902"/>
                  </a:lnTo>
                  <a:cubicBezTo>
                    <a:pt x="701" y="1935"/>
                    <a:pt x="634" y="1968"/>
                    <a:pt x="567" y="1968"/>
                  </a:cubicBezTo>
                  <a:lnTo>
                    <a:pt x="501" y="1968"/>
                  </a:lnTo>
                  <a:lnTo>
                    <a:pt x="434" y="1935"/>
                  </a:lnTo>
                  <a:cubicBezTo>
                    <a:pt x="417" y="1918"/>
                    <a:pt x="409" y="1910"/>
                    <a:pt x="401" y="1910"/>
                  </a:cubicBezTo>
                  <a:cubicBezTo>
                    <a:pt x="392" y="1910"/>
                    <a:pt x="384" y="1918"/>
                    <a:pt x="367" y="1935"/>
                  </a:cubicBezTo>
                  <a:lnTo>
                    <a:pt x="100" y="2068"/>
                  </a:lnTo>
                  <a:cubicBezTo>
                    <a:pt x="67" y="2102"/>
                    <a:pt x="67" y="2135"/>
                    <a:pt x="34" y="2135"/>
                  </a:cubicBezTo>
                  <a:cubicBezTo>
                    <a:pt x="34" y="2168"/>
                    <a:pt x="0" y="2202"/>
                    <a:pt x="34" y="2235"/>
                  </a:cubicBezTo>
                  <a:cubicBezTo>
                    <a:pt x="34" y="2302"/>
                    <a:pt x="34" y="2369"/>
                    <a:pt x="67" y="2435"/>
                  </a:cubicBezTo>
                  <a:cubicBezTo>
                    <a:pt x="100" y="2469"/>
                    <a:pt x="134" y="2535"/>
                    <a:pt x="200" y="2535"/>
                  </a:cubicBezTo>
                  <a:cubicBezTo>
                    <a:pt x="234" y="2552"/>
                    <a:pt x="276" y="2560"/>
                    <a:pt x="317" y="2560"/>
                  </a:cubicBezTo>
                  <a:cubicBezTo>
                    <a:pt x="359" y="2560"/>
                    <a:pt x="401" y="2552"/>
                    <a:pt x="434" y="2535"/>
                  </a:cubicBezTo>
                  <a:cubicBezTo>
                    <a:pt x="534" y="2535"/>
                    <a:pt x="634" y="2469"/>
                    <a:pt x="734" y="2435"/>
                  </a:cubicBezTo>
                  <a:cubicBezTo>
                    <a:pt x="834" y="2369"/>
                    <a:pt x="934" y="2269"/>
                    <a:pt x="1034" y="2202"/>
                  </a:cubicBezTo>
                  <a:cubicBezTo>
                    <a:pt x="1134" y="2102"/>
                    <a:pt x="1201" y="2002"/>
                    <a:pt x="1268" y="1902"/>
                  </a:cubicBezTo>
                  <a:cubicBezTo>
                    <a:pt x="1335" y="1802"/>
                    <a:pt x="1368" y="1701"/>
                    <a:pt x="1401" y="1601"/>
                  </a:cubicBezTo>
                  <a:cubicBezTo>
                    <a:pt x="1435" y="1501"/>
                    <a:pt x="1468" y="1401"/>
                    <a:pt x="1468" y="1301"/>
                  </a:cubicBezTo>
                  <a:cubicBezTo>
                    <a:pt x="1468" y="1168"/>
                    <a:pt x="1435" y="1034"/>
                    <a:pt x="1335" y="934"/>
                  </a:cubicBezTo>
                  <a:cubicBezTo>
                    <a:pt x="1301" y="918"/>
                    <a:pt x="1251" y="909"/>
                    <a:pt x="1185" y="909"/>
                  </a:cubicBezTo>
                  <a:cubicBezTo>
                    <a:pt x="1118" y="909"/>
                    <a:pt x="1034" y="918"/>
                    <a:pt x="934" y="934"/>
                  </a:cubicBezTo>
                  <a:lnTo>
                    <a:pt x="701" y="1001"/>
                  </a:lnTo>
                  <a:cubicBezTo>
                    <a:pt x="634" y="1034"/>
                    <a:pt x="601" y="1034"/>
                    <a:pt x="534" y="1034"/>
                  </a:cubicBezTo>
                  <a:cubicBezTo>
                    <a:pt x="534" y="1034"/>
                    <a:pt x="501" y="1001"/>
                    <a:pt x="501" y="1001"/>
                  </a:cubicBezTo>
                  <a:cubicBezTo>
                    <a:pt x="467" y="1001"/>
                    <a:pt x="467" y="968"/>
                    <a:pt x="501" y="934"/>
                  </a:cubicBezTo>
                  <a:cubicBezTo>
                    <a:pt x="501" y="868"/>
                    <a:pt x="501" y="801"/>
                    <a:pt x="567" y="767"/>
                  </a:cubicBezTo>
                  <a:cubicBezTo>
                    <a:pt x="601" y="701"/>
                    <a:pt x="667" y="667"/>
                    <a:pt x="734" y="634"/>
                  </a:cubicBezTo>
                  <a:cubicBezTo>
                    <a:pt x="768" y="601"/>
                    <a:pt x="834" y="567"/>
                    <a:pt x="868" y="567"/>
                  </a:cubicBezTo>
                  <a:lnTo>
                    <a:pt x="968" y="567"/>
                  </a:lnTo>
                  <a:lnTo>
                    <a:pt x="1001" y="601"/>
                  </a:lnTo>
                  <a:lnTo>
                    <a:pt x="1101" y="601"/>
                  </a:lnTo>
                  <a:lnTo>
                    <a:pt x="1335" y="434"/>
                  </a:lnTo>
                  <a:cubicBezTo>
                    <a:pt x="1368" y="434"/>
                    <a:pt x="1368" y="401"/>
                    <a:pt x="1401" y="367"/>
                  </a:cubicBezTo>
                  <a:cubicBezTo>
                    <a:pt x="1401" y="334"/>
                    <a:pt x="1435" y="300"/>
                    <a:pt x="1435" y="267"/>
                  </a:cubicBezTo>
                  <a:cubicBezTo>
                    <a:pt x="1435" y="234"/>
                    <a:pt x="1401" y="167"/>
                    <a:pt x="1368" y="100"/>
                  </a:cubicBezTo>
                  <a:cubicBezTo>
                    <a:pt x="1335" y="67"/>
                    <a:pt x="1301" y="34"/>
                    <a:pt x="1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2896;p78">
              <a:extLst>
                <a:ext uri="{FF2B5EF4-FFF2-40B4-BE49-F238E27FC236}">
                  <a16:creationId xmlns:a16="http://schemas.microsoft.com/office/drawing/2014/main" id="{7BB4DC53-78E9-29DC-083F-F158E9B89AF7}"/>
                </a:ext>
              </a:extLst>
            </p:cNvPr>
            <p:cNvSpPr/>
            <p:nvPr/>
          </p:nvSpPr>
          <p:spPr>
            <a:xfrm>
              <a:off x="1657146" y="2364253"/>
              <a:ext cx="40357" cy="53277"/>
            </a:xfrm>
            <a:custGeom>
              <a:avLst/>
              <a:gdLst/>
              <a:ahLst/>
              <a:cxnLst/>
              <a:rect l="l" t="t" r="r" b="b"/>
              <a:pathLst>
                <a:path w="2502" h="3303" extrusionOk="0">
                  <a:moveTo>
                    <a:pt x="2402" y="0"/>
                  </a:moveTo>
                  <a:lnTo>
                    <a:pt x="2135" y="134"/>
                  </a:lnTo>
                  <a:cubicBezTo>
                    <a:pt x="2135" y="167"/>
                    <a:pt x="2102" y="167"/>
                    <a:pt x="2102" y="200"/>
                  </a:cubicBezTo>
                  <a:cubicBezTo>
                    <a:pt x="2068" y="234"/>
                    <a:pt x="2068" y="267"/>
                    <a:pt x="2068" y="301"/>
                  </a:cubicBezTo>
                  <a:lnTo>
                    <a:pt x="1768" y="1702"/>
                  </a:lnTo>
                  <a:lnTo>
                    <a:pt x="1468" y="634"/>
                  </a:lnTo>
                  <a:cubicBezTo>
                    <a:pt x="1468" y="634"/>
                    <a:pt x="1435" y="601"/>
                    <a:pt x="1435" y="601"/>
                  </a:cubicBezTo>
                  <a:cubicBezTo>
                    <a:pt x="1418" y="584"/>
                    <a:pt x="1401" y="576"/>
                    <a:pt x="1389" y="576"/>
                  </a:cubicBezTo>
                  <a:cubicBezTo>
                    <a:pt x="1376" y="576"/>
                    <a:pt x="1368" y="584"/>
                    <a:pt x="1368" y="601"/>
                  </a:cubicBezTo>
                  <a:lnTo>
                    <a:pt x="1101" y="734"/>
                  </a:lnTo>
                  <a:cubicBezTo>
                    <a:pt x="1101" y="768"/>
                    <a:pt x="1068" y="768"/>
                    <a:pt x="1068" y="801"/>
                  </a:cubicBezTo>
                  <a:cubicBezTo>
                    <a:pt x="1034" y="834"/>
                    <a:pt x="1034" y="868"/>
                    <a:pt x="1034" y="901"/>
                  </a:cubicBezTo>
                  <a:lnTo>
                    <a:pt x="701" y="2302"/>
                  </a:lnTo>
                  <a:lnTo>
                    <a:pt x="434" y="1235"/>
                  </a:lnTo>
                  <a:cubicBezTo>
                    <a:pt x="400" y="1235"/>
                    <a:pt x="400" y="1201"/>
                    <a:pt x="400" y="1201"/>
                  </a:cubicBezTo>
                  <a:cubicBezTo>
                    <a:pt x="384" y="1185"/>
                    <a:pt x="375" y="1176"/>
                    <a:pt x="367" y="1176"/>
                  </a:cubicBezTo>
                  <a:cubicBezTo>
                    <a:pt x="359" y="1176"/>
                    <a:pt x="350" y="1185"/>
                    <a:pt x="334" y="1201"/>
                  </a:cubicBezTo>
                  <a:lnTo>
                    <a:pt x="67" y="1335"/>
                  </a:lnTo>
                  <a:cubicBezTo>
                    <a:pt x="67" y="1335"/>
                    <a:pt x="34" y="1368"/>
                    <a:pt x="34" y="1401"/>
                  </a:cubicBezTo>
                  <a:cubicBezTo>
                    <a:pt x="0" y="1435"/>
                    <a:pt x="0" y="1468"/>
                    <a:pt x="0" y="1501"/>
                  </a:cubicBezTo>
                  <a:lnTo>
                    <a:pt x="0" y="1535"/>
                  </a:lnTo>
                  <a:lnTo>
                    <a:pt x="501" y="3236"/>
                  </a:lnTo>
                  <a:cubicBezTo>
                    <a:pt x="501" y="3269"/>
                    <a:pt x="501" y="3269"/>
                    <a:pt x="501" y="3303"/>
                  </a:cubicBezTo>
                  <a:lnTo>
                    <a:pt x="567" y="3303"/>
                  </a:lnTo>
                  <a:lnTo>
                    <a:pt x="834" y="3169"/>
                  </a:lnTo>
                  <a:cubicBezTo>
                    <a:pt x="867" y="3136"/>
                    <a:pt x="867" y="3136"/>
                    <a:pt x="901" y="3103"/>
                  </a:cubicBezTo>
                  <a:cubicBezTo>
                    <a:pt x="934" y="3069"/>
                    <a:pt x="934" y="3036"/>
                    <a:pt x="934" y="3002"/>
                  </a:cubicBezTo>
                  <a:lnTo>
                    <a:pt x="1234" y="1668"/>
                  </a:lnTo>
                  <a:lnTo>
                    <a:pt x="1568" y="2636"/>
                  </a:lnTo>
                  <a:cubicBezTo>
                    <a:pt x="1568" y="2636"/>
                    <a:pt x="1568" y="2669"/>
                    <a:pt x="1601" y="2702"/>
                  </a:cubicBezTo>
                  <a:lnTo>
                    <a:pt x="1668" y="2702"/>
                  </a:lnTo>
                  <a:lnTo>
                    <a:pt x="1902" y="2535"/>
                  </a:lnTo>
                  <a:cubicBezTo>
                    <a:pt x="1935" y="2535"/>
                    <a:pt x="1968" y="2502"/>
                    <a:pt x="1968" y="2469"/>
                  </a:cubicBezTo>
                  <a:cubicBezTo>
                    <a:pt x="1968" y="2435"/>
                    <a:pt x="2002" y="2402"/>
                    <a:pt x="2002" y="2402"/>
                  </a:cubicBezTo>
                  <a:lnTo>
                    <a:pt x="2502" y="100"/>
                  </a:lnTo>
                  <a:lnTo>
                    <a:pt x="2502" y="67"/>
                  </a:lnTo>
                  <a:cubicBezTo>
                    <a:pt x="2502" y="34"/>
                    <a:pt x="2469" y="0"/>
                    <a:pt x="24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2897;p78">
              <a:extLst>
                <a:ext uri="{FF2B5EF4-FFF2-40B4-BE49-F238E27FC236}">
                  <a16:creationId xmlns:a16="http://schemas.microsoft.com/office/drawing/2014/main" id="{F7185FDF-82CB-4F79-1DD8-D84D5F9B10D0}"/>
                </a:ext>
              </a:extLst>
            </p:cNvPr>
            <p:cNvSpPr/>
            <p:nvPr/>
          </p:nvSpPr>
          <p:spPr>
            <a:xfrm>
              <a:off x="1700729" y="2351333"/>
              <a:ext cx="26373" cy="41454"/>
            </a:xfrm>
            <a:custGeom>
              <a:avLst/>
              <a:gdLst/>
              <a:ahLst/>
              <a:cxnLst/>
              <a:rect l="l" t="t" r="r" b="b"/>
              <a:pathLst>
                <a:path w="1635" h="2570" extrusionOk="0">
                  <a:moveTo>
                    <a:pt x="1068" y="568"/>
                  </a:moveTo>
                  <a:cubicBezTo>
                    <a:pt x="1101" y="601"/>
                    <a:pt x="1134" y="635"/>
                    <a:pt x="1168" y="668"/>
                  </a:cubicBezTo>
                  <a:cubicBezTo>
                    <a:pt x="1201" y="735"/>
                    <a:pt x="1201" y="801"/>
                    <a:pt x="1201" y="868"/>
                  </a:cubicBezTo>
                  <a:cubicBezTo>
                    <a:pt x="1201" y="901"/>
                    <a:pt x="1201" y="935"/>
                    <a:pt x="1201" y="935"/>
                  </a:cubicBezTo>
                  <a:lnTo>
                    <a:pt x="1201" y="1168"/>
                  </a:lnTo>
                  <a:cubicBezTo>
                    <a:pt x="1201" y="1202"/>
                    <a:pt x="1201" y="1235"/>
                    <a:pt x="1201" y="1268"/>
                  </a:cubicBezTo>
                  <a:cubicBezTo>
                    <a:pt x="1201" y="1335"/>
                    <a:pt x="1168" y="1435"/>
                    <a:pt x="1168" y="1502"/>
                  </a:cubicBezTo>
                  <a:cubicBezTo>
                    <a:pt x="1134" y="1569"/>
                    <a:pt x="1101" y="1635"/>
                    <a:pt x="1068" y="1702"/>
                  </a:cubicBezTo>
                  <a:cubicBezTo>
                    <a:pt x="1034" y="1769"/>
                    <a:pt x="1001" y="1802"/>
                    <a:pt x="934" y="1835"/>
                  </a:cubicBezTo>
                  <a:cubicBezTo>
                    <a:pt x="901" y="1869"/>
                    <a:pt x="867" y="1902"/>
                    <a:pt x="801" y="1935"/>
                  </a:cubicBezTo>
                  <a:cubicBezTo>
                    <a:pt x="767" y="1969"/>
                    <a:pt x="734" y="1969"/>
                    <a:pt x="667" y="2002"/>
                  </a:cubicBezTo>
                  <a:lnTo>
                    <a:pt x="567" y="2002"/>
                  </a:lnTo>
                  <a:cubicBezTo>
                    <a:pt x="500" y="1969"/>
                    <a:pt x="467" y="1935"/>
                    <a:pt x="467" y="1902"/>
                  </a:cubicBezTo>
                  <a:cubicBezTo>
                    <a:pt x="434" y="1835"/>
                    <a:pt x="400" y="1769"/>
                    <a:pt x="400" y="1702"/>
                  </a:cubicBezTo>
                  <a:lnTo>
                    <a:pt x="400" y="1635"/>
                  </a:lnTo>
                  <a:lnTo>
                    <a:pt x="400" y="1402"/>
                  </a:lnTo>
                  <a:lnTo>
                    <a:pt x="400" y="1335"/>
                  </a:lnTo>
                  <a:cubicBezTo>
                    <a:pt x="434" y="1235"/>
                    <a:pt x="434" y="1168"/>
                    <a:pt x="467" y="1068"/>
                  </a:cubicBezTo>
                  <a:cubicBezTo>
                    <a:pt x="500" y="1001"/>
                    <a:pt x="500" y="935"/>
                    <a:pt x="567" y="868"/>
                  </a:cubicBezTo>
                  <a:cubicBezTo>
                    <a:pt x="601" y="835"/>
                    <a:pt x="634" y="768"/>
                    <a:pt x="667" y="735"/>
                  </a:cubicBezTo>
                  <a:cubicBezTo>
                    <a:pt x="701" y="701"/>
                    <a:pt x="767" y="668"/>
                    <a:pt x="801" y="635"/>
                  </a:cubicBezTo>
                  <a:cubicBezTo>
                    <a:pt x="867" y="601"/>
                    <a:pt x="901" y="601"/>
                    <a:pt x="934" y="568"/>
                  </a:cubicBezTo>
                  <a:close/>
                  <a:moveTo>
                    <a:pt x="1134" y="1"/>
                  </a:moveTo>
                  <a:cubicBezTo>
                    <a:pt x="1001" y="1"/>
                    <a:pt x="901" y="67"/>
                    <a:pt x="801" y="101"/>
                  </a:cubicBezTo>
                  <a:cubicBezTo>
                    <a:pt x="701" y="168"/>
                    <a:pt x="567" y="268"/>
                    <a:pt x="467" y="368"/>
                  </a:cubicBezTo>
                  <a:cubicBezTo>
                    <a:pt x="400" y="468"/>
                    <a:pt x="300" y="568"/>
                    <a:pt x="234" y="701"/>
                  </a:cubicBezTo>
                  <a:cubicBezTo>
                    <a:pt x="167" y="835"/>
                    <a:pt x="100" y="968"/>
                    <a:pt x="67" y="1135"/>
                  </a:cubicBezTo>
                  <a:cubicBezTo>
                    <a:pt x="33" y="1268"/>
                    <a:pt x="0" y="1402"/>
                    <a:pt x="0" y="1535"/>
                  </a:cubicBezTo>
                  <a:cubicBezTo>
                    <a:pt x="0" y="1569"/>
                    <a:pt x="0" y="1602"/>
                    <a:pt x="0" y="1635"/>
                  </a:cubicBezTo>
                  <a:lnTo>
                    <a:pt x="0" y="1769"/>
                  </a:lnTo>
                  <a:cubicBezTo>
                    <a:pt x="0" y="1802"/>
                    <a:pt x="0" y="1835"/>
                    <a:pt x="0" y="1902"/>
                  </a:cubicBezTo>
                  <a:cubicBezTo>
                    <a:pt x="0" y="1902"/>
                    <a:pt x="0" y="1935"/>
                    <a:pt x="0" y="1969"/>
                  </a:cubicBezTo>
                  <a:cubicBezTo>
                    <a:pt x="0" y="2102"/>
                    <a:pt x="33" y="2202"/>
                    <a:pt x="67" y="2302"/>
                  </a:cubicBezTo>
                  <a:cubicBezTo>
                    <a:pt x="100" y="2402"/>
                    <a:pt x="167" y="2469"/>
                    <a:pt x="234" y="2503"/>
                  </a:cubicBezTo>
                  <a:cubicBezTo>
                    <a:pt x="300" y="2569"/>
                    <a:pt x="400" y="2569"/>
                    <a:pt x="500" y="2569"/>
                  </a:cubicBezTo>
                  <a:cubicBezTo>
                    <a:pt x="601" y="2569"/>
                    <a:pt x="701" y="2536"/>
                    <a:pt x="801" y="2469"/>
                  </a:cubicBezTo>
                  <a:cubicBezTo>
                    <a:pt x="934" y="2402"/>
                    <a:pt x="1034" y="2302"/>
                    <a:pt x="1134" y="2202"/>
                  </a:cubicBezTo>
                  <a:cubicBezTo>
                    <a:pt x="1234" y="2102"/>
                    <a:pt x="1301" y="1969"/>
                    <a:pt x="1401" y="1869"/>
                  </a:cubicBezTo>
                  <a:cubicBezTo>
                    <a:pt x="1468" y="1735"/>
                    <a:pt x="1501" y="1569"/>
                    <a:pt x="1568" y="1435"/>
                  </a:cubicBezTo>
                  <a:cubicBezTo>
                    <a:pt x="1601" y="1302"/>
                    <a:pt x="1601" y="1168"/>
                    <a:pt x="1635" y="1035"/>
                  </a:cubicBezTo>
                  <a:lnTo>
                    <a:pt x="1635" y="935"/>
                  </a:lnTo>
                  <a:lnTo>
                    <a:pt x="1635" y="701"/>
                  </a:lnTo>
                  <a:lnTo>
                    <a:pt x="1635" y="601"/>
                  </a:lnTo>
                  <a:cubicBezTo>
                    <a:pt x="1635" y="468"/>
                    <a:pt x="1601" y="368"/>
                    <a:pt x="1568" y="268"/>
                  </a:cubicBezTo>
                  <a:cubicBezTo>
                    <a:pt x="1501" y="168"/>
                    <a:pt x="1468" y="101"/>
                    <a:pt x="1401" y="67"/>
                  </a:cubicBezTo>
                  <a:cubicBezTo>
                    <a:pt x="1301" y="1"/>
                    <a:pt x="1234" y="1"/>
                    <a:pt x="1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2898;p78">
              <a:extLst>
                <a:ext uri="{FF2B5EF4-FFF2-40B4-BE49-F238E27FC236}">
                  <a16:creationId xmlns:a16="http://schemas.microsoft.com/office/drawing/2014/main" id="{9658F04E-4D26-6B26-783A-7396F927E8FA}"/>
                </a:ext>
              </a:extLst>
            </p:cNvPr>
            <p:cNvSpPr/>
            <p:nvPr/>
          </p:nvSpPr>
          <p:spPr>
            <a:xfrm>
              <a:off x="1733005" y="2333170"/>
              <a:ext cx="17775" cy="45083"/>
            </a:xfrm>
            <a:custGeom>
              <a:avLst/>
              <a:gdLst/>
              <a:ahLst/>
              <a:cxnLst/>
              <a:rect l="l" t="t" r="r" b="b"/>
              <a:pathLst>
                <a:path w="1102" h="2795" extrusionOk="0">
                  <a:moveTo>
                    <a:pt x="1035" y="1"/>
                  </a:moveTo>
                  <a:cubicBezTo>
                    <a:pt x="1026" y="1"/>
                    <a:pt x="1018" y="9"/>
                    <a:pt x="1001" y="26"/>
                  </a:cubicBezTo>
                  <a:lnTo>
                    <a:pt x="868" y="93"/>
                  </a:lnTo>
                  <a:cubicBezTo>
                    <a:pt x="768" y="159"/>
                    <a:pt x="668" y="226"/>
                    <a:pt x="601" y="293"/>
                  </a:cubicBezTo>
                  <a:cubicBezTo>
                    <a:pt x="534" y="360"/>
                    <a:pt x="468" y="460"/>
                    <a:pt x="434" y="560"/>
                  </a:cubicBezTo>
                  <a:lnTo>
                    <a:pt x="434" y="460"/>
                  </a:lnTo>
                  <a:cubicBezTo>
                    <a:pt x="434" y="426"/>
                    <a:pt x="401" y="393"/>
                    <a:pt x="401" y="393"/>
                  </a:cubicBezTo>
                  <a:lnTo>
                    <a:pt x="334" y="393"/>
                  </a:lnTo>
                  <a:lnTo>
                    <a:pt x="101" y="526"/>
                  </a:lnTo>
                  <a:cubicBezTo>
                    <a:pt x="67" y="560"/>
                    <a:pt x="34" y="593"/>
                    <a:pt x="34" y="593"/>
                  </a:cubicBezTo>
                  <a:cubicBezTo>
                    <a:pt x="1" y="626"/>
                    <a:pt x="1" y="660"/>
                    <a:pt x="1" y="693"/>
                  </a:cubicBezTo>
                  <a:lnTo>
                    <a:pt x="1" y="2728"/>
                  </a:lnTo>
                  <a:cubicBezTo>
                    <a:pt x="1" y="2761"/>
                    <a:pt x="1" y="2795"/>
                    <a:pt x="34" y="2795"/>
                  </a:cubicBezTo>
                  <a:lnTo>
                    <a:pt x="101" y="2795"/>
                  </a:lnTo>
                  <a:lnTo>
                    <a:pt x="334" y="2661"/>
                  </a:lnTo>
                  <a:cubicBezTo>
                    <a:pt x="367" y="2628"/>
                    <a:pt x="367" y="2594"/>
                    <a:pt x="401" y="2594"/>
                  </a:cubicBezTo>
                  <a:cubicBezTo>
                    <a:pt x="401" y="2561"/>
                    <a:pt x="434" y="2528"/>
                    <a:pt x="434" y="2494"/>
                  </a:cubicBezTo>
                  <a:lnTo>
                    <a:pt x="434" y="1360"/>
                  </a:lnTo>
                  <a:cubicBezTo>
                    <a:pt x="434" y="1193"/>
                    <a:pt x="434" y="1060"/>
                    <a:pt x="501" y="927"/>
                  </a:cubicBezTo>
                  <a:cubicBezTo>
                    <a:pt x="568" y="827"/>
                    <a:pt x="668" y="726"/>
                    <a:pt x="801" y="660"/>
                  </a:cubicBezTo>
                  <a:lnTo>
                    <a:pt x="1001" y="560"/>
                  </a:lnTo>
                  <a:cubicBezTo>
                    <a:pt x="1035" y="526"/>
                    <a:pt x="1035" y="493"/>
                    <a:pt x="1068" y="493"/>
                  </a:cubicBezTo>
                  <a:cubicBezTo>
                    <a:pt x="1068" y="460"/>
                    <a:pt x="1101" y="426"/>
                    <a:pt x="1101" y="393"/>
                  </a:cubicBezTo>
                  <a:lnTo>
                    <a:pt x="1101" y="93"/>
                  </a:lnTo>
                  <a:cubicBezTo>
                    <a:pt x="1101" y="59"/>
                    <a:pt x="1068" y="26"/>
                    <a:pt x="1068" y="26"/>
                  </a:cubicBezTo>
                  <a:cubicBezTo>
                    <a:pt x="1051" y="9"/>
                    <a:pt x="1043" y="1"/>
                    <a:pt x="10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2899;p78">
              <a:extLst>
                <a:ext uri="{FF2B5EF4-FFF2-40B4-BE49-F238E27FC236}">
                  <a16:creationId xmlns:a16="http://schemas.microsoft.com/office/drawing/2014/main" id="{C06B83DE-9593-BE1A-D971-F57CBD73254E}"/>
                </a:ext>
              </a:extLst>
            </p:cNvPr>
            <p:cNvSpPr/>
            <p:nvPr/>
          </p:nvSpPr>
          <p:spPr>
            <a:xfrm>
              <a:off x="1753458" y="2303040"/>
              <a:ext cx="26905" cy="59616"/>
            </a:xfrm>
            <a:custGeom>
              <a:avLst/>
              <a:gdLst/>
              <a:ahLst/>
              <a:cxnLst/>
              <a:rect l="l" t="t" r="r" b="b"/>
              <a:pathLst>
                <a:path w="1668" h="3696" extrusionOk="0">
                  <a:moveTo>
                    <a:pt x="979" y="1705"/>
                  </a:moveTo>
                  <a:cubicBezTo>
                    <a:pt x="1018" y="1705"/>
                    <a:pt x="1059" y="1713"/>
                    <a:pt x="1101" y="1727"/>
                  </a:cubicBezTo>
                  <a:cubicBezTo>
                    <a:pt x="1168" y="1761"/>
                    <a:pt x="1234" y="1861"/>
                    <a:pt x="1234" y="1994"/>
                  </a:cubicBezTo>
                  <a:cubicBezTo>
                    <a:pt x="1234" y="2061"/>
                    <a:pt x="1234" y="2127"/>
                    <a:pt x="1234" y="2161"/>
                  </a:cubicBezTo>
                  <a:lnTo>
                    <a:pt x="1234" y="2328"/>
                  </a:lnTo>
                  <a:cubicBezTo>
                    <a:pt x="1201" y="2494"/>
                    <a:pt x="1168" y="2628"/>
                    <a:pt x="1101" y="2761"/>
                  </a:cubicBezTo>
                  <a:cubicBezTo>
                    <a:pt x="1034" y="2861"/>
                    <a:pt x="934" y="2961"/>
                    <a:pt x="834" y="3028"/>
                  </a:cubicBezTo>
                  <a:cubicBezTo>
                    <a:pt x="793" y="3069"/>
                    <a:pt x="739" y="3098"/>
                    <a:pt x="680" y="3098"/>
                  </a:cubicBezTo>
                  <a:cubicBezTo>
                    <a:pt x="644" y="3098"/>
                    <a:pt x="605" y="3087"/>
                    <a:pt x="567" y="3061"/>
                  </a:cubicBezTo>
                  <a:cubicBezTo>
                    <a:pt x="500" y="3028"/>
                    <a:pt x="434" y="2928"/>
                    <a:pt x="434" y="2728"/>
                  </a:cubicBezTo>
                  <a:cubicBezTo>
                    <a:pt x="434" y="2661"/>
                    <a:pt x="434" y="2594"/>
                    <a:pt x="434" y="2494"/>
                  </a:cubicBezTo>
                  <a:cubicBezTo>
                    <a:pt x="434" y="2328"/>
                    <a:pt x="467" y="2161"/>
                    <a:pt x="567" y="2027"/>
                  </a:cubicBezTo>
                  <a:cubicBezTo>
                    <a:pt x="634" y="1927"/>
                    <a:pt x="734" y="1827"/>
                    <a:pt x="834" y="1761"/>
                  </a:cubicBezTo>
                  <a:cubicBezTo>
                    <a:pt x="873" y="1721"/>
                    <a:pt x="924" y="1705"/>
                    <a:pt x="979" y="1705"/>
                  </a:cubicBezTo>
                  <a:close/>
                  <a:moveTo>
                    <a:pt x="1589" y="1"/>
                  </a:moveTo>
                  <a:cubicBezTo>
                    <a:pt x="1576" y="1"/>
                    <a:pt x="1568" y="9"/>
                    <a:pt x="1568" y="26"/>
                  </a:cubicBezTo>
                  <a:lnTo>
                    <a:pt x="1301" y="159"/>
                  </a:lnTo>
                  <a:cubicBezTo>
                    <a:pt x="1301" y="159"/>
                    <a:pt x="1268" y="193"/>
                    <a:pt x="1268" y="226"/>
                  </a:cubicBezTo>
                  <a:cubicBezTo>
                    <a:pt x="1234" y="259"/>
                    <a:pt x="1234" y="293"/>
                    <a:pt x="1234" y="326"/>
                  </a:cubicBezTo>
                  <a:lnTo>
                    <a:pt x="1234" y="1260"/>
                  </a:lnTo>
                  <a:lnTo>
                    <a:pt x="1168" y="1227"/>
                  </a:lnTo>
                  <a:cubicBezTo>
                    <a:pt x="1134" y="1193"/>
                    <a:pt x="1101" y="1193"/>
                    <a:pt x="1068" y="1193"/>
                  </a:cubicBezTo>
                  <a:lnTo>
                    <a:pt x="934" y="1193"/>
                  </a:lnTo>
                  <a:cubicBezTo>
                    <a:pt x="867" y="1227"/>
                    <a:pt x="801" y="1227"/>
                    <a:pt x="734" y="1260"/>
                  </a:cubicBezTo>
                  <a:cubicBezTo>
                    <a:pt x="634" y="1327"/>
                    <a:pt x="534" y="1427"/>
                    <a:pt x="434" y="1527"/>
                  </a:cubicBezTo>
                  <a:cubicBezTo>
                    <a:pt x="367" y="1627"/>
                    <a:pt x="267" y="1761"/>
                    <a:pt x="234" y="1894"/>
                  </a:cubicBezTo>
                  <a:cubicBezTo>
                    <a:pt x="167" y="2027"/>
                    <a:pt x="100" y="2161"/>
                    <a:pt x="67" y="2294"/>
                  </a:cubicBezTo>
                  <a:cubicBezTo>
                    <a:pt x="33" y="2428"/>
                    <a:pt x="0" y="2561"/>
                    <a:pt x="0" y="2728"/>
                  </a:cubicBezTo>
                  <a:lnTo>
                    <a:pt x="0" y="2861"/>
                  </a:lnTo>
                  <a:lnTo>
                    <a:pt x="0" y="3028"/>
                  </a:lnTo>
                  <a:cubicBezTo>
                    <a:pt x="0" y="3128"/>
                    <a:pt x="33" y="3262"/>
                    <a:pt x="67" y="3362"/>
                  </a:cubicBezTo>
                  <a:cubicBezTo>
                    <a:pt x="100" y="3462"/>
                    <a:pt x="134" y="3528"/>
                    <a:pt x="234" y="3629"/>
                  </a:cubicBezTo>
                  <a:cubicBezTo>
                    <a:pt x="267" y="3662"/>
                    <a:pt x="367" y="3695"/>
                    <a:pt x="434" y="3695"/>
                  </a:cubicBezTo>
                  <a:cubicBezTo>
                    <a:pt x="534" y="3695"/>
                    <a:pt x="634" y="3662"/>
                    <a:pt x="734" y="3629"/>
                  </a:cubicBezTo>
                  <a:cubicBezTo>
                    <a:pt x="801" y="3595"/>
                    <a:pt x="867" y="3528"/>
                    <a:pt x="934" y="3495"/>
                  </a:cubicBezTo>
                  <a:cubicBezTo>
                    <a:pt x="967" y="3462"/>
                    <a:pt x="1001" y="3395"/>
                    <a:pt x="1068" y="3362"/>
                  </a:cubicBezTo>
                  <a:cubicBezTo>
                    <a:pt x="1101" y="3295"/>
                    <a:pt x="1134" y="3262"/>
                    <a:pt x="1168" y="3195"/>
                  </a:cubicBezTo>
                  <a:lnTo>
                    <a:pt x="1234" y="3095"/>
                  </a:lnTo>
                  <a:lnTo>
                    <a:pt x="1234" y="3162"/>
                  </a:lnTo>
                  <a:cubicBezTo>
                    <a:pt x="1234" y="3195"/>
                    <a:pt x="1234" y="3228"/>
                    <a:pt x="1268" y="3228"/>
                  </a:cubicBezTo>
                  <a:cubicBezTo>
                    <a:pt x="1268" y="3245"/>
                    <a:pt x="1276" y="3253"/>
                    <a:pt x="1284" y="3253"/>
                  </a:cubicBezTo>
                  <a:cubicBezTo>
                    <a:pt x="1293" y="3253"/>
                    <a:pt x="1301" y="3245"/>
                    <a:pt x="1301" y="3228"/>
                  </a:cubicBezTo>
                  <a:lnTo>
                    <a:pt x="1568" y="3095"/>
                  </a:lnTo>
                  <a:cubicBezTo>
                    <a:pt x="1601" y="3095"/>
                    <a:pt x="1601" y="3061"/>
                    <a:pt x="1635" y="3028"/>
                  </a:cubicBezTo>
                  <a:cubicBezTo>
                    <a:pt x="1635" y="2995"/>
                    <a:pt x="1668" y="2961"/>
                    <a:pt x="1668" y="2928"/>
                  </a:cubicBezTo>
                  <a:lnTo>
                    <a:pt x="1668" y="93"/>
                  </a:lnTo>
                  <a:cubicBezTo>
                    <a:pt x="1668" y="59"/>
                    <a:pt x="1635" y="26"/>
                    <a:pt x="1635" y="26"/>
                  </a:cubicBezTo>
                  <a:cubicBezTo>
                    <a:pt x="1618" y="9"/>
                    <a:pt x="1601" y="1"/>
                    <a:pt x="15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2900;p78">
              <a:extLst>
                <a:ext uri="{FF2B5EF4-FFF2-40B4-BE49-F238E27FC236}">
                  <a16:creationId xmlns:a16="http://schemas.microsoft.com/office/drawing/2014/main" id="{E92B4170-25DF-440F-C7F0-FE09B571F2DB}"/>
                </a:ext>
              </a:extLst>
            </p:cNvPr>
            <p:cNvSpPr/>
            <p:nvPr/>
          </p:nvSpPr>
          <p:spPr>
            <a:xfrm>
              <a:off x="2186048" y="2044169"/>
              <a:ext cx="69956" cy="61955"/>
            </a:xfrm>
            <a:custGeom>
              <a:avLst/>
              <a:gdLst/>
              <a:ahLst/>
              <a:cxnLst/>
              <a:rect l="l" t="t" r="r" b="b"/>
              <a:pathLst>
                <a:path w="4337" h="3841" extrusionOk="0">
                  <a:moveTo>
                    <a:pt x="2987" y="187"/>
                  </a:moveTo>
                  <a:cubicBezTo>
                    <a:pt x="3444" y="187"/>
                    <a:pt x="3894" y="393"/>
                    <a:pt x="4203" y="764"/>
                  </a:cubicBezTo>
                  <a:cubicBezTo>
                    <a:pt x="4036" y="1131"/>
                    <a:pt x="3269" y="2799"/>
                    <a:pt x="2168" y="3433"/>
                  </a:cubicBezTo>
                  <a:cubicBezTo>
                    <a:pt x="1925" y="3586"/>
                    <a:pt x="1647" y="3661"/>
                    <a:pt x="1369" y="3661"/>
                  </a:cubicBezTo>
                  <a:cubicBezTo>
                    <a:pt x="922" y="3661"/>
                    <a:pt x="475" y="3469"/>
                    <a:pt x="167" y="3099"/>
                  </a:cubicBezTo>
                  <a:cubicBezTo>
                    <a:pt x="334" y="2732"/>
                    <a:pt x="1068" y="1064"/>
                    <a:pt x="2168" y="430"/>
                  </a:cubicBezTo>
                  <a:cubicBezTo>
                    <a:pt x="2423" y="265"/>
                    <a:pt x="2706" y="187"/>
                    <a:pt x="2987" y="187"/>
                  </a:cubicBezTo>
                  <a:close/>
                  <a:moveTo>
                    <a:pt x="2997" y="1"/>
                  </a:moveTo>
                  <a:cubicBezTo>
                    <a:pt x="2717" y="1"/>
                    <a:pt x="2432" y="75"/>
                    <a:pt x="2168" y="230"/>
                  </a:cubicBezTo>
                  <a:cubicBezTo>
                    <a:pt x="868" y="998"/>
                    <a:pt x="34" y="3099"/>
                    <a:pt x="34" y="3099"/>
                  </a:cubicBezTo>
                  <a:lnTo>
                    <a:pt x="0" y="3199"/>
                  </a:lnTo>
                  <a:lnTo>
                    <a:pt x="34" y="3232"/>
                  </a:lnTo>
                  <a:cubicBezTo>
                    <a:pt x="345" y="3627"/>
                    <a:pt x="826" y="3841"/>
                    <a:pt x="1313" y="3841"/>
                  </a:cubicBezTo>
                  <a:cubicBezTo>
                    <a:pt x="1607" y="3841"/>
                    <a:pt x="1904" y="3763"/>
                    <a:pt x="2168" y="3599"/>
                  </a:cubicBezTo>
                  <a:cubicBezTo>
                    <a:pt x="3469" y="2866"/>
                    <a:pt x="4303" y="797"/>
                    <a:pt x="4303" y="764"/>
                  </a:cubicBezTo>
                  <a:lnTo>
                    <a:pt x="4337" y="697"/>
                  </a:lnTo>
                  <a:lnTo>
                    <a:pt x="4303" y="664"/>
                  </a:lnTo>
                  <a:cubicBezTo>
                    <a:pt x="3983" y="236"/>
                    <a:pt x="3498" y="1"/>
                    <a:pt x="2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2901;p78">
              <a:extLst>
                <a:ext uri="{FF2B5EF4-FFF2-40B4-BE49-F238E27FC236}">
                  <a16:creationId xmlns:a16="http://schemas.microsoft.com/office/drawing/2014/main" id="{1BC02495-444A-26D2-9F1B-F0DFF3F46F1A}"/>
                </a:ext>
              </a:extLst>
            </p:cNvPr>
            <p:cNvSpPr/>
            <p:nvPr/>
          </p:nvSpPr>
          <p:spPr>
            <a:xfrm>
              <a:off x="2205421" y="2052557"/>
              <a:ext cx="31212" cy="45083"/>
            </a:xfrm>
            <a:custGeom>
              <a:avLst/>
              <a:gdLst/>
              <a:ahLst/>
              <a:cxnLst/>
              <a:rect l="l" t="t" r="r" b="b"/>
              <a:pathLst>
                <a:path w="1935" h="2795" extrusionOk="0">
                  <a:moveTo>
                    <a:pt x="1156" y="727"/>
                  </a:moveTo>
                  <a:cubicBezTo>
                    <a:pt x="1323" y="727"/>
                    <a:pt x="1434" y="871"/>
                    <a:pt x="1434" y="1145"/>
                  </a:cubicBezTo>
                  <a:cubicBezTo>
                    <a:pt x="1434" y="1478"/>
                    <a:pt x="1268" y="1812"/>
                    <a:pt x="967" y="2012"/>
                  </a:cubicBezTo>
                  <a:cubicBezTo>
                    <a:pt x="896" y="2057"/>
                    <a:pt x="829" y="2077"/>
                    <a:pt x="770" y="2077"/>
                  </a:cubicBezTo>
                  <a:cubicBezTo>
                    <a:pt x="608" y="2077"/>
                    <a:pt x="500" y="1923"/>
                    <a:pt x="500" y="1678"/>
                  </a:cubicBezTo>
                  <a:cubicBezTo>
                    <a:pt x="500" y="1311"/>
                    <a:pt x="701" y="978"/>
                    <a:pt x="967" y="778"/>
                  </a:cubicBezTo>
                  <a:cubicBezTo>
                    <a:pt x="1035" y="744"/>
                    <a:pt x="1099" y="727"/>
                    <a:pt x="1156" y="727"/>
                  </a:cubicBezTo>
                  <a:close/>
                  <a:moveTo>
                    <a:pt x="1344" y="0"/>
                  </a:moveTo>
                  <a:cubicBezTo>
                    <a:pt x="1228" y="0"/>
                    <a:pt x="1101" y="36"/>
                    <a:pt x="967" y="111"/>
                  </a:cubicBezTo>
                  <a:cubicBezTo>
                    <a:pt x="367" y="544"/>
                    <a:pt x="33" y="1211"/>
                    <a:pt x="0" y="1945"/>
                  </a:cubicBezTo>
                  <a:cubicBezTo>
                    <a:pt x="0" y="2489"/>
                    <a:pt x="238" y="2794"/>
                    <a:pt x="578" y="2794"/>
                  </a:cubicBezTo>
                  <a:cubicBezTo>
                    <a:pt x="697" y="2794"/>
                    <a:pt x="829" y="2757"/>
                    <a:pt x="967" y="2679"/>
                  </a:cubicBezTo>
                  <a:cubicBezTo>
                    <a:pt x="1568" y="2245"/>
                    <a:pt x="1935" y="1578"/>
                    <a:pt x="1935" y="844"/>
                  </a:cubicBezTo>
                  <a:cubicBezTo>
                    <a:pt x="1935" y="319"/>
                    <a:pt x="1691" y="0"/>
                    <a:pt x="1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2902;p78">
              <a:extLst>
                <a:ext uri="{FF2B5EF4-FFF2-40B4-BE49-F238E27FC236}">
                  <a16:creationId xmlns:a16="http://schemas.microsoft.com/office/drawing/2014/main" id="{360D7DDE-AC49-559D-B967-66DCBE1547B7}"/>
                </a:ext>
              </a:extLst>
            </p:cNvPr>
            <p:cNvSpPr/>
            <p:nvPr/>
          </p:nvSpPr>
          <p:spPr>
            <a:xfrm>
              <a:off x="1850303" y="2575169"/>
              <a:ext cx="25840" cy="51664"/>
            </a:xfrm>
            <a:custGeom>
              <a:avLst/>
              <a:gdLst/>
              <a:ahLst/>
              <a:cxnLst/>
              <a:rect l="l" t="t" r="r" b="b"/>
              <a:pathLst>
                <a:path w="1602" h="3203" extrusionOk="0">
                  <a:moveTo>
                    <a:pt x="367" y="0"/>
                  </a:moveTo>
                  <a:lnTo>
                    <a:pt x="100" y="167"/>
                  </a:lnTo>
                  <a:cubicBezTo>
                    <a:pt x="67" y="201"/>
                    <a:pt x="34" y="201"/>
                    <a:pt x="34" y="234"/>
                  </a:cubicBezTo>
                  <a:cubicBezTo>
                    <a:pt x="0" y="267"/>
                    <a:pt x="0" y="301"/>
                    <a:pt x="0" y="334"/>
                  </a:cubicBezTo>
                  <a:lnTo>
                    <a:pt x="0" y="3136"/>
                  </a:lnTo>
                  <a:cubicBezTo>
                    <a:pt x="0" y="3169"/>
                    <a:pt x="0" y="3203"/>
                    <a:pt x="34" y="3203"/>
                  </a:cubicBezTo>
                  <a:lnTo>
                    <a:pt x="100" y="3203"/>
                  </a:lnTo>
                  <a:lnTo>
                    <a:pt x="1535" y="2369"/>
                  </a:lnTo>
                  <a:cubicBezTo>
                    <a:pt x="1535" y="2369"/>
                    <a:pt x="1568" y="2335"/>
                    <a:pt x="1568" y="2302"/>
                  </a:cubicBezTo>
                  <a:cubicBezTo>
                    <a:pt x="1602" y="2269"/>
                    <a:pt x="1602" y="2235"/>
                    <a:pt x="1602" y="2202"/>
                  </a:cubicBezTo>
                  <a:lnTo>
                    <a:pt x="1602" y="1902"/>
                  </a:lnTo>
                  <a:cubicBezTo>
                    <a:pt x="1602" y="1868"/>
                    <a:pt x="1602" y="1835"/>
                    <a:pt x="1568" y="1835"/>
                  </a:cubicBezTo>
                  <a:lnTo>
                    <a:pt x="1535" y="1835"/>
                  </a:lnTo>
                  <a:lnTo>
                    <a:pt x="434" y="2469"/>
                  </a:lnTo>
                  <a:lnTo>
                    <a:pt x="434" y="67"/>
                  </a:lnTo>
                  <a:cubicBezTo>
                    <a:pt x="434" y="67"/>
                    <a:pt x="434" y="34"/>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2903;p78">
              <a:extLst>
                <a:ext uri="{FF2B5EF4-FFF2-40B4-BE49-F238E27FC236}">
                  <a16:creationId xmlns:a16="http://schemas.microsoft.com/office/drawing/2014/main" id="{9CF2E83A-99B6-53B3-EB72-E3D6FCD399F4}"/>
                </a:ext>
              </a:extLst>
            </p:cNvPr>
            <p:cNvSpPr/>
            <p:nvPr/>
          </p:nvSpPr>
          <p:spPr>
            <a:xfrm>
              <a:off x="1879901" y="2563862"/>
              <a:ext cx="26373" cy="41680"/>
            </a:xfrm>
            <a:custGeom>
              <a:avLst/>
              <a:gdLst/>
              <a:ahLst/>
              <a:cxnLst/>
              <a:rect l="l" t="t" r="r" b="b"/>
              <a:pathLst>
                <a:path w="1635" h="2584" extrusionOk="0">
                  <a:moveTo>
                    <a:pt x="1017" y="576"/>
                  </a:moveTo>
                  <a:cubicBezTo>
                    <a:pt x="1034" y="576"/>
                    <a:pt x="1051" y="585"/>
                    <a:pt x="1067" y="601"/>
                  </a:cubicBezTo>
                  <a:cubicBezTo>
                    <a:pt x="1101" y="601"/>
                    <a:pt x="1134" y="635"/>
                    <a:pt x="1168" y="668"/>
                  </a:cubicBezTo>
                  <a:cubicBezTo>
                    <a:pt x="1201" y="735"/>
                    <a:pt x="1201" y="801"/>
                    <a:pt x="1201" y="868"/>
                  </a:cubicBezTo>
                  <a:cubicBezTo>
                    <a:pt x="1201" y="902"/>
                    <a:pt x="1201" y="935"/>
                    <a:pt x="1201" y="968"/>
                  </a:cubicBezTo>
                  <a:lnTo>
                    <a:pt x="1201" y="1168"/>
                  </a:lnTo>
                  <a:lnTo>
                    <a:pt x="1201" y="1268"/>
                  </a:lnTo>
                  <a:cubicBezTo>
                    <a:pt x="1201" y="1335"/>
                    <a:pt x="1201" y="1435"/>
                    <a:pt x="1168" y="1502"/>
                  </a:cubicBezTo>
                  <a:cubicBezTo>
                    <a:pt x="1134" y="1569"/>
                    <a:pt x="1101" y="1635"/>
                    <a:pt x="1067" y="1702"/>
                  </a:cubicBezTo>
                  <a:cubicBezTo>
                    <a:pt x="1034" y="1769"/>
                    <a:pt x="1001" y="1802"/>
                    <a:pt x="967" y="1836"/>
                  </a:cubicBezTo>
                  <a:cubicBezTo>
                    <a:pt x="901" y="1902"/>
                    <a:pt x="867" y="1936"/>
                    <a:pt x="834" y="1936"/>
                  </a:cubicBezTo>
                  <a:cubicBezTo>
                    <a:pt x="767" y="1969"/>
                    <a:pt x="734" y="2002"/>
                    <a:pt x="701" y="2002"/>
                  </a:cubicBezTo>
                  <a:cubicBezTo>
                    <a:pt x="667" y="2019"/>
                    <a:pt x="642" y="2027"/>
                    <a:pt x="621" y="2027"/>
                  </a:cubicBezTo>
                  <a:cubicBezTo>
                    <a:pt x="600" y="2027"/>
                    <a:pt x="584" y="2019"/>
                    <a:pt x="567" y="2002"/>
                  </a:cubicBezTo>
                  <a:cubicBezTo>
                    <a:pt x="534" y="2002"/>
                    <a:pt x="500" y="1969"/>
                    <a:pt x="467" y="1936"/>
                  </a:cubicBezTo>
                  <a:cubicBezTo>
                    <a:pt x="434" y="1836"/>
                    <a:pt x="434" y="1735"/>
                    <a:pt x="434" y="1635"/>
                  </a:cubicBezTo>
                  <a:lnTo>
                    <a:pt x="434" y="1535"/>
                  </a:lnTo>
                  <a:lnTo>
                    <a:pt x="434" y="1435"/>
                  </a:lnTo>
                  <a:cubicBezTo>
                    <a:pt x="434" y="1402"/>
                    <a:pt x="434" y="1369"/>
                    <a:pt x="434" y="1335"/>
                  </a:cubicBezTo>
                  <a:cubicBezTo>
                    <a:pt x="434" y="1235"/>
                    <a:pt x="434" y="1168"/>
                    <a:pt x="467" y="1068"/>
                  </a:cubicBezTo>
                  <a:cubicBezTo>
                    <a:pt x="500" y="1002"/>
                    <a:pt x="534" y="935"/>
                    <a:pt x="567" y="902"/>
                  </a:cubicBezTo>
                  <a:cubicBezTo>
                    <a:pt x="600" y="835"/>
                    <a:pt x="634" y="801"/>
                    <a:pt x="701" y="735"/>
                  </a:cubicBezTo>
                  <a:cubicBezTo>
                    <a:pt x="734" y="701"/>
                    <a:pt x="767" y="668"/>
                    <a:pt x="834" y="635"/>
                  </a:cubicBezTo>
                  <a:cubicBezTo>
                    <a:pt x="867" y="635"/>
                    <a:pt x="901" y="601"/>
                    <a:pt x="967" y="601"/>
                  </a:cubicBezTo>
                  <a:cubicBezTo>
                    <a:pt x="984" y="585"/>
                    <a:pt x="1001" y="576"/>
                    <a:pt x="1017" y="576"/>
                  </a:cubicBezTo>
                  <a:close/>
                  <a:moveTo>
                    <a:pt x="1134" y="1"/>
                  </a:moveTo>
                  <a:cubicBezTo>
                    <a:pt x="1034" y="34"/>
                    <a:pt x="901" y="68"/>
                    <a:pt x="834" y="134"/>
                  </a:cubicBezTo>
                  <a:cubicBezTo>
                    <a:pt x="701" y="201"/>
                    <a:pt x="600" y="268"/>
                    <a:pt x="500" y="368"/>
                  </a:cubicBezTo>
                  <a:cubicBezTo>
                    <a:pt x="400" y="468"/>
                    <a:pt x="300" y="601"/>
                    <a:pt x="234" y="735"/>
                  </a:cubicBezTo>
                  <a:cubicBezTo>
                    <a:pt x="167" y="868"/>
                    <a:pt x="100" y="1002"/>
                    <a:pt x="67" y="1135"/>
                  </a:cubicBezTo>
                  <a:cubicBezTo>
                    <a:pt x="33" y="1268"/>
                    <a:pt x="0" y="1402"/>
                    <a:pt x="0" y="1569"/>
                  </a:cubicBezTo>
                  <a:lnTo>
                    <a:pt x="0" y="1669"/>
                  </a:lnTo>
                  <a:lnTo>
                    <a:pt x="0" y="1902"/>
                  </a:lnTo>
                  <a:lnTo>
                    <a:pt x="0" y="2002"/>
                  </a:lnTo>
                  <a:cubicBezTo>
                    <a:pt x="0" y="2102"/>
                    <a:pt x="33" y="2202"/>
                    <a:pt x="67" y="2336"/>
                  </a:cubicBezTo>
                  <a:cubicBezTo>
                    <a:pt x="100" y="2403"/>
                    <a:pt x="167" y="2469"/>
                    <a:pt x="234" y="2536"/>
                  </a:cubicBezTo>
                  <a:cubicBezTo>
                    <a:pt x="304" y="2560"/>
                    <a:pt x="358" y="2583"/>
                    <a:pt x="419" y="2583"/>
                  </a:cubicBezTo>
                  <a:cubicBezTo>
                    <a:pt x="445" y="2583"/>
                    <a:pt x="471" y="2579"/>
                    <a:pt x="500" y="2569"/>
                  </a:cubicBezTo>
                  <a:cubicBezTo>
                    <a:pt x="600" y="2569"/>
                    <a:pt x="734" y="2536"/>
                    <a:pt x="801" y="2469"/>
                  </a:cubicBezTo>
                  <a:cubicBezTo>
                    <a:pt x="934" y="2403"/>
                    <a:pt x="1034" y="2303"/>
                    <a:pt x="1134" y="2202"/>
                  </a:cubicBezTo>
                  <a:cubicBezTo>
                    <a:pt x="1234" y="2102"/>
                    <a:pt x="1334" y="2002"/>
                    <a:pt x="1401" y="1869"/>
                  </a:cubicBezTo>
                  <a:cubicBezTo>
                    <a:pt x="1468" y="1735"/>
                    <a:pt x="1534" y="1602"/>
                    <a:pt x="1568" y="1469"/>
                  </a:cubicBezTo>
                  <a:cubicBezTo>
                    <a:pt x="1601" y="1335"/>
                    <a:pt x="1635" y="1202"/>
                    <a:pt x="1635" y="1068"/>
                  </a:cubicBezTo>
                  <a:cubicBezTo>
                    <a:pt x="1635" y="1035"/>
                    <a:pt x="1635" y="968"/>
                    <a:pt x="1635" y="968"/>
                  </a:cubicBezTo>
                  <a:lnTo>
                    <a:pt x="1635" y="701"/>
                  </a:lnTo>
                  <a:cubicBezTo>
                    <a:pt x="1635" y="668"/>
                    <a:pt x="1635" y="635"/>
                    <a:pt x="1635" y="601"/>
                  </a:cubicBezTo>
                  <a:cubicBezTo>
                    <a:pt x="1635" y="501"/>
                    <a:pt x="1601" y="368"/>
                    <a:pt x="1568" y="268"/>
                  </a:cubicBezTo>
                  <a:cubicBezTo>
                    <a:pt x="1534" y="201"/>
                    <a:pt x="1468" y="134"/>
                    <a:pt x="1401" y="68"/>
                  </a:cubicBezTo>
                  <a:cubicBezTo>
                    <a:pt x="1334" y="34"/>
                    <a:pt x="1234" y="1"/>
                    <a:pt x="1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2904;p78">
              <a:extLst>
                <a:ext uri="{FF2B5EF4-FFF2-40B4-BE49-F238E27FC236}">
                  <a16:creationId xmlns:a16="http://schemas.microsoft.com/office/drawing/2014/main" id="{F77A8638-B536-781B-3DD3-6752DA9F9480}"/>
                </a:ext>
              </a:extLst>
            </p:cNvPr>
            <p:cNvSpPr/>
            <p:nvPr/>
          </p:nvSpPr>
          <p:spPr>
            <a:xfrm>
              <a:off x="1911097" y="2541812"/>
              <a:ext cx="26389" cy="61213"/>
            </a:xfrm>
            <a:custGeom>
              <a:avLst/>
              <a:gdLst/>
              <a:ahLst/>
              <a:cxnLst/>
              <a:rect l="l" t="t" r="r" b="b"/>
              <a:pathLst>
                <a:path w="1636" h="3795" extrusionOk="0">
                  <a:moveTo>
                    <a:pt x="968" y="862"/>
                  </a:moveTo>
                  <a:cubicBezTo>
                    <a:pt x="1006" y="862"/>
                    <a:pt x="1040" y="873"/>
                    <a:pt x="1068" y="901"/>
                  </a:cubicBezTo>
                  <a:cubicBezTo>
                    <a:pt x="1168" y="968"/>
                    <a:pt x="1202" y="1068"/>
                    <a:pt x="1202" y="1168"/>
                  </a:cubicBezTo>
                  <a:cubicBezTo>
                    <a:pt x="1202" y="1234"/>
                    <a:pt x="1202" y="1268"/>
                    <a:pt x="1202" y="1335"/>
                  </a:cubicBezTo>
                  <a:lnTo>
                    <a:pt x="1202" y="1501"/>
                  </a:lnTo>
                  <a:cubicBezTo>
                    <a:pt x="1202" y="1635"/>
                    <a:pt x="1135" y="1802"/>
                    <a:pt x="1068" y="1902"/>
                  </a:cubicBezTo>
                  <a:cubicBezTo>
                    <a:pt x="1001" y="2035"/>
                    <a:pt x="935" y="2135"/>
                    <a:pt x="801" y="2202"/>
                  </a:cubicBezTo>
                  <a:cubicBezTo>
                    <a:pt x="762" y="2241"/>
                    <a:pt x="712" y="2257"/>
                    <a:pt x="656" y="2257"/>
                  </a:cubicBezTo>
                  <a:cubicBezTo>
                    <a:pt x="617" y="2257"/>
                    <a:pt x="576" y="2249"/>
                    <a:pt x="534" y="2235"/>
                  </a:cubicBezTo>
                  <a:cubicBezTo>
                    <a:pt x="468" y="2202"/>
                    <a:pt x="401" y="2068"/>
                    <a:pt x="401" y="1902"/>
                  </a:cubicBezTo>
                  <a:cubicBezTo>
                    <a:pt x="401" y="1835"/>
                    <a:pt x="401" y="1735"/>
                    <a:pt x="401" y="1668"/>
                  </a:cubicBezTo>
                  <a:cubicBezTo>
                    <a:pt x="401" y="1501"/>
                    <a:pt x="468" y="1335"/>
                    <a:pt x="534" y="1201"/>
                  </a:cubicBezTo>
                  <a:cubicBezTo>
                    <a:pt x="601" y="1068"/>
                    <a:pt x="701" y="968"/>
                    <a:pt x="801" y="901"/>
                  </a:cubicBezTo>
                  <a:cubicBezTo>
                    <a:pt x="859" y="882"/>
                    <a:pt x="917" y="862"/>
                    <a:pt x="968" y="862"/>
                  </a:cubicBezTo>
                  <a:close/>
                  <a:moveTo>
                    <a:pt x="1535" y="0"/>
                  </a:moveTo>
                  <a:lnTo>
                    <a:pt x="1302" y="167"/>
                  </a:lnTo>
                  <a:cubicBezTo>
                    <a:pt x="1268" y="167"/>
                    <a:pt x="1235" y="200"/>
                    <a:pt x="1235" y="234"/>
                  </a:cubicBezTo>
                  <a:cubicBezTo>
                    <a:pt x="1202" y="267"/>
                    <a:pt x="1202" y="300"/>
                    <a:pt x="1202" y="334"/>
                  </a:cubicBezTo>
                  <a:lnTo>
                    <a:pt x="1202" y="434"/>
                  </a:lnTo>
                  <a:cubicBezTo>
                    <a:pt x="1168" y="401"/>
                    <a:pt x="1168" y="401"/>
                    <a:pt x="1135" y="367"/>
                  </a:cubicBezTo>
                  <a:cubicBezTo>
                    <a:pt x="1102" y="367"/>
                    <a:pt x="1068" y="367"/>
                    <a:pt x="1035" y="334"/>
                  </a:cubicBezTo>
                  <a:lnTo>
                    <a:pt x="901" y="334"/>
                  </a:lnTo>
                  <a:cubicBezTo>
                    <a:pt x="835" y="367"/>
                    <a:pt x="768" y="401"/>
                    <a:pt x="701" y="434"/>
                  </a:cubicBezTo>
                  <a:cubicBezTo>
                    <a:pt x="601" y="501"/>
                    <a:pt x="501" y="567"/>
                    <a:pt x="434" y="667"/>
                  </a:cubicBezTo>
                  <a:cubicBezTo>
                    <a:pt x="334" y="801"/>
                    <a:pt x="268" y="901"/>
                    <a:pt x="201" y="1034"/>
                  </a:cubicBezTo>
                  <a:cubicBezTo>
                    <a:pt x="134" y="1168"/>
                    <a:pt x="67" y="1301"/>
                    <a:pt x="34" y="1468"/>
                  </a:cubicBezTo>
                  <a:cubicBezTo>
                    <a:pt x="1" y="1601"/>
                    <a:pt x="1" y="1735"/>
                    <a:pt x="1" y="1868"/>
                  </a:cubicBezTo>
                  <a:lnTo>
                    <a:pt x="1" y="2168"/>
                  </a:lnTo>
                  <a:cubicBezTo>
                    <a:pt x="1" y="2302"/>
                    <a:pt x="1" y="2402"/>
                    <a:pt x="34" y="2535"/>
                  </a:cubicBezTo>
                  <a:cubicBezTo>
                    <a:pt x="67" y="2602"/>
                    <a:pt x="134" y="2702"/>
                    <a:pt x="201" y="2769"/>
                  </a:cubicBezTo>
                  <a:cubicBezTo>
                    <a:pt x="268" y="2836"/>
                    <a:pt x="334" y="2869"/>
                    <a:pt x="434" y="2869"/>
                  </a:cubicBezTo>
                  <a:cubicBezTo>
                    <a:pt x="534" y="2869"/>
                    <a:pt x="635" y="2836"/>
                    <a:pt x="701" y="2769"/>
                  </a:cubicBezTo>
                  <a:cubicBezTo>
                    <a:pt x="768" y="2736"/>
                    <a:pt x="835" y="2702"/>
                    <a:pt x="901" y="2635"/>
                  </a:cubicBezTo>
                  <a:cubicBezTo>
                    <a:pt x="935" y="2602"/>
                    <a:pt x="1001" y="2535"/>
                    <a:pt x="1035" y="2502"/>
                  </a:cubicBezTo>
                  <a:cubicBezTo>
                    <a:pt x="1068" y="2469"/>
                    <a:pt x="1102" y="2402"/>
                    <a:pt x="1135" y="2369"/>
                  </a:cubicBezTo>
                  <a:cubicBezTo>
                    <a:pt x="1168" y="2302"/>
                    <a:pt x="1168" y="2269"/>
                    <a:pt x="1202" y="2235"/>
                  </a:cubicBezTo>
                  <a:lnTo>
                    <a:pt x="1202" y="2402"/>
                  </a:lnTo>
                  <a:cubicBezTo>
                    <a:pt x="1202" y="2469"/>
                    <a:pt x="1202" y="2569"/>
                    <a:pt x="1168" y="2635"/>
                  </a:cubicBezTo>
                  <a:cubicBezTo>
                    <a:pt x="1135" y="2702"/>
                    <a:pt x="1102" y="2769"/>
                    <a:pt x="1068" y="2836"/>
                  </a:cubicBezTo>
                  <a:cubicBezTo>
                    <a:pt x="1035" y="2902"/>
                    <a:pt x="1001" y="2969"/>
                    <a:pt x="935" y="3002"/>
                  </a:cubicBezTo>
                  <a:cubicBezTo>
                    <a:pt x="901" y="3036"/>
                    <a:pt x="868" y="3069"/>
                    <a:pt x="801" y="3102"/>
                  </a:cubicBezTo>
                  <a:cubicBezTo>
                    <a:pt x="735" y="3169"/>
                    <a:pt x="635" y="3236"/>
                    <a:pt x="568" y="3236"/>
                  </a:cubicBezTo>
                  <a:cubicBezTo>
                    <a:pt x="501" y="3236"/>
                    <a:pt x="468" y="3203"/>
                    <a:pt x="434" y="3169"/>
                  </a:cubicBezTo>
                  <a:lnTo>
                    <a:pt x="368" y="3136"/>
                  </a:lnTo>
                  <a:lnTo>
                    <a:pt x="301" y="3136"/>
                  </a:lnTo>
                  <a:lnTo>
                    <a:pt x="67" y="3269"/>
                  </a:lnTo>
                  <a:cubicBezTo>
                    <a:pt x="67" y="3269"/>
                    <a:pt x="34" y="3303"/>
                    <a:pt x="1" y="3336"/>
                  </a:cubicBezTo>
                  <a:cubicBezTo>
                    <a:pt x="1" y="3369"/>
                    <a:pt x="1" y="3403"/>
                    <a:pt x="1" y="3436"/>
                  </a:cubicBezTo>
                  <a:cubicBezTo>
                    <a:pt x="1" y="3503"/>
                    <a:pt x="34" y="3569"/>
                    <a:pt x="67" y="3636"/>
                  </a:cubicBezTo>
                  <a:cubicBezTo>
                    <a:pt x="134" y="3703"/>
                    <a:pt x="168" y="3736"/>
                    <a:pt x="234" y="3770"/>
                  </a:cubicBezTo>
                  <a:cubicBezTo>
                    <a:pt x="284" y="3786"/>
                    <a:pt x="326" y="3795"/>
                    <a:pt x="368" y="3795"/>
                  </a:cubicBezTo>
                  <a:cubicBezTo>
                    <a:pt x="409" y="3795"/>
                    <a:pt x="451" y="3786"/>
                    <a:pt x="501" y="3770"/>
                  </a:cubicBezTo>
                  <a:cubicBezTo>
                    <a:pt x="601" y="3736"/>
                    <a:pt x="701" y="3703"/>
                    <a:pt x="801" y="3636"/>
                  </a:cubicBezTo>
                  <a:cubicBezTo>
                    <a:pt x="1068" y="3503"/>
                    <a:pt x="1268" y="3303"/>
                    <a:pt x="1402" y="3036"/>
                  </a:cubicBezTo>
                  <a:cubicBezTo>
                    <a:pt x="1569" y="2736"/>
                    <a:pt x="1635" y="2435"/>
                    <a:pt x="1635" y="2102"/>
                  </a:cubicBezTo>
                  <a:lnTo>
                    <a:pt x="1635" y="67"/>
                  </a:lnTo>
                  <a:cubicBezTo>
                    <a:pt x="1635" y="34"/>
                    <a:pt x="1635" y="34"/>
                    <a:pt x="1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2905;p78">
              <a:extLst>
                <a:ext uri="{FF2B5EF4-FFF2-40B4-BE49-F238E27FC236}">
                  <a16:creationId xmlns:a16="http://schemas.microsoft.com/office/drawing/2014/main" id="{84352218-6B5C-2AB9-C7F1-E071380A3749}"/>
                </a:ext>
              </a:extLst>
            </p:cNvPr>
            <p:cNvSpPr/>
            <p:nvPr/>
          </p:nvSpPr>
          <p:spPr>
            <a:xfrm>
              <a:off x="1944453" y="2519875"/>
              <a:ext cx="7017" cy="52616"/>
            </a:xfrm>
            <a:custGeom>
              <a:avLst/>
              <a:gdLst/>
              <a:ahLst/>
              <a:cxnLst/>
              <a:rect l="l" t="t" r="r" b="b"/>
              <a:pathLst>
                <a:path w="435" h="3262" extrusionOk="0">
                  <a:moveTo>
                    <a:pt x="389" y="1"/>
                  </a:moveTo>
                  <a:cubicBezTo>
                    <a:pt x="376" y="1"/>
                    <a:pt x="368" y="9"/>
                    <a:pt x="368" y="26"/>
                  </a:cubicBezTo>
                  <a:lnTo>
                    <a:pt x="68" y="193"/>
                  </a:lnTo>
                  <a:cubicBezTo>
                    <a:pt x="68" y="193"/>
                    <a:pt x="34" y="226"/>
                    <a:pt x="34" y="259"/>
                  </a:cubicBezTo>
                  <a:cubicBezTo>
                    <a:pt x="1" y="293"/>
                    <a:pt x="1" y="326"/>
                    <a:pt x="1" y="360"/>
                  </a:cubicBezTo>
                  <a:lnTo>
                    <a:pt x="1" y="693"/>
                  </a:lnTo>
                  <a:cubicBezTo>
                    <a:pt x="1" y="726"/>
                    <a:pt x="1" y="726"/>
                    <a:pt x="34" y="760"/>
                  </a:cubicBezTo>
                  <a:lnTo>
                    <a:pt x="68" y="760"/>
                  </a:lnTo>
                  <a:lnTo>
                    <a:pt x="368" y="593"/>
                  </a:lnTo>
                  <a:cubicBezTo>
                    <a:pt x="401" y="560"/>
                    <a:pt x="401" y="560"/>
                    <a:pt x="435" y="526"/>
                  </a:cubicBezTo>
                  <a:cubicBezTo>
                    <a:pt x="435" y="493"/>
                    <a:pt x="435" y="460"/>
                    <a:pt x="435" y="426"/>
                  </a:cubicBezTo>
                  <a:lnTo>
                    <a:pt x="435" y="93"/>
                  </a:lnTo>
                  <a:cubicBezTo>
                    <a:pt x="435" y="59"/>
                    <a:pt x="435" y="26"/>
                    <a:pt x="435" y="26"/>
                  </a:cubicBezTo>
                  <a:cubicBezTo>
                    <a:pt x="418" y="9"/>
                    <a:pt x="401" y="1"/>
                    <a:pt x="389" y="1"/>
                  </a:cubicBezTo>
                  <a:close/>
                  <a:moveTo>
                    <a:pt x="380" y="835"/>
                  </a:moveTo>
                  <a:cubicBezTo>
                    <a:pt x="368" y="835"/>
                    <a:pt x="351" y="843"/>
                    <a:pt x="334" y="860"/>
                  </a:cubicBezTo>
                  <a:lnTo>
                    <a:pt x="101" y="993"/>
                  </a:lnTo>
                  <a:cubicBezTo>
                    <a:pt x="68" y="993"/>
                    <a:pt x="34" y="1027"/>
                    <a:pt x="34" y="1060"/>
                  </a:cubicBezTo>
                  <a:cubicBezTo>
                    <a:pt x="34" y="1093"/>
                    <a:pt x="1" y="1127"/>
                    <a:pt x="1" y="1160"/>
                  </a:cubicBezTo>
                  <a:lnTo>
                    <a:pt x="1" y="3162"/>
                  </a:lnTo>
                  <a:cubicBezTo>
                    <a:pt x="1" y="3195"/>
                    <a:pt x="1" y="3228"/>
                    <a:pt x="34" y="3262"/>
                  </a:cubicBezTo>
                  <a:lnTo>
                    <a:pt x="101" y="3262"/>
                  </a:lnTo>
                  <a:lnTo>
                    <a:pt x="334" y="3095"/>
                  </a:lnTo>
                  <a:cubicBezTo>
                    <a:pt x="368" y="3095"/>
                    <a:pt x="401" y="3061"/>
                    <a:pt x="401" y="3028"/>
                  </a:cubicBezTo>
                  <a:cubicBezTo>
                    <a:pt x="435" y="2995"/>
                    <a:pt x="435" y="2961"/>
                    <a:pt x="435" y="2928"/>
                  </a:cubicBezTo>
                  <a:lnTo>
                    <a:pt x="435" y="927"/>
                  </a:lnTo>
                  <a:cubicBezTo>
                    <a:pt x="435" y="893"/>
                    <a:pt x="435" y="860"/>
                    <a:pt x="401" y="860"/>
                  </a:cubicBezTo>
                  <a:cubicBezTo>
                    <a:pt x="401" y="843"/>
                    <a:pt x="393" y="835"/>
                    <a:pt x="380" y="8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2906;p78">
              <a:extLst>
                <a:ext uri="{FF2B5EF4-FFF2-40B4-BE49-F238E27FC236}">
                  <a16:creationId xmlns:a16="http://schemas.microsoft.com/office/drawing/2014/main" id="{77AAE6DC-075D-2A93-DED9-6FDE471D998A}"/>
                </a:ext>
              </a:extLst>
            </p:cNvPr>
            <p:cNvSpPr/>
            <p:nvPr/>
          </p:nvSpPr>
          <p:spPr>
            <a:xfrm>
              <a:off x="1958454" y="2517601"/>
              <a:ext cx="26373" cy="46680"/>
            </a:xfrm>
            <a:custGeom>
              <a:avLst/>
              <a:gdLst/>
              <a:ahLst/>
              <a:cxnLst/>
              <a:rect l="l" t="t" r="r" b="b"/>
              <a:pathLst>
                <a:path w="1635" h="2894" extrusionOk="0">
                  <a:moveTo>
                    <a:pt x="1268" y="0"/>
                  </a:moveTo>
                  <a:cubicBezTo>
                    <a:pt x="1134" y="0"/>
                    <a:pt x="1034" y="34"/>
                    <a:pt x="934" y="100"/>
                  </a:cubicBezTo>
                  <a:cubicBezTo>
                    <a:pt x="834" y="167"/>
                    <a:pt x="734" y="234"/>
                    <a:pt x="634" y="334"/>
                  </a:cubicBezTo>
                  <a:cubicBezTo>
                    <a:pt x="567" y="434"/>
                    <a:pt x="501" y="534"/>
                    <a:pt x="467" y="634"/>
                  </a:cubicBezTo>
                  <a:lnTo>
                    <a:pt x="467" y="534"/>
                  </a:lnTo>
                  <a:cubicBezTo>
                    <a:pt x="467" y="501"/>
                    <a:pt x="434" y="501"/>
                    <a:pt x="434" y="467"/>
                  </a:cubicBezTo>
                  <a:lnTo>
                    <a:pt x="367" y="467"/>
                  </a:lnTo>
                  <a:lnTo>
                    <a:pt x="134" y="634"/>
                  </a:lnTo>
                  <a:cubicBezTo>
                    <a:pt x="67" y="634"/>
                    <a:pt x="67" y="667"/>
                    <a:pt x="34" y="667"/>
                  </a:cubicBezTo>
                  <a:cubicBezTo>
                    <a:pt x="34" y="701"/>
                    <a:pt x="0" y="734"/>
                    <a:pt x="0" y="767"/>
                  </a:cubicBezTo>
                  <a:lnTo>
                    <a:pt x="0" y="2802"/>
                  </a:lnTo>
                  <a:cubicBezTo>
                    <a:pt x="0" y="2836"/>
                    <a:pt x="34" y="2869"/>
                    <a:pt x="34" y="2869"/>
                  </a:cubicBezTo>
                  <a:cubicBezTo>
                    <a:pt x="50" y="2886"/>
                    <a:pt x="59" y="2894"/>
                    <a:pt x="67" y="2894"/>
                  </a:cubicBezTo>
                  <a:cubicBezTo>
                    <a:pt x="75" y="2894"/>
                    <a:pt x="84" y="2886"/>
                    <a:pt x="100" y="2869"/>
                  </a:cubicBezTo>
                  <a:lnTo>
                    <a:pt x="367" y="2735"/>
                  </a:lnTo>
                  <a:cubicBezTo>
                    <a:pt x="367" y="2702"/>
                    <a:pt x="400" y="2702"/>
                    <a:pt x="400" y="2669"/>
                  </a:cubicBezTo>
                  <a:cubicBezTo>
                    <a:pt x="434" y="2635"/>
                    <a:pt x="434" y="2602"/>
                    <a:pt x="434" y="2569"/>
                  </a:cubicBezTo>
                  <a:lnTo>
                    <a:pt x="434" y="1468"/>
                  </a:lnTo>
                  <a:cubicBezTo>
                    <a:pt x="434" y="1301"/>
                    <a:pt x="467" y="1134"/>
                    <a:pt x="534" y="1001"/>
                  </a:cubicBezTo>
                  <a:cubicBezTo>
                    <a:pt x="601" y="867"/>
                    <a:pt x="701" y="734"/>
                    <a:pt x="801" y="667"/>
                  </a:cubicBezTo>
                  <a:cubicBezTo>
                    <a:pt x="867" y="634"/>
                    <a:pt x="926" y="617"/>
                    <a:pt x="976" y="617"/>
                  </a:cubicBezTo>
                  <a:cubicBezTo>
                    <a:pt x="1026" y="617"/>
                    <a:pt x="1068" y="634"/>
                    <a:pt x="1101" y="667"/>
                  </a:cubicBezTo>
                  <a:cubicBezTo>
                    <a:pt x="1168" y="767"/>
                    <a:pt x="1201" y="901"/>
                    <a:pt x="1168" y="1034"/>
                  </a:cubicBezTo>
                  <a:lnTo>
                    <a:pt x="1168" y="2168"/>
                  </a:lnTo>
                  <a:cubicBezTo>
                    <a:pt x="1168" y="2168"/>
                    <a:pt x="1201" y="2202"/>
                    <a:pt x="1201" y="2235"/>
                  </a:cubicBezTo>
                  <a:lnTo>
                    <a:pt x="1268" y="2235"/>
                  </a:lnTo>
                  <a:lnTo>
                    <a:pt x="1501" y="2068"/>
                  </a:lnTo>
                  <a:cubicBezTo>
                    <a:pt x="1535" y="2068"/>
                    <a:pt x="1568" y="2035"/>
                    <a:pt x="1568" y="2002"/>
                  </a:cubicBezTo>
                  <a:cubicBezTo>
                    <a:pt x="1601" y="1968"/>
                    <a:pt x="1601" y="1935"/>
                    <a:pt x="1601" y="1902"/>
                  </a:cubicBezTo>
                  <a:lnTo>
                    <a:pt x="1601" y="734"/>
                  </a:lnTo>
                  <a:cubicBezTo>
                    <a:pt x="1635" y="601"/>
                    <a:pt x="1601" y="467"/>
                    <a:pt x="1568" y="367"/>
                  </a:cubicBezTo>
                  <a:cubicBezTo>
                    <a:pt x="1568" y="267"/>
                    <a:pt x="1535" y="167"/>
                    <a:pt x="1468" y="100"/>
                  </a:cubicBezTo>
                  <a:cubicBezTo>
                    <a:pt x="1401" y="34"/>
                    <a:pt x="1334" y="0"/>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2907;p78">
              <a:extLst>
                <a:ext uri="{FF2B5EF4-FFF2-40B4-BE49-F238E27FC236}">
                  <a16:creationId xmlns:a16="http://schemas.microsoft.com/office/drawing/2014/main" id="{108DEAAB-D930-5BA4-51A4-5DB94E9F6564}"/>
                </a:ext>
              </a:extLst>
            </p:cNvPr>
            <p:cNvSpPr/>
            <p:nvPr/>
          </p:nvSpPr>
          <p:spPr>
            <a:xfrm>
              <a:off x="820467" y="2395594"/>
              <a:ext cx="394943" cy="577615"/>
            </a:xfrm>
            <a:custGeom>
              <a:avLst/>
              <a:gdLst/>
              <a:ahLst/>
              <a:cxnLst/>
              <a:rect l="l" t="t" r="r" b="b"/>
              <a:pathLst>
                <a:path w="24485" h="35810" extrusionOk="0">
                  <a:moveTo>
                    <a:pt x="19519" y="0"/>
                  </a:moveTo>
                  <a:cubicBezTo>
                    <a:pt x="18756" y="0"/>
                    <a:pt x="17997" y="176"/>
                    <a:pt x="17313" y="526"/>
                  </a:cubicBezTo>
                  <a:lnTo>
                    <a:pt x="901" y="9999"/>
                  </a:lnTo>
                  <a:cubicBezTo>
                    <a:pt x="401" y="10233"/>
                    <a:pt x="34" y="10733"/>
                    <a:pt x="1" y="11300"/>
                  </a:cubicBezTo>
                  <a:lnTo>
                    <a:pt x="1" y="32949"/>
                  </a:lnTo>
                  <a:cubicBezTo>
                    <a:pt x="34" y="33516"/>
                    <a:pt x="401" y="33983"/>
                    <a:pt x="901" y="34217"/>
                  </a:cubicBezTo>
                  <a:lnTo>
                    <a:pt x="2703" y="35284"/>
                  </a:lnTo>
                  <a:cubicBezTo>
                    <a:pt x="3403" y="35634"/>
                    <a:pt x="4162" y="35809"/>
                    <a:pt x="4921" y="35809"/>
                  </a:cubicBezTo>
                  <a:cubicBezTo>
                    <a:pt x="5680" y="35809"/>
                    <a:pt x="6439" y="35634"/>
                    <a:pt x="7139" y="35284"/>
                  </a:cubicBezTo>
                  <a:lnTo>
                    <a:pt x="23551" y="25811"/>
                  </a:lnTo>
                  <a:cubicBezTo>
                    <a:pt x="24051" y="25577"/>
                    <a:pt x="24418" y="25077"/>
                    <a:pt x="24485" y="24510"/>
                  </a:cubicBezTo>
                  <a:lnTo>
                    <a:pt x="24485" y="2861"/>
                  </a:lnTo>
                  <a:cubicBezTo>
                    <a:pt x="24418" y="2294"/>
                    <a:pt x="24051" y="1793"/>
                    <a:pt x="23551" y="1593"/>
                  </a:cubicBezTo>
                  <a:lnTo>
                    <a:pt x="21750" y="526"/>
                  </a:lnTo>
                  <a:cubicBezTo>
                    <a:pt x="21049" y="176"/>
                    <a:pt x="20282" y="0"/>
                    <a:pt x="19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2908;p78">
              <a:extLst>
                <a:ext uri="{FF2B5EF4-FFF2-40B4-BE49-F238E27FC236}">
                  <a16:creationId xmlns:a16="http://schemas.microsoft.com/office/drawing/2014/main" id="{F66A0097-1F56-185C-A27E-2A85D5A16E3F}"/>
                </a:ext>
              </a:extLst>
            </p:cNvPr>
            <p:cNvSpPr/>
            <p:nvPr/>
          </p:nvSpPr>
          <p:spPr>
            <a:xfrm>
              <a:off x="819934" y="2577863"/>
              <a:ext cx="80182" cy="395008"/>
            </a:xfrm>
            <a:custGeom>
              <a:avLst/>
              <a:gdLst/>
              <a:ahLst/>
              <a:cxnLst/>
              <a:rect l="l" t="t" r="r" b="b"/>
              <a:pathLst>
                <a:path w="4971" h="24489" extrusionOk="0">
                  <a:moveTo>
                    <a:pt x="0" y="0"/>
                  </a:moveTo>
                  <a:lnTo>
                    <a:pt x="0" y="21649"/>
                  </a:lnTo>
                  <a:cubicBezTo>
                    <a:pt x="67" y="22216"/>
                    <a:pt x="401" y="22716"/>
                    <a:pt x="934" y="22950"/>
                  </a:cubicBezTo>
                  <a:lnTo>
                    <a:pt x="2736" y="23984"/>
                  </a:lnTo>
                  <a:cubicBezTo>
                    <a:pt x="3378" y="24320"/>
                    <a:pt x="4076" y="24489"/>
                    <a:pt x="4779" y="24489"/>
                  </a:cubicBezTo>
                  <a:cubicBezTo>
                    <a:pt x="4843" y="24489"/>
                    <a:pt x="4907" y="24487"/>
                    <a:pt x="4971" y="24484"/>
                  </a:cubicBezTo>
                  <a:lnTo>
                    <a:pt x="4971" y="2836"/>
                  </a:lnTo>
                  <a:cubicBezTo>
                    <a:pt x="4915" y="2838"/>
                    <a:pt x="4860" y="2839"/>
                    <a:pt x="4805" y="2839"/>
                  </a:cubicBezTo>
                  <a:cubicBezTo>
                    <a:pt x="4093" y="2839"/>
                    <a:pt x="3386" y="2642"/>
                    <a:pt x="2736" y="2302"/>
                  </a:cubicBezTo>
                  <a:lnTo>
                    <a:pt x="934" y="1268"/>
                  </a:lnTo>
                  <a:cubicBezTo>
                    <a:pt x="401" y="1034"/>
                    <a:pt x="67" y="5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2909;p78">
              <a:extLst>
                <a:ext uri="{FF2B5EF4-FFF2-40B4-BE49-F238E27FC236}">
                  <a16:creationId xmlns:a16="http://schemas.microsoft.com/office/drawing/2014/main" id="{0BCC11DC-DBDD-1834-A3DD-D2363D556183}"/>
                </a:ext>
              </a:extLst>
            </p:cNvPr>
            <p:cNvSpPr/>
            <p:nvPr/>
          </p:nvSpPr>
          <p:spPr>
            <a:xfrm>
              <a:off x="1027076" y="2621446"/>
              <a:ext cx="68359" cy="211464"/>
            </a:xfrm>
            <a:custGeom>
              <a:avLst/>
              <a:gdLst/>
              <a:ahLst/>
              <a:cxnLst/>
              <a:rect l="l" t="t" r="r" b="b"/>
              <a:pathLst>
                <a:path w="4238" h="13110" extrusionOk="0">
                  <a:moveTo>
                    <a:pt x="2953" y="1"/>
                  </a:moveTo>
                  <a:cubicBezTo>
                    <a:pt x="2692" y="1"/>
                    <a:pt x="2404" y="86"/>
                    <a:pt x="2102" y="267"/>
                  </a:cubicBezTo>
                  <a:cubicBezTo>
                    <a:pt x="935" y="934"/>
                    <a:pt x="1" y="2735"/>
                    <a:pt x="1" y="4303"/>
                  </a:cubicBezTo>
                  <a:cubicBezTo>
                    <a:pt x="1" y="5170"/>
                    <a:pt x="301" y="5771"/>
                    <a:pt x="768" y="6038"/>
                  </a:cubicBezTo>
                  <a:lnTo>
                    <a:pt x="168" y="13109"/>
                  </a:lnTo>
                  <a:lnTo>
                    <a:pt x="4071" y="10875"/>
                  </a:lnTo>
                  <a:lnTo>
                    <a:pt x="3470" y="4470"/>
                  </a:lnTo>
                  <a:cubicBezTo>
                    <a:pt x="3937" y="3669"/>
                    <a:pt x="4204" y="2769"/>
                    <a:pt x="4237" y="1868"/>
                  </a:cubicBezTo>
                  <a:cubicBezTo>
                    <a:pt x="4237" y="705"/>
                    <a:pt x="3705" y="1"/>
                    <a:pt x="2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2910;p78">
              <a:extLst>
                <a:ext uri="{FF2B5EF4-FFF2-40B4-BE49-F238E27FC236}">
                  <a16:creationId xmlns:a16="http://schemas.microsoft.com/office/drawing/2014/main" id="{7DD036FE-BA44-064A-A8B5-180409AF46BF}"/>
                </a:ext>
              </a:extLst>
            </p:cNvPr>
            <p:cNvSpPr/>
            <p:nvPr/>
          </p:nvSpPr>
          <p:spPr>
            <a:xfrm>
              <a:off x="1029237" y="2763487"/>
              <a:ext cx="63504" cy="69424"/>
            </a:xfrm>
            <a:custGeom>
              <a:avLst/>
              <a:gdLst/>
              <a:ahLst/>
              <a:cxnLst/>
              <a:rect l="l" t="t" r="r" b="b"/>
              <a:pathLst>
                <a:path w="3937" h="4304" extrusionOk="0">
                  <a:moveTo>
                    <a:pt x="367" y="0"/>
                  </a:moveTo>
                  <a:lnTo>
                    <a:pt x="0" y="4303"/>
                  </a:lnTo>
                  <a:lnTo>
                    <a:pt x="0" y="4303"/>
                  </a:lnTo>
                  <a:lnTo>
                    <a:pt x="3937" y="2035"/>
                  </a:lnTo>
                  <a:lnTo>
                    <a:pt x="3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2911;p78">
              <a:extLst>
                <a:ext uri="{FF2B5EF4-FFF2-40B4-BE49-F238E27FC236}">
                  <a16:creationId xmlns:a16="http://schemas.microsoft.com/office/drawing/2014/main" id="{EF13D83B-C8A0-64D0-5938-6EE62BD9ADF1}"/>
                </a:ext>
              </a:extLst>
            </p:cNvPr>
            <p:cNvSpPr/>
            <p:nvPr/>
          </p:nvSpPr>
          <p:spPr>
            <a:xfrm>
              <a:off x="1031931" y="2621688"/>
              <a:ext cx="63504" cy="71859"/>
            </a:xfrm>
            <a:custGeom>
              <a:avLst/>
              <a:gdLst/>
              <a:ahLst/>
              <a:cxnLst/>
              <a:rect l="l" t="t" r="r" b="b"/>
              <a:pathLst>
                <a:path w="3937" h="4455" extrusionOk="0">
                  <a:moveTo>
                    <a:pt x="2646" y="0"/>
                  </a:moveTo>
                  <a:cubicBezTo>
                    <a:pt x="2386" y="0"/>
                    <a:pt x="2100" y="81"/>
                    <a:pt x="1801" y="252"/>
                  </a:cubicBezTo>
                  <a:cubicBezTo>
                    <a:pt x="934" y="819"/>
                    <a:pt x="300" y="1653"/>
                    <a:pt x="0" y="2620"/>
                  </a:cubicBezTo>
                  <a:lnTo>
                    <a:pt x="3169" y="4455"/>
                  </a:lnTo>
                  <a:cubicBezTo>
                    <a:pt x="3636" y="3654"/>
                    <a:pt x="3903" y="2754"/>
                    <a:pt x="3936" y="1853"/>
                  </a:cubicBezTo>
                  <a:cubicBezTo>
                    <a:pt x="3936" y="686"/>
                    <a:pt x="340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2912;p78">
              <a:extLst>
                <a:ext uri="{FF2B5EF4-FFF2-40B4-BE49-F238E27FC236}">
                  <a16:creationId xmlns:a16="http://schemas.microsoft.com/office/drawing/2014/main" id="{EE05DAB6-B117-9C2E-6998-298E588439A0}"/>
                </a:ext>
              </a:extLst>
            </p:cNvPr>
            <p:cNvSpPr/>
            <p:nvPr/>
          </p:nvSpPr>
          <p:spPr>
            <a:xfrm>
              <a:off x="540143" y="1088080"/>
              <a:ext cx="869504" cy="691074"/>
            </a:xfrm>
            <a:custGeom>
              <a:avLst/>
              <a:gdLst/>
              <a:ahLst/>
              <a:cxnLst/>
              <a:rect l="l" t="t" r="r" b="b"/>
              <a:pathLst>
                <a:path w="53906" h="42844" extrusionOk="0">
                  <a:moveTo>
                    <a:pt x="52973" y="0"/>
                  </a:moveTo>
                  <a:cubicBezTo>
                    <a:pt x="52750" y="0"/>
                    <a:pt x="52500" y="74"/>
                    <a:pt x="52238" y="229"/>
                  </a:cubicBezTo>
                  <a:lnTo>
                    <a:pt x="668" y="29983"/>
                  </a:lnTo>
                  <a:cubicBezTo>
                    <a:pt x="268" y="30250"/>
                    <a:pt x="34" y="30684"/>
                    <a:pt x="1" y="31151"/>
                  </a:cubicBezTo>
                  <a:lnTo>
                    <a:pt x="1" y="42359"/>
                  </a:lnTo>
                  <a:cubicBezTo>
                    <a:pt x="1" y="42669"/>
                    <a:pt x="155" y="42843"/>
                    <a:pt x="377" y="42843"/>
                  </a:cubicBezTo>
                  <a:cubicBezTo>
                    <a:pt x="465" y="42843"/>
                    <a:pt x="564" y="42816"/>
                    <a:pt x="668" y="42759"/>
                  </a:cubicBezTo>
                  <a:lnTo>
                    <a:pt x="53239" y="12404"/>
                  </a:lnTo>
                  <a:cubicBezTo>
                    <a:pt x="53606" y="12137"/>
                    <a:pt x="53873" y="11703"/>
                    <a:pt x="53906" y="11236"/>
                  </a:cubicBezTo>
                  <a:lnTo>
                    <a:pt x="53906" y="1196"/>
                  </a:lnTo>
                  <a:cubicBezTo>
                    <a:pt x="53906" y="438"/>
                    <a:pt x="53520" y="0"/>
                    <a:pt x="52973"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2913;p78">
              <a:extLst>
                <a:ext uri="{FF2B5EF4-FFF2-40B4-BE49-F238E27FC236}">
                  <a16:creationId xmlns:a16="http://schemas.microsoft.com/office/drawing/2014/main" id="{96A6E6A6-3DA0-586C-5FB5-764F7331F944}"/>
                </a:ext>
              </a:extLst>
            </p:cNvPr>
            <p:cNvSpPr/>
            <p:nvPr/>
          </p:nvSpPr>
          <p:spPr>
            <a:xfrm>
              <a:off x="569210" y="1120807"/>
              <a:ext cx="873262" cy="689396"/>
            </a:xfrm>
            <a:custGeom>
              <a:avLst/>
              <a:gdLst/>
              <a:ahLst/>
              <a:cxnLst/>
              <a:rect l="l" t="t" r="r" b="b"/>
              <a:pathLst>
                <a:path w="54139" h="42740" extrusionOk="0">
                  <a:moveTo>
                    <a:pt x="51220" y="1"/>
                  </a:moveTo>
                  <a:cubicBezTo>
                    <a:pt x="50961" y="1"/>
                    <a:pt x="50703" y="68"/>
                    <a:pt x="50469" y="201"/>
                  </a:cubicBezTo>
                  <a:lnTo>
                    <a:pt x="734" y="28888"/>
                  </a:lnTo>
                  <a:cubicBezTo>
                    <a:pt x="300" y="29188"/>
                    <a:pt x="0" y="29655"/>
                    <a:pt x="0" y="30189"/>
                  </a:cubicBezTo>
                  <a:lnTo>
                    <a:pt x="0" y="40463"/>
                  </a:lnTo>
                  <a:cubicBezTo>
                    <a:pt x="0" y="40997"/>
                    <a:pt x="300" y="41464"/>
                    <a:pt x="734" y="41764"/>
                  </a:cubicBezTo>
                  <a:lnTo>
                    <a:pt x="2168" y="42565"/>
                  </a:lnTo>
                  <a:cubicBezTo>
                    <a:pt x="2402" y="42681"/>
                    <a:pt x="2652" y="42740"/>
                    <a:pt x="2902" y="42740"/>
                  </a:cubicBezTo>
                  <a:cubicBezTo>
                    <a:pt x="3152" y="42740"/>
                    <a:pt x="3402" y="42681"/>
                    <a:pt x="3636" y="42565"/>
                  </a:cubicBezTo>
                  <a:lnTo>
                    <a:pt x="53371" y="13844"/>
                  </a:lnTo>
                  <a:cubicBezTo>
                    <a:pt x="53805" y="13577"/>
                    <a:pt x="54105" y="13110"/>
                    <a:pt x="54139" y="12576"/>
                  </a:cubicBezTo>
                  <a:lnTo>
                    <a:pt x="54139" y="2269"/>
                  </a:lnTo>
                  <a:cubicBezTo>
                    <a:pt x="54105" y="1769"/>
                    <a:pt x="53838" y="1268"/>
                    <a:pt x="53405" y="1002"/>
                  </a:cubicBezTo>
                  <a:lnTo>
                    <a:pt x="51970" y="201"/>
                  </a:lnTo>
                  <a:cubicBezTo>
                    <a:pt x="51737" y="68"/>
                    <a:pt x="51478" y="1"/>
                    <a:pt x="5122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2914;p78">
              <a:extLst>
                <a:ext uri="{FF2B5EF4-FFF2-40B4-BE49-F238E27FC236}">
                  <a16:creationId xmlns:a16="http://schemas.microsoft.com/office/drawing/2014/main" id="{011519F2-7EFF-1B55-BF37-8285AEDA99AF}"/>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2915;p78">
              <a:extLst>
                <a:ext uri="{FF2B5EF4-FFF2-40B4-BE49-F238E27FC236}">
                  <a16:creationId xmlns:a16="http://schemas.microsoft.com/office/drawing/2014/main" id="{4C3BF4B3-CE96-F9CF-790B-1132C5BA4A07}"/>
                </a:ext>
              </a:extLst>
            </p:cNvPr>
            <p:cNvSpPr/>
            <p:nvPr/>
          </p:nvSpPr>
          <p:spPr>
            <a:xfrm>
              <a:off x="616019" y="1148825"/>
              <a:ext cx="826453" cy="659943"/>
            </a:xfrm>
            <a:custGeom>
              <a:avLst/>
              <a:gdLst/>
              <a:ahLst/>
              <a:cxnLst/>
              <a:rect l="l" t="t" r="r" b="b"/>
              <a:pathLst>
                <a:path w="51237" h="40914" extrusionOk="0">
                  <a:moveTo>
                    <a:pt x="50810" y="1"/>
                  </a:moveTo>
                  <a:cubicBezTo>
                    <a:pt x="50708" y="1"/>
                    <a:pt x="50593" y="32"/>
                    <a:pt x="50469" y="98"/>
                  </a:cubicBezTo>
                  <a:lnTo>
                    <a:pt x="734" y="28819"/>
                  </a:lnTo>
                  <a:cubicBezTo>
                    <a:pt x="300" y="29086"/>
                    <a:pt x="33" y="29586"/>
                    <a:pt x="0" y="30087"/>
                  </a:cubicBezTo>
                  <a:lnTo>
                    <a:pt x="0" y="40394"/>
                  </a:lnTo>
                  <a:cubicBezTo>
                    <a:pt x="0" y="40718"/>
                    <a:pt x="161" y="40914"/>
                    <a:pt x="393" y="40914"/>
                  </a:cubicBezTo>
                  <a:cubicBezTo>
                    <a:pt x="495" y="40914"/>
                    <a:pt x="612" y="40876"/>
                    <a:pt x="734" y="40794"/>
                  </a:cubicBezTo>
                  <a:lnTo>
                    <a:pt x="50469" y="12107"/>
                  </a:lnTo>
                  <a:cubicBezTo>
                    <a:pt x="50903" y="11840"/>
                    <a:pt x="51203" y="11373"/>
                    <a:pt x="51237" y="10839"/>
                  </a:cubicBezTo>
                  <a:lnTo>
                    <a:pt x="51237" y="532"/>
                  </a:lnTo>
                  <a:cubicBezTo>
                    <a:pt x="51237" y="198"/>
                    <a:pt x="51066" y="1"/>
                    <a:pt x="508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2916;p78">
              <a:extLst>
                <a:ext uri="{FF2B5EF4-FFF2-40B4-BE49-F238E27FC236}">
                  <a16:creationId xmlns:a16="http://schemas.microsoft.com/office/drawing/2014/main" id="{BF71F52A-B5D1-E71F-F534-CCF02C62E945}"/>
                </a:ext>
              </a:extLst>
            </p:cNvPr>
            <p:cNvSpPr/>
            <p:nvPr/>
          </p:nvSpPr>
          <p:spPr>
            <a:xfrm>
              <a:off x="670893" y="1636935"/>
              <a:ext cx="50051" cy="72520"/>
            </a:xfrm>
            <a:custGeom>
              <a:avLst/>
              <a:gdLst/>
              <a:ahLst/>
              <a:cxnLst/>
              <a:rect l="l" t="t" r="r" b="b"/>
              <a:pathLst>
                <a:path w="3103" h="4496" extrusionOk="0">
                  <a:moveTo>
                    <a:pt x="1869" y="1"/>
                  </a:moveTo>
                  <a:cubicBezTo>
                    <a:pt x="1843" y="1"/>
                    <a:pt x="1818" y="9"/>
                    <a:pt x="1802" y="26"/>
                  </a:cubicBezTo>
                  <a:lnTo>
                    <a:pt x="1268" y="359"/>
                  </a:lnTo>
                  <a:cubicBezTo>
                    <a:pt x="1201" y="393"/>
                    <a:pt x="1135" y="426"/>
                    <a:pt x="1135" y="493"/>
                  </a:cubicBezTo>
                  <a:cubicBezTo>
                    <a:pt x="1068" y="559"/>
                    <a:pt x="1068" y="660"/>
                    <a:pt x="1068" y="726"/>
                  </a:cubicBezTo>
                  <a:lnTo>
                    <a:pt x="1068" y="826"/>
                  </a:lnTo>
                  <a:lnTo>
                    <a:pt x="1268" y="1894"/>
                  </a:lnTo>
                  <a:lnTo>
                    <a:pt x="468" y="1727"/>
                  </a:lnTo>
                  <a:lnTo>
                    <a:pt x="434" y="1727"/>
                  </a:lnTo>
                  <a:cubicBezTo>
                    <a:pt x="367" y="1760"/>
                    <a:pt x="334" y="1794"/>
                    <a:pt x="267" y="1827"/>
                  </a:cubicBezTo>
                  <a:cubicBezTo>
                    <a:pt x="234" y="1894"/>
                    <a:pt x="201" y="1960"/>
                    <a:pt x="167" y="2061"/>
                  </a:cubicBezTo>
                  <a:lnTo>
                    <a:pt x="1" y="2828"/>
                  </a:lnTo>
                  <a:cubicBezTo>
                    <a:pt x="1" y="2894"/>
                    <a:pt x="1" y="2961"/>
                    <a:pt x="1" y="3028"/>
                  </a:cubicBezTo>
                  <a:cubicBezTo>
                    <a:pt x="34" y="3095"/>
                    <a:pt x="67" y="3095"/>
                    <a:pt x="134" y="3095"/>
                  </a:cubicBezTo>
                  <a:cubicBezTo>
                    <a:pt x="134" y="3106"/>
                    <a:pt x="134" y="3109"/>
                    <a:pt x="136" y="3109"/>
                  </a:cubicBezTo>
                  <a:cubicBezTo>
                    <a:pt x="141" y="3109"/>
                    <a:pt x="156" y="3095"/>
                    <a:pt x="201" y="3095"/>
                  </a:cubicBezTo>
                  <a:lnTo>
                    <a:pt x="1101" y="2694"/>
                  </a:lnTo>
                  <a:lnTo>
                    <a:pt x="434" y="3862"/>
                  </a:lnTo>
                  <a:cubicBezTo>
                    <a:pt x="401" y="3895"/>
                    <a:pt x="401" y="3895"/>
                    <a:pt x="401" y="3929"/>
                  </a:cubicBezTo>
                  <a:lnTo>
                    <a:pt x="401" y="3962"/>
                  </a:lnTo>
                  <a:cubicBezTo>
                    <a:pt x="367" y="4029"/>
                    <a:pt x="334" y="4095"/>
                    <a:pt x="367" y="4195"/>
                  </a:cubicBezTo>
                  <a:cubicBezTo>
                    <a:pt x="367" y="4262"/>
                    <a:pt x="401" y="4329"/>
                    <a:pt x="434" y="4329"/>
                  </a:cubicBezTo>
                  <a:lnTo>
                    <a:pt x="868" y="4496"/>
                  </a:lnTo>
                  <a:cubicBezTo>
                    <a:pt x="935" y="4496"/>
                    <a:pt x="1001" y="4462"/>
                    <a:pt x="1035" y="4429"/>
                  </a:cubicBezTo>
                  <a:cubicBezTo>
                    <a:pt x="1068" y="4396"/>
                    <a:pt x="1135" y="4329"/>
                    <a:pt x="1168" y="4262"/>
                  </a:cubicBezTo>
                  <a:lnTo>
                    <a:pt x="1201" y="4162"/>
                  </a:lnTo>
                  <a:lnTo>
                    <a:pt x="1568" y="2861"/>
                  </a:lnTo>
                  <a:lnTo>
                    <a:pt x="1902" y="3728"/>
                  </a:lnTo>
                  <a:lnTo>
                    <a:pt x="1935" y="3795"/>
                  </a:lnTo>
                  <a:cubicBezTo>
                    <a:pt x="1969" y="3828"/>
                    <a:pt x="2002" y="3828"/>
                    <a:pt x="2035" y="3828"/>
                  </a:cubicBezTo>
                  <a:cubicBezTo>
                    <a:pt x="2102" y="3795"/>
                    <a:pt x="2169" y="3762"/>
                    <a:pt x="2202" y="3695"/>
                  </a:cubicBezTo>
                  <a:lnTo>
                    <a:pt x="2636" y="3028"/>
                  </a:lnTo>
                  <a:cubicBezTo>
                    <a:pt x="2702" y="2961"/>
                    <a:pt x="2702" y="2861"/>
                    <a:pt x="2736" y="2794"/>
                  </a:cubicBezTo>
                  <a:cubicBezTo>
                    <a:pt x="2736" y="2728"/>
                    <a:pt x="2736" y="2661"/>
                    <a:pt x="2702" y="2628"/>
                  </a:cubicBezTo>
                  <a:lnTo>
                    <a:pt x="2702" y="2594"/>
                  </a:lnTo>
                  <a:lnTo>
                    <a:pt x="2669" y="2594"/>
                  </a:lnTo>
                  <a:lnTo>
                    <a:pt x="1969" y="2194"/>
                  </a:lnTo>
                  <a:lnTo>
                    <a:pt x="2869" y="1527"/>
                  </a:lnTo>
                  <a:lnTo>
                    <a:pt x="2969" y="1460"/>
                  </a:lnTo>
                  <a:cubicBezTo>
                    <a:pt x="3003" y="1393"/>
                    <a:pt x="3036" y="1327"/>
                    <a:pt x="3069" y="1260"/>
                  </a:cubicBezTo>
                  <a:cubicBezTo>
                    <a:pt x="3103" y="1193"/>
                    <a:pt x="3103" y="1127"/>
                    <a:pt x="3069" y="1060"/>
                  </a:cubicBezTo>
                  <a:lnTo>
                    <a:pt x="2903" y="459"/>
                  </a:lnTo>
                  <a:cubicBezTo>
                    <a:pt x="2869" y="393"/>
                    <a:pt x="2836" y="359"/>
                    <a:pt x="2803" y="359"/>
                  </a:cubicBezTo>
                  <a:cubicBezTo>
                    <a:pt x="2736" y="359"/>
                    <a:pt x="2702" y="393"/>
                    <a:pt x="2636" y="426"/>
                  </a:cubicBezTo>
                  <a:lnTo>
                    <a:pt x="2636" y="459"/>
                  </a:lnTo>
                  <a:cubicBezTo>
                    <a:pt x="2602" y="493"/>
                    <a:pt x="2602" y="493"/>
                    <a:pt x="2602" y="526"/>
                  </a:cubicBezTo>
                  <a:lnTo>
                    <a:pt x="1802" y="1594"/>
                  </a:lnTo>
                  <a:lnTo>
                    <a:pt x="2002" y="293"/>
                  </a:lnTo>
                  <a:lnTo>
                    <a:pt x="2002" y="159"/>
                  </a:lnTo>
                  <a:cubicBezTo>
                    <a:pt x="2002" y="126"/>
                    <a:pt x="2002" y="59"/>
                    <a:pt x="1935" y="26"/>
                  </a:cubicBezTo>
                  <a:cubicBezTo>
                    <a:pt x="1919" y="9"/>
                    <a:pt x="1894"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2917;p78">
              <a:extLst>
                <a:ext uri="{FF2B5EF4-FFF2-40B4-BE49-F238E27FC236}">
                  <a16:creationId xmlns:a16="http://schemas.microsoft.com/office/drawing/2014/main" id="{6C49D930-D800-A2AC-663E-7D9A927BF292}"/>
                </a:ext>
              </a:extLst>
            </p:cNvPr>
            <p:cNvSpPr/>
            <p:nvPr/>
          </p:nvSpPr>
          <p:spPr>
            <a:xfrm>
              <a:off x="765060" y="1582593"/>
              <a:ext cx="49503" cy="72198"/>
            </a:xfrm>
            <a:custGeom>
              <a:avLst/>
              <a:gdLst/>
              <a:ahLst/>
              <a:cxnLst/>
              <a:rect l="l" t="t" r="r" b="b"/>
              <a:pathLst>
                <a:path w="3069" h="4476" extrusionOk="0">
                  <a:moveTo>
                    <a:pt x="1885" y="1"/>
                  </a:moveTo>
                  <a:cubicBezTo>
                    <a:pt x="1860" y="1"/>
                    <a:pt x="1835" y="9"/>
                    <a:pt x="1801" y="26"/>
                  </a:cubicBezTo>
                  <a:lnTo>
                    <a:pt x="1268" y="326"/>
                  </a:lnTo>
                  <a:cubicBezTo>
                    <a:pt x="1201" y="359"/>
                    <a:pt x="1168" y="426"/>
                    <a:pt x="1134" y="493"/>
                  </a:cubicBezTo>
                  <a:cubicBezTo>
                    <a:pt x="1101" y="559"/>
                    <a:pt x="1067" y="626"/>
                    <a:pt x="1067" y="726"/>
                  </a:cubicBezTo>
                  <a:cubicBezTo>
                    <a:pt x="1067" y="726"/>
                    <a:pt x="1067" y="760"/>
                    <a:pt x="1067" y="793"/>
                  </a:cubicBezTo>
                  <a:lnTo>
                    <a:pt x="1268" y="1894"/>
                  </a:lnTo>
                  <a:lnTo>
                    <a:pt x="1268" y="1894"/>
                  </a:lnTo>
                  <a:lnTo>
                    <a:pt x="467" y="1727"/>
                  </a:lnTo>
                  <a:lnTo>
                    <a:pt x="434" y="1727"/>
                  </a:lnTo>
                  <a:cubicBezTo>
                    <a:pt x="367" y="1727"/>
                    <a:pt x="334" y="1760"/>
                    <a:pt x="300" y="1827"/>
                  </a:cubicBezTo>
                  <a:cubicBezTo>
                    <a:pt x="234" y="1894"/>
                    <a:pt x="200" y="1960"/>
                    <a:pt x="167" y="2027"/>
                  </a:cubicBezTo>
                  <a:lnTo>
                    <a:pt x="0" y="2828"/>
                  </a:lnTo>
                  <a:cubicBezTo>
                    <a:pt x="0" y="2894"/>
                    <a:pt x="0" y="2961"/>
                    <a:pt x="0" y="3028"/>
                  </a:cubicBezTo>
                  <a:cubicBezTo>
                    <a:pt x="33" y="3061"/>
                    <a:pt x="67" y="3095"/>
                    <a:pt x="133" y="3095"/>
                  </a:cubicBezTo>
                  <a:lnTo>
                    <a:pt x="200" y="3095"/>
                  </a:lnTo>
                  <a:lnTo>
                    <a:pt x="1101" y="2661"/>
                  </a:lnTo>
                  <a:lnTo>
                    <a:pt x="434" y="3862"/>
                  </a:lnTo>
                  <a:cubicBezTo>
                    <a:pt x="400" y="3862"/>
                    <a:pt x="400" y="3895"/>
                    <a:pt x="400" y="3928"/>
                  </a:cubicBezTo>
                  <a:lnTo>
                    <a:pt x="400" y="3962"/>
                  </a:lnTo>
                  <a:cubicBezTo>
                    <a:pt x="367" y="4029"/>
                    <a:pt x="334" y="4095"/>
                    <a:pt x="334" y="4162"/>
                  </a:cubicBezTo>
                  <a:cubicBezTo>
                    <a:pt x="367" y="4262"/>
                    <a:pt x="367" y="4295"/>
                    <a:pt x="434" y="4295"/>
                  </a:cubicBezTo>
                  <a:lnTo>
                    <a:pt x="867" y="4462"/>
                  </a:lnTo>
                  <a:cubicBezTo>
                    <a:pt x="887" y="4472"/>
                    <a:pt x="906" y="4476"/>
                    <a:pt x="925" y="4476"/>
                  </a:cubicBezTo>
                  <a:cubicBezTo>
                    <a:pt x="970" y="4476"/>
                    <a:pt x="1010" y="4452"/>
                    <a:pt x="1034" y="4429"/>
                  </a:cubicBezTo>
                  <a:cubicBezTo>
                    <a:pt x="1067" y="4395"/>
                    <a:pt x="1134" y="4329"/>
                    <a:pt x="1134" y="4262"/>
                  </a:cubicBezTo>
                  <a:lnTo>
                    <a:pt x="1201" y="4162"/>
                  </a:lnTo>
                  <a:lnTo>
                    <a:pt x="1568" y="2861"/>
                  </a:lnTo>
                  <a:lnTo>
                    <a:pt x="1901" y="3728"/>
                  </a:lnTo>
                  <a:lnTo>
                    <a:pt x="1935" y="3795"/>
                  </a:lnTo>
                  <a:cubicBezTo>
                    <a:pt x="1951" y="3812"/>
                    <a:pt x="1968" y="3820"/>
                    <a:pt x="1989" y="3820"/>
                  </a:cubicBezTo>
                  <a:cubicBezTo>
                    <a:pt x="2010" y="3820"/>
                    <a:pt x="2035" y="3812"/>
                    <a:pt x="2068" y="3795"/>
                  </a:cubicBezTo>
                  <a:cubicBezTo>
                    <a:pt x="2102" y="3795"/>
                    <a:pt x="2168" y="3728"/>
                    <a:pt x="2202" y="3695"/>
                  </a:cubicBezTo>
                  <a:lnTo>
                    <a:pt x="2635" y="2994"/>
                  </a:lnTo>
                  <a:cubicBezTo>
                    <a:pt x="2702" y="2928"/>
                    <a:pt x="2735" y="2861"/>
                    <a:pt x="2735" y="2794"/>
                  </a:cubicBezTo>
                  <a:cubicBezTo>
                    <a:pt x="2735" y="2728"/>
                    <a:pt x="2735" y="2661"/>
                    <a:pt x="2702" y="2594"/>
                  </a:cubicBezTo>
                  <a:lnTo>
                    <a:pt x="2669" y="2594"/>
                  </a:lnTo>
                  <a:lnTo>
                    <a:pt x="1968" y="2161"/>
                  </a:lnTo>
                  <a:lnTo>
                    <a:pt x="2869" y="1527"/>
                  </a:lnTo>
                  <a:cubicBezTo>
                    <a:pt x="2902" y="1493"/>
                    <a:pt x="2935" y="1460"/>
                    <a:pt x="2935" y="1460"/>
                  </a:cubicBezTo>
                  <a:cubicBezTo>
                    <a:pt x="3002" y="1393"/>
                    <a:pt x="3036" y="1327"/>
                    <a:pt x="3069" y="1260"/>
                  </a:cubicBezTo>
                  <a:cubicBezTo>
                    <a:pt x="3069" y="1193"/>
                    <a:pt x="3069" y="1126"/>
                    <a:pt x="3069" y="1060"/>
                  </a:cubicBezTo>
                  <a:lnTo>
                    <a:pt x="2902" y="459"/>
                  </a:lnTo>
                  <a:cubicBezTo>
                    <a:pt x="2869" y="393"/>
                    <a:pt x="2835" y="359"/>
                    <a:pt x="2802" y="359"/>
                  </a:cubicBezTo>
                  <a:cubicBezTo>
                    <a:pt x="2735" y="359"/>
                    <a:pt x="2669" y="393"/>
                    <a:pt x="2635" y="426"/>
                  </a:cubicBezTo>
                  <a:lnTo>
                    <a:pt x="2635" y="459"/>
                  </a:lnTo>
                  <a:cubicBezTo>
                    <a:pt x="2635" y="459"/>
                    <a:pt x="2602" y="493"/>
                    <a:pt x="2602" y="493"/>
                  </a:cubicBezTo>
                  <a:lnTo>
                    <a:pt x="1801" y="1593"/>
                  </a:lnTo>
                  <a:lnTo>
                    <a:pt x="2001" y="259"/>
                  </a:lnTo>
                  <a:lnTo>
                    <a:pt x="2001" y="159"/>
                  </a:lnTo>
                  <a:cubicBezTo>
                    <a:pt x="2001" y="92"/>
                    <a:pt x="2001" y="59"/>
                    <a:pt x="1968" y="26"/>
                  </a:cubicBezTo>
                  <a:cubicBezTo>
                    <a:pt x="1935" y="9"/>
                    <a:pt x="1910" y="1"/>
                    <a:pt x="1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2918;p78">
              <a:extLst>
                <a:ext uri="{FF2B5EF4-FFF2-40B4-BE49-F238E27FC236}">
                  <a16:creationId xmlns:a16="http://schemas.microsoft.com/office/drawing/2014/main" id="{AFF3DC7C-E190-C341-2884-2B6D380764D0}"/>
                </a:ext>
              </a:extLst>
            </p:cNvPr>
            <p:cNvSpPr/>
            <p:nvPr/>
          </p:nvSpPr>
          <p:spPr>
            <a:xfrm>
              <a:off x="859743" y="1527719"/>
              <a:ext cx="49519" cy="72730"/>
            </a:xfrm>
            <a:custGeom>
              <a:avLst/>
              <a:gdLst/>
              <a:ahLst/>
              <a:cxnLst/>
              <a:rect l="l" t="t" r="r" b="b"/>
              <a:pathLst>
                <a:path w="3070" h="4509" extrusionOk="0">
                  <a:moveTo>
                    <a:pt x="1902" y="0"/>
                  </a:moveTo>
                  <a:cubicBezTo>
                    <a:pt x="1877" y="0"/>
                    <a:pt x="1852" y="9"/>
                    <a:pt x="1836" y="25"/>
                  </a:cubicBezTo>
                  <a:lnTo>
                    <a:pt x="1302" y="359"/>
                  </a:lnTo>
                  <a:cubicBezTo>
                    <a:pt x="1235" y="392"/>
                    <a:pt x="1168" y="459"/>
                    <a:pt x="1168" y="526"/>
                  </a:cubicBezTo>
                  <a:cubicBezTo>
                    <a:pt x="1102" y="592"/>
                    <a:pt x="1102" y="659"/>
                    <a:pt x="1102" y="726"/>
                  </a:cubicBezTo>
                  <a:cubicBezTo>
                    <a:pt x="1102" y="759"/>
                    <a:pt x="1102" y="792"/>
                    <a:pt x="1102" y="826"/>
                  </a:cubicBezTo>
                  <a:lnTo>
                    <a:pt x="1268" y="1893"/>
                  </a:lnTo>
                  <a:lnTo>
                    <a:pt x="501" y="1726"/>
                  </a:lnTo>
                  <a:lnTo>
                    <a:pt x="435" y="1726"/>
                  </a:lnTo>
                  <a:cubicBezTo>
                    <a:pt x="368" y="1760"/>
                    <a:pt x="334" y="1793"/>
                    <a:pt x="301" y="1860"/>
                  </a:cubicBezTo>
                  <a:cubicBezTo>
                    <a:pt x="234" y="1893"/>
                    <a:pt x="201" y="1993"/>
                    <a:pt x="201" y="2060"/>
                  </a:cubicBezTo>
                  <a:lnTo>
                    <a:pt x="34" y="2861"/>
                  </a:lnTo>
                  <a:cubicBezTo>
                    <a:pt x="1" y="2894"/>
                    <a:pt x="1" y="2994"/>
                    <a:pt x="34" y="3027"/>
                  </a:cubicBezTo>
                  <a:cubicBezTo>
                    <a:pt x="34" y="3076"/>
                    <a:pt x="52" y="3107"/>
                    <a:pt x="88" y="3107"/>
                  </a:cubicBezTo>
                  <a:cubicBezTo>
                    <a:pt x="101" y="3107"/>
                    <a:pt x="116" y="3103"/>
                    <a:pt x="134" y="3094"/>
                  </a:cubicBezTo>
                  <a:cubicBezTo>
                    <a:pt x="134" y="3105"/>
                    <a:pt x="138" y="3109"/>
                    <a:pt x="144" y="3109"/>
                  </a:cubicBezTo>
                  <a:cubicBezTo>
                    <a:pt x="157" y="3109"/>
                    <a:pt x="179" y="3094"/>
                    <a:pt x="201" y="3094"/>
                  </a:cubicBezTo>
                  <a:lnTo>
                    <a:pt x="1102" y="2694"/>
                  </a:lnTo>
                  <a:lnTo>
                    <a:pt x="401" y="3861"/>
                  </a:lnTo>
                  <a:lnTo>
                    <a:pt x="368" y="3928"/>
                  </a:lnTo>
                  <a:cubicBezTo>
                    <a:pt x="368" y="3961"/>
                    <a:pt x="368" y="3961"/>
                    <a:pt x="368" y="3995"/>
                  </a:cubicBezTo>
                  <a:cubicBezTo>
                    <a:pt x="334" y="4061"/>
                    <a:pt x="301" y="4128"/>
                    <a:pt x="301" y="4195"/>
                  </a:cubicBezTo>
                  <a:cubicBezTo>
                    <a:pt x="334" y="4262"/>
                    <a:pt x="334" y="4328"/>
                    <a:pt x="401" y="4328"/>
                  </a:cubicBezTo>
                  <a:lnTo>
                    <a:pt x="835" y="4495"/>
                  </a:lnTo>
                  <a:cubicBezTo>
                    <a:pt x="854" y="4505"/>
                    <a:pt x="871" y="4509"/>
                    <a:pt x="887" y="4509"/>
                  </a:cubicBezTo>
                  <a:cubicBezTo>
                    <a:pt x="924" y="4509"/>
                    <a:pt x="954" y="4485"/>
                    <a:pt x="1002" y="4462"/>
                  </a:cubicBezTo>
                  <a:cubicBezTo>
                    <a:pt x="1035" y="4395"/>
                    <a:pt x="1102" y="4328"/>
                    <a:pt x="1135" y="4262"/>
                  </a:cubicBezTo>
                  <a:lnTo>
                    <a:pt x="1168" y="4162"/>
                  </a:lnTo>
                  <a:lnTo>
                    <a:pt x="1535" y="2861"/>
                  </a:lnTo>
                  <a:lnTo>
                    <a:pt x="1869" y="3728"/>
                  </a:lnTo>
                  <a:lnTo>
                    <a:pt x="1902" y="3795"/>
                  </a:lnTo>
                  <a:cubicBezTo>
                    <a:pt x="1919" y="3811"/>
                    <a:pt x="1944" y="3820"/>
                    <a:pt x="1969" y="3820"/>
                  </a:cubicBezTo>
                  <a:cubicBezTo>
                    <a:pt x="1994" y="3820"/>
                    <a:pt x="2019" y="3811"/>
                    <a:pt x="2036" y="3795"/>
                  </a:cubicBezTo>
                  <a:cubicBezTo>
                    <a:pt x="2102" y="3795"/>
                    <a:pt x="2136" y="3728"/>
                    <a:pt x="2169" y="3695"/>
                  </a:cubicBezTo>
                  <a:lnTo>
                    <a:pt x="2636" y="2994"/>
                  </a:lnTo>
                  <a:cubicBezTo>
                    <a:pt x="2669" y="2927"/>
                    <a:pt x="2703" y="2861"/>
                    <a:pt x="2703" y="2761"/>
                  </a:cubicBezTo>
                  <a:cubicBezTo>
                    <a:pt x="2703" y="2727"/>
                    <a:pt x="2703" y="2660"/>
                    <a:pt x="2669" y="2594"/>
                  </a:cubicBezTo>
                  <a:lnTo>
                    <a:pt x="2636" y="2594"/>
                  </a:lnTo>
                  <a:lnTo>
                    <a:pt x="1936" y="2193"/>
                  </a:lnTo>
                  <a:lnTo>
                    <a:pt x="2870" y="1526"/>
                  </a:lnTo>
                  <a:cubicBezTo>
                    <a:pt x="2903" y="1526"/>
                    <a:pt x="2903" y="1493"/>
                    <a:pt x="2936" y="1460"/>
                  </a:cubicBezTo>
                  <a:cubicBezTo>
                    <a:pt x="3003" y="1426"/>
                    <a:pt x="3036" y="1360"/>
                    <a:pt x="3036" y="1293"/>
                  </a:cubicBezTo>
                  <a:cubicBezTo>
                    <a:pt x="3070" y="1226"/>
                    <a:pt x="3070" y="1126"/>
                    <a:pt x="3036" y="1059"/>
                  </a:cubicBezTo>
                  <a:lnTo>
                    <a:pt x="2870" y="492"/>
                  </a:lnTo>
                  <a:cubicBezTo>
                    <a:pt x="2870" y="426"/>
                    <a:pt x="2836" y="392"/>
                    <a:pt x="2770" y="392"/>
                  </a:cubicBezTo>
                  <a:cubicBezTo>
                    <a:pt x="2736" y="392"/>
                    <a:pt x="2669" y="392"/>
                    <a:pt x="2636" y="459"/>
                  </a:cubicBezTo>
                  <a:lnTo>
                    <a:pt x="2603" y="526"/>
                  </a:lnTo>
                  <a:lnTo>
                    <a:pt x="1802" y="1593"/>
                  </a:lnTo>
                  <a:lnTo>
                    <a:pt x="2036" y="292"/>
                  </a:lnTo>
                  <a:lnTo>
                    <a:pt x="2036" y="192"/>
                  </a:lnTo>
                  <a:cubicBezTo>
                    <a:pt x="2036" y="125"/>
                    <a:pt x="2002" y="92"/>
                    <a:pt x="1969" y="25"/>
                  </a:cubicBezTo>
                  <a:cubicBezTo>
                    <a:pt x="1952" y="9"/>
                    <a:pt x="1927" y="0"/>
                    <a:pt x="19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2919;p78">
              <a:extLst>
                <a:ext uri="{FF2B5EF4-FFF2-40B4-BE49-F238E27FC236}">
                  <a16:creationId xmlns:a16="http://schemas.microsoft.com/office/drawing/2014/main" id="{2355319F-88C2-A4F9-ABC2-1FAF2DC0CD5C}"/>
                </a:ext>
              </a:extLst>
            </p:cNvPr>
            <p:cNvSpPr/>
            <p:nvPr/>
          </p:nvSpPr>
          <p:spPr>
            <a:xfrm>
              <a:off x="953378" y="1473377"/>
              <a:ext cx="50051" cy="71972"/>
            </a:xfrm>
            <a:custGeom>
              <a:avLst/>
              <a:gdLst/>
              <a:ahLst/>
              <a:cxnLst/>
              <a:rect l="l" t="t" r="r" b="b"/>
              <a:pathLst>
                <a:path w="3103" h="4462" extrusionOk="0">
                  <a:moveTo>
                    <a:pt x="1939" y="0"/>
                  </a:moveTo>
                  <a:cubicBezTo>
                    <a:pt x="1910" y="0"/>
                    <a:pt x="1885" y="8"/>
                    <a:pt x="1868" y="25"/>
                  </a:cubicBezTo>
                  <a:lnTo>
                    <a:pt x="1334" y="359"/>
                  </a:lnTo>
                  <a:cubicBezTo>
                    <a:pt x="1268" y="392"/>
                    <a:pt x="1234" y="459"/>
                    <a:pt x="1201" y="526"/>
                  </a:cubicBezTo>
                  <a:cubicBezTo>
                    <a:pt x="1168" y="592"/>
                    <a:pt x="1134" y="659"/>
                    <a:pt x="1134" y="726"/>
                  </a:cubicBezTo>
                  <a:cubicBezTo>
                    <a:pt x="1134" y="759"/>
                    <a:pt x="1134" y="792"/>
                    <a:pt x="1134" y="826"/>
                  </a:cubicBezTo>
                  <a:lnTo>
                    <a:pt x="1268" y="1860"/>
                  </a:lnTo>
                  <a:lnTo>
                    <a:pt x="467" y="1693"/>
                  </a:lnTo>
                  <a:lnTo>
                    <a:pt x="434" y="1693"/>
                  </a:lnTo>
                  <a:cubicBezTo>
                    <a:pt x="367" y="1693"/>
                    <a:pt x="334" y="1760"/>
                    <a:pt x="300" y="1793"/>
                  </a:cubicBezTo>
                  <a:cubicBezTo>
                    <a:pt x="234" y="1860"/>
                    <a:pt x="200" y="1927"/>
                    <a:pt x="167" y="2027"/>
                  </a:cubicBezTo>
                  <a:lnTo>
                    <a:pt x="33" y="2794"/>
                  </a:lnTo>
                  <a:cubicBezTo>
                    <a:pt x="0" y="2861"/>
                    <a:pt x="0" y="2927"/>
                    <a:pt x="33" y="2994"/>
                  </a:cubicBezTo>
                  <a:cubicBezTo>
                    <a:pt x="33" y="3027"/>
                    <a:pt x="67" y="3061"/>
                    <a:pt x="133" y="3061"/>
                  </a:cubicBezTo>
                  <a:cubicBezTo>
                    <a:pt x="133" y="3077"/>
                    <a:pt x="142" y="3086"/>
                    <a:pt x="154" y="3086"/>
                  </a:cubicBezTo>
                  <a:cubicBezTo>
                    <a:pt x="167" y="3086"/>
                    <a:pt x="183" y="3077"/>
                    <a:pt x="200" y="3061"/>
                  </a:cubicBezTo>
                  <a:lnTo>
                    <a:pt x="1101" y="2627"/>
                  </a:lnTo>
                  <a:lnTo>
                    <a:pt x="434" y="3828"/>
                  </a:lnTo>
                  <a:lnTo>
                    <a:pt x="400" y="3895"/>
                  </a:lnTo>
                  <a:cubicBezTo>
                    <a:pt x="400" y="3895"/>
                    <a:pt x="400" y="3928"/>
                    <a:pt x="400" y="3928"/>
                  </a:cubicBezTo>
                  <a:cubicBezTo>
                    <a:pt x="367" y="3995"/>
                    <a:pt x="334" y="4061"/>
                    <a:pt x="367" y="4161"/>
                  </a:cubicBezTo>
                  <a:cubicBezTo>
                    <a:pt x="367" y="4228"/>
                    <a:pt x="400" y="4295"/>
                    <a:pt x="434" y="4295"/>
                  </a:cubicBezTo>
                  <a:lnTo>
                    <a:pt x="901" y="4462"/>
                  </a:lnTo>
                  <a:cubicBezTo>
                    <a:pt x="934" y="4462"/>
                    <a:pt x="967" y="4462"/>
                    <a:pt x="1034" y="4395"/>
                  </a:cubicBezTo>
                  <a:cubicBezTo>
                    <a:pt x="1067" y="4362"/>
                    <a:pt x="1134" y="4295"/>
                    <a:pt x="1168" y="4228"/>
                  </a:cubicBezTo>
                  <a:lnTo>
                    <a:pt x="1201" y="4128"/>
                  </a:lnTo>
                  <a:lnTo>
                    <a:pt x="1568" y="2827"/>
                  </a:lnTo>
                  <a:lnTo>
                    <a:pt x="1935" y="3694"/>
                  </a:lnTo>
                  <a:lnTo>
                    <a:pt x="1968" y="3761"/>
                  </a:lnTo>
                  <a:cubicBezTo>
                    <a:pt x="2001" y="3795"/>
                    <a:pt x="2035" y="3795"/>
                    <a:pt x="2102" y="3795"/>
                  </a:cubicBezTo>
                  <a:cubicBezTo>
                    <a:pt x="2135" y="3761"/>
                    <a:pt x="2202" y="3728"/>
                    <a:pt x="2235" y="3661"/>
                  </a:cubicBezTo>
                  <a:lnTo>
                    <a:pt x="2669" y="2994"/>
                  </a:lnTo>
                  <a:cubicBezTo>
                    <a:pt x="2735" y="2927"/>
                    <a:pt x="2735" y="2827"/>
                    <a:pt x="2769" y="2760"/>
                  </a:cubicBezTo>
                  <a:cubicBezTo>
                    <a:pt x="2769" y="2694"/>
                    <a:pt x="2769" y="2627"/>
                    <a:pt x="2735" y="2594"/>
                  </a:cubicBezTo>
                  <a:lnTo>
                    <a:pt x="2669" y="2594"/>
                  </a:lnTo>
                  <a:lnTo>
                    <a:pt x="2001" y="2160"/>
                  </a:lnTo>
                  <a:lnTo>
                    <a:pt x="2902" y="1526"/>
                  </a:lnTo>
                  <a:cubicBezTo>
                    <a:pt x="2935" y="1526"/>
                    <a:pt x="2969" y="1493"/>
                    <a:pt x="2969" y="1460"/>
                  </a:cubicBezTo>
                  <a:cubicBezTo>
                    <a:pt x="3036" y="1426"/>
                    <a:pt x="3069" y="1326"/>
                    <a:pt x="3102" y="1259"/>
                  </a:cubicBezTo>
                  <a:cubicBezTo>
                    <a:pt x="3102" y="1193"/>
                    <a:pt x="3102" y="1126"/>
                    <a:pt x="3102" y="1059"/>
                  </a:cubicBezTo>
                  <a:lnTo>
                    <a:pt x="2935" y="459"/>
                  </a:lnTo>
                  <a:cubicBezTo>
                    <a:pt x="2902" y="392"/>
                    <a:pt x="2869" y="359"/>
                    <a:pt x="2835" y="359"/>
                  </a:cubicBezTo>
                  <a:cubicBezTo>
                    <a:pt x="2769" y="359"/>
                    <a:pt x="2702" y="392"/>
                    <a:pt x="2669" y="425"/>
                  </a:cubicBezTo>
                  <a:cubicBezTo>
                    <a:pt x="2669" y="425"/>
                    <a:pt x="2669" y="459"/>
                    <a:pt x="2669" y="459"/>
                  </a:cubicBezTo>
                  <a:cubicBezTo>
                    <a:pt x="2669" y="492"/>
                    <a:pt x="2635" y="492"/>
                    <a:pt x="2635" y="526"/>
                  </a:cubicBezTo>
                  <a:lnTo>
                    <a:pt x="1835" y="1593"/>
                  </a:lnTo>
                  <a:lnTo>
                    <a:pt x="2068" y="292"/>
                  </a:lnTo>
                  <a:cubicBezTo>
                    <a:pt x="2068" y="259"/>
                    <a:pt x="2068" y="225"/>
                    <a:pt x="2068" y="192"/>
                  </a:cubicBezTo>
                  <a:cubicBezTo>
                    <a:pt x="2068" y="125"/>
                    <a:pt x="2068" y="59"/>
                    <a:pt x="2035" y="25"/>
                  </a:cubicBezTo>
                  <a:cubicBezTo>
                    <a:pt x="2001" y="8"/>
                    <a:pt x="1968" y="0"/>
                    <a:pt x="19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2920;p78">
              <a:extLst>
                <a:ext uri="{FF2B5EF4-FFF2-40B4-BE49-F238E27FC236}">
                  <a16:creationId xmlns:a16="http://schemas.microsoft.com/office/drawing/2014/main" id="{AC88DAD6-BEFB-2656-E09C-F645F6685E42}"/>
                </a:ext>
              </a:extLst>
            </p:cNvPr>
            <p:cNvSpPr/>
            <p:nvPr/>
          </p:nvSpPr>
          <p:spPr>
            <a:xfrm>
              <a:off x="1048061" y="1419035"/>
              <a:ext cx="50600" cy="72198"/>
            </a:xfrm>
            <a:custGeom>
              <a:avLst/>
              <a:gdLst/>
              <a:ahLst/>
              <a:cxnLst/>
              <a:rect l="l" t="t" r="r" b="b"/>
              <a:pathLst>
                <a:path w="3137" h="4476" extrusionOk="0">
                  <a:moveTo>
                    <a:pt x="1919" y="0"/>
                  </a:moveTo>
                  <a:cubicBezTo>
                    <a:pt x="1894" y="0"/>
                    <a:pt x="1869" y="8"/>
                    <a:pt x="1836" y="25"/>
                  </a:cubicBezTo>
                  <a:lnTo>
                    <a:pt x="1302" y="325"/>
                  </a:lnTo>
                  <a:cubicBezTo>
                    <a:pt x="1235" y="392"/>
                    <a:pt x="1202" y="425"/>
                    <a:pt x="1168" y="492"/>
                  </a:cubicBezTo>
                  <a:cubicBezTo>
                    <a:pt x="1135" y="559"/>
                    <a:pt x="1102" y="659"/>
                    <a:pt x="1102" y="726"/>
                  </a:cubicBezTo>
                  <a:cubicBezTo>
                    <a:pt x="1102" y="759"/>
                    <a:pt x="1102" y="792"/>
                    <a:pt x="1102" y="826"/>
                  </a:cubicBezTo>
                  <a:lnTo>
                    <a:pt x="1268" y="1860"/>
                  </a:lnTo>
                  <a:lnTo>
                    <a:pt x="501" y="1693"/>
                  </a:lnTo>
                  <a:lnTo>
                    <a:pt x="435" y="1693"/>
                  </a:lnTo>
                  <a:cubicBezTo>
                    <a:pt x="368" y="1726"/>
                    <a:pt x="334" y="1760"/>
                    <a:pt x="301" y="1826"/>
                  </a:cubicBezTo>
                  <a:cubicBezTo>
                    <a:pt x="234" y="1893"/>
                    <a:pt x="201" y="1960"/>
                    <a:pt x="201" y="2027"/>
                  </a:cubicBezTo>
                  <a:lnTo>
                    <a:pt x="34" y="2827"/>
                  </a:lnTo>
                  <a:cubicBezTo>
                    <a:pt x="1" y="2894"/>
                    <a:pt x="1" y="2961"/>
                    <a:pt x="34" y="3027"/>
                  </a:cubicBezTo>
                  <a:cubicBezTo>
                    <a:pt x="34" y="3051"/>
                    <a:pt x="68" y="3074"/>
                    <a:pt x="99" y="3074"/>
                  </a:cubicBezTo>
                  <a:cubicBezTo>
                    <a:pt x="112" y="3074"/>
                    <a:pt x="125" y="3070"/>
                    <a:pt x="134" y="3061"/>
                  </a:cubicBezTo>
                  <a:cubicBezTo>
                    <a:pt x="134" y="3072"/>
                    <a:pt x="138" y="3075"/>
                    <a:pt x="144" y="3075"/>
                  </a:cubicBezTo>
                  <a:cubicBezTo>
                    <a:pt x="157" y="3075"/>
                    <a:pt x="179" y="3061"/>
                    <a:pt x="201" y="3061"/>
                  </a:cubicBezTo>
                  <a:lnTo>
                    <a:pt x="1102" y="2660"/>
                  </a:lnTo>
                  <a:lnTo>
                    <a:pt x="435" y="3861"/>
                  </a:lnTo>
                  <a:lnTo>
                    <a:pt x="401" y="3928"/>
                  </a:lnTo>
                  <a:lnTo>
                    <a:pt x="401" y="3961"/>
                  </a:lnTo>
                  <a:cubicBezTo>
                    <a:pt x="368" y="4028"/>
                    <a:pt x="368" y="4095"/>
                    <a:pt x="368" y="4161"/>
                  </a:cubicBezTo>
                  <a:cubicBezTo>
                    <a:pt x="368" y="4261"/>
                    <a:pt x="401" y="4295"/>
                    <a:pt x="435" y="4295"/>
                  </a:cubicBezTo>
                  <a:lnTo>
                    <a:pt x="902" y="4462"/>
                  </a:lnTo>
                  <a:cubicBezTo>
                    <a:pt x="911" y="4471"/>
                    <a:pt x="924" y="4475"/>
                    <a:pt x="938" y="4475"/>
                  </a:cubicBezTo>
                  <a:cubicBezTo>
                    <a:pt x="971" y="4475"/>
                    <a:pt x="1011" y="4452"/>
                    <a:pt x="1035" y="4428"/>
                  </a:cubicBezTo>
                  <a:cubicBezTo>
                    <a:pt x="1102" y="4362"/>
                    <a:pt x="1135" y="4328"/>
                    <a:pt x="1168" y="4261"/>
                  </a:cubicBezTo>
                  <a:lnTo>
                    <a:pt x="1202" y="4161"/>
                  </a:lnTo>
                  <a:lnTo>
                    <a:pt x="1569" y="2860"/>
                  </a:lnTo>
                  <a:lnTo>
                    <a:pt x="1936" y="3728"/>
                  </a:lnTo>
                  <a:lnTo>
                    <a:pt x="1969" y="3761"/>
                  </a:lnTo>
                  <a:cubicBezTo>
                    <a:pt x="1993" y="3785"/>
                    <a:pt x="2016" y="3808"/>
                    <a:pt x="2052" y="3808"/>
                  </a:cubicBezTo>
                  <a:cubicBezTo>
                    <a:pt x="2066" y="3808"/>
                    <a:pt x="2083" y="3804"/>
                    <a:pt x="2102" y="3794"/>
                  </a:cubicBezTo>
                  <a:cubicBezTo>
                    <a:pt x="2169" y="3761"/>
                    <a:pt x="2202" y="3728"/>
                    <a:pt x="2236" y="3694"/>
                  </a:cubicBezTo>
                  <a:lnTo>
                    <a:pt x="2669" y="2994"/>
                  </a:lnTo>
                  <a:cubicBezTo>
                    <a:pt x="2736" y="2927"/>
                    <a:pt x="2770" y="2860"/>
                    <a:pt x="2770" y="2760"/>
                  </a:cubicBezTo>
                  <a:cubicBezTo>
                    <a:pt x="2770" y="2694"/>
                    <a:pt x="2770" y="2660"/>
                    <a:pt x="2736" y="2594"/>
                  </a:cubicBezTo>
                  <a:lnTo>
                    <a:pt x="2703" y="2594"/>
                  </a:lnTo>
                  <a:lnTo>
                    <a:pt x="2002" y="2193"/>
                  </a:lnTo>
                  <a:lnTo>
                    <a:pt x="2936" y="1526"/>
                  </a:lnTo>
                  <a:cubicBezTo>
                    <a:pt x="2970" y="1493"/>
                    <a:pt x="3003" y="1459"/>
                    <a:pt x="3003" y="1459"/>
                  </a:cubicBezTo>
                  <a:cubicBezTo>
                    <a:pt x="3036" y="1426"/>
                    <a:pt x="3070" y="1359"/>
                    <a:pt x="3103" y="1259"/>
                  </a:cubicBezTo>
                  <a:cubicBezTo>
                    <a:pt x="3136" y="1193"/>
                    <a:pt x="3136" y="1126"/>
                    <a:pt x="3103" y="1059"/>
                  </a:cubicBezTo>
                  <a:lnTo>
                    <a:pt x="2936" y="459"/>
                  </a:lnTo>
                  <a:cubicBezTo>
                    <a:pt x="2903" y="392"/>
                    <a:pt x="2870" y="359"/>
                    <a:pt x="2836" y="359"/>
                  </a:cubicBezTo>
                  <a:cubicBezTo>
                    <a:pt x="2770" y="359"/>
                    <a:pt x="2736" y="392"/>
                    <a:pt x="2669" y="425"/>
                  </a:cubicBezTo>
                  <a:lnTo>
                    <a:pt x="2669" y="459"/>
                  </a:lnTo>
                  <a:lnTo>
                    <a:pt x="2636" y="525"/>
                  </a:lnTo>
                  <a:lnTo>
                    <a:pt x="1836" y="1593"/>
                  </a:lnTo>
                  <a:lnTo>
                    <a:pt x="2036" y="259"/>
                  </a:lnTo>
                  <a:cubicBezTo>
                    <a:pt x="2036" y="225"/>
                    <a:pt x="2036" y="192"/>
                    <a:pt x="2036" y="159"/>
                  </a:cubicBezTo>
                  <a:cubicBezTo>
                    <a:pt x="2069" y="125"/>
                    <a:pt x="2036" y="58"/>
                    <a:pt x="2002" y="25"/>
                  </a:cubicBezTo>
                  <a:cubicBezTo>
                    <a:pt x="1969" y="8"/>
                    <a:pt x="1944" y="0"/>
                    <a:pt x="19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2921;p78">
              <a:extLst>
                <a:ext uri="{FF2B5EF4-FFF2-40B4-BE49-F238E27FC236}">
                  <a16:creationId xmlns:a16="http://schemas.microsoft.com/office/drawing/2014/main" id="{5785C2B7-63DC-D109-542F-58F09ED352A9}"/>
                </a:ext>
              </a:extLst>
            </p:cNvPr>
            <p:cNvSpPr/>
            <p:nvPr/>
          </p:nvSpPr>
          <p:spPr>
            <a:xfrm>
              <a:off x="1142228" y="1364145"/>
              <a:ext cx="50584" cy="72520"/>
            </a:xfrm>
            <a:custGeom>
              <a:avLst/>
              <a:gdLst/>
              <a:ahLst/>
              <a:cxnLst/>
              <a:rect l="l" t="t" r="r" b="b"/>
              <a:pathLst>
                <a:path w="3136" h="4496" extrusionOk="0">
                  <a:moveTo>
                    <a:pt x="1918" y="1"/>
                  </a:moveTo>
                  <a:cubicBezTo>
                    <a:pt x="1893" y="1"/>
                    <a:pt x="1868" y="9"/>
                    <a:pt x="1835" y="26"/>
                  </a:cubicBezTo>
                  <a:lnTo>
                    <a:pt x="1301" y="359"/>
                  </a:lnTo>
                  <a:cubicBezTo>
                    <a:pt x="1235" y="393"/>
                    <a:pt x="1201" y="459"/>
                    <a:pt x="1168" y="526"/>
                  </a:cubicBezTo>
                  <a:cubicBezTo>
                    <a:pt x="1135" y="593"/>
                    <a:pt x="1101" y="659"/>
                    <a:pt x="1101" y="726"/>
                  </a:cubicBezTo>
                  <a:lnTo>
                    <a:pt x="1101" y="826"/>
                  </a:lnTo>
                  <a:lnTo>
                    <a:pt x="1301" y="1894"/>
                  </a:lnTo>
                  <a:lnTo>
                    <a:pt x="534" y="1727"/>
                  </a:lnTo>
                  <a:lnTo>
                    <a:pt x="467" y="1727"/>
                  </a:lnTo>
                  <a:cubicBezTo>
                    <a:pt x="401" y="1760"/>
                    <a:pt x="334" y="1794"/>
                    <a:pt x="301" y="1827"/>
                  </a:cubicBezTo>
                  <a:cubicBezTo>
                    <a:pt x="267" y="1894"/>
                    <a:pt x="201" y="1960"/>
                    <a:pt x="201" y="2060"/>
                  </a:cubicBezTo>
                  <a:lnTo>
                    <a:pt x="34" y="2828"/>
                  </a:lnTo>
                  <a:cubicBezTo>
                    <a:pt x="0" y="2894"/>
                    <a:pt x="0" y="2961"/>
                    <a:pt x="34" y="3028"/>
                  </a:cubicBezTo>
                  <a:cubicBezTo>
                    <a:pt x="67" y="3095"/>
                    <a:pt x="167" y="3061"/>
                    <a:pt x="167" y="3095"/>
                  </a:cubicBezTo>
                  <a:cubicBezTo>
                    <a:pt x="167" y="3106"/>
                    <a:pt x="167" y="3109"/>
                    <a:pt x="170" y="3109"/>
                  </a:cubicBezTo>
                  <a:cubicBezTo>
                    <a:pt x="175" y="3109"/>
                    <a:pt x="189" y="3095"/>
                    <a:pt x="234" y="3095"/>
                  </a:cubicBezTo>
                  <a:lnTo>
                    <a:pt x="1135" y="2694"/>
                  </a:lnTo>
                  <a:lnTo>
                    <a:pt x="467" y="3862"/>
                  </a:lnTo>
                  <a:cubicBezTo>
                    <a:pt x="434" y="3895"/>
                    <a:pt x="434" y="3895"/>
                    <a:pt x="434" y="3928"/>
                  </a:cubicBezTo>
                  <a:lnTo>
                    <a:pt x="434" y="3962"/>
                  </a:lnTo>
                  <a:cubicBezTo>
                    <a:pt x="401" y="4029"/>
                    <a:pt x="367" y="4095"/>
                    <a:pt x="367" y="4195"/>
                  </a:cubicBezTo>
                  <a:cubicBezTo>
                    <a:pt x="401" y="4262"/>
                    <a:pt x="401" y="4329"/>
                    <a:pt x="467" y="4329"/>
                  </a:cubicBezTo>
                  <a:lnTo>
                    <a:pt x="901" y="4496"/>
                  </a:lnTo>
                  <a:cubicBezTo>
                    <a:pt x="934" y="4496"/>
                    <a:pt x="1001" y="4496"/>
                    <a:pt x="1068" y="4429"/>
                  </a:cubicBezTo>
                  <a:cubicBezTo>
                    <a:pt x="1101" y="4395"/>
                    <a:pt x="1168" y="4329"/>
                    <a:pt x="1168" y="4262"/>
                  </a:cubicBezTo>
                  <a:lnTo>
                    <a:pt x="1235" y="4162"/>
                  </a:lnTo>
                  <a:lnTo>
                    <a:pt x="1568" y="2861"/>
                  </a:lnTo>
                  <a:lnTo>
                    <a:pt x="1935" y="3762"/>
                  </a:lnTo>
                  <a:lnTo>
                    <a:pt x="1968" y="3828"/>
                  </a:lnTo>
                  <a:cubicBezTo>
                    <a:pt x="2002" y="3845"/>
                    <a:pt x="2027" y="3853"/>
                    <a:pt x="2048" y="3853"/>
                  </a:cubicBezTo>
                  <a:cubicBezTo>
                    <a:pt x="2069" y="3853"/>
                    <a:pt x="2085" y="3845"/>
                    <a:pt x="2102" y="3828"/>
                  </a:cubicBezTo>
                  <a:cubicBezTo>
                    <a:pt x="2169" y="3795"/>
                    <a:pt x="2235" y="3762"/>
                    <a:pt x="2269" y="3695"/>
                  </a:cubicBezTo>
                  <a:lnTo>
                    <a:pt x="2702" y="3028"/>
                  </a:lnTo>
                  <a:cubicBezTo>
                    <a:pt x="2736" y="2961"/>
                    <a:pt x="2769" y="2861"/>
                    <a:pt x="2769" y="2794"/>
                  </a:cubicBezTo>
                  <a:cubicBezTo>
                    <a:pt x="2802" y="2728"/>
                    <a:pt x="2769" y="2661"/>
                    <a:pt x="2736" y="2628"/>
                  </a:cubicBezTo>
                  <a:cubicBezTo>
                    <a:pt x="2736" y="2628"/>
                    <a:pt x="2736" y="2594"/>
                    <a:pt x="2702" y="2594"/>
                  </a:cubicBezTo>
                  <a:lnTo>
                    <a:pt x="2035" y="2194"/>
                  </a:lnTo>
                  <a:lnTo>
                    <a:pt x="2936" y="1527"/>
                  </a:lnTo>
                  <a:cubicBezTo>
                    <a:pt x="2969" y="1527"/>
                    <a:pt x="3003" y="1493"/>
                    <a:pt x="3003" y="1460"/>
                  </a:cubicBezTo>
                  <a:cubicBezTo>
                    <a:pt x="3069" y="1427"/>
                    <a:pt x="3103" y="1360"/>
                    <a:pt x="3136" y="1293"/>
                  </a:cubicBezTo>
                  <a:cubicBezTo>
                    <a:pt x="3136" y="1226"/>
                    <a:pt x="3136" y="1126"/>
                    <a:pt x="3136" y="1060"/>
                  </a:cubicBezTo>
                  <a:lnTo>
                    <a:pt x="2969" y="493"/>
                  </a:lnTo>
                  <a:cubicBezTo>
                    <a:pt x="2936" y="426"/>
                    <a:pt x="2902" y="393"/>
                    <a:pt x="2836" y="393"/>
                  </a:cubicBezTo>
                  <a:cubicBezTo>
                    <a:pt x="2802" y="393"/>
                    <a:pt x="2736" y="393"/>
                    <a:pt x="2702" y="459"/>
                  </a:cubicBezTo>
                  <a:lnTo>
                    <a:pt x="2669" y="459"/>
                  </a:lnTo>
                  <a:lnTo>
                    <a:pt x="2636" y="526"/>
                  </a:lnTo>
                  <a:lnTo>
                    <a:pt x="1835" y="1593"/>
                  </a:lnTo>
                  <a:lnTo>
                    <a:pt x="2035" y="292"/>
                  </a:lnTo>
                  <a:cubicBezTo>
                    <a:pt x="2035" y="259"/>
                    <a:pt x="2035" y="226"/>
                    <a:pt x="2035" y="192"/>
                  </a:cubicBezTo>
                  <a:cubicBezTo>
                    <a:pt x="2035" y="126"/>
                    <a:pt x="2035" y="92"/>
                    <a:pt x="2002" y="26"/>
                  </a:cubicBezTo>
                  <a:cubicBezTo>
                    <a:pt x="1968" y="9"/>
                    <a:pt x="1943"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2922;p78">
              <a:extLst>
                <a:ext uri="{FF2B5EF4-FFF2-40B4-BE49-F238E27FC236}">
                  <a16:creationId xmlns:a16="http://schemas.microsoft.com/office/drawing/2014/main" id="{486EF682-D44F-4305-E4EB-1F978EFC1916}"/>
                </a:ext>
              </a:extLst>
            </p:cNvPr>
            <p:cNvSpPr/>
            <p:nvPr/>
          </p:nvSpPr>
          <p:spPr>
            <a:xfrm>
              <a:off x="1236927" y="1309803"/>
              <a:ext cx="50584" cy="72198"/>
            </a:xfrm>
            <a:custGeom>
              <a:avLst/>
              <a:gdLst/>
              <a:ahLst/>
              <a:cxnLst/>
              <a:rect l="l" t="t" r="r" b="b"/>
              <a:pathLst>
                <a:path w="3136" h="4476" extrusionOk="0">
                  <a:moveTo>
                    <a:pt x="1902" y="1"/>
                  </a:moveTo>
                  <a:cubicBezTo>
                    <a:pt x="1877" y="1"/>
                    <a:pt x="1852" y="9"/>
                    <a:pt x="1835" y="26"/>
                  </a:cubicBezTo>
                  <a:lnTo>
                    <a:pt x="1301" y="326"/>
                  </a:lnTo>
                  <a:cubicBezTo>
                    <a:pt x="1234" y="359"/>
                    <a:pt x="1168" y="426"/>
                    <a:pt x="1134" y="493"/>
                  </a:cubicBezTo>
                  <a:cubicBezTo>
                    <a:pt x="1101" y="559"/>
                    <a:pt x="1101" y="626"/>
                    <a:pt x="1101" y="726"/>
                  </a:cubicBezTo>
                  <a:lnTo>
                    <a:pt x="1101" y="793"/>
                  </a:lnTo>
                  <a:lnTo>
                    <a:pt x="1268" y="1894"/>
                  </a:lnTo>
                  <a:lnTo>
                    <a:pt x="501" y="1727"/>
                  </a:lnTo>
                  <a:lnTo>
                    <a:pt x="434" y="1727"/>
                  </a:lnTo>
                  <a:cubicBezTo>
                    <a:pt x="367" y="1727"/>
                    <a:pt x="334" y="1760"/>
                    <a:pt x="300" y="1827"/>
                  </a:cubicBezTo>
                  <a:cubicBezTo>
                    <a:pt x="234" y="1894"/>
                    <a:pt x="200" y="1960"/>
                    <a:pt x="167" y="2060"/>
                  </a:cubicBezTo>
                  <a:lnTo>
                    <a:pt x="34" y="2828"/>
                  </a:lnTo>
                  <a:cubicBezTo>
                    <a:pt x="0" y="2894"/>
                    <a:pt x="0" y="2961"/>
                    <a:pt x="34" y="3028"/>
                  </a:cubicBezTo>
                  <a:cubicBezTo>
                    <a:pt x="34" y="3094"/>
                    <a:pt x="134" y="3061"/>
                    <a:pt x="134" y="3094"/>
                  </a:cubicBezTo>
                  <a:lnTo>
                    <a:pt x="200" y="3094"/>
                  </a:lnTo>
                  <a:lnTo>
                    <a:pt x="1101" y="2661"/>
                  </a:lnTo>
                  <a:lnTo>
                    <a:pt x="1101" y="2661"/>
                  </a:lnTo>
                  <a:lnTo>
                    <a:pt x="434" y="3862"/>
                  </a:lnTo>
                  <a:cubicBezTo>
                    <a:pt x="401" y="3862"/>
                    <a:pt x="401" y="3895"/>
                    <a:pt x="401" y="3928"/>
                  </a:cubicBezTo>
                  <a:lnTo>
                    <a:pt x="401" y="3962"/>
                  </a:lnTo>
                  <a:cubicBezTo>
                    <a:pt x="367" y="4028"/>
                    <a:pt x="367" y="4095"/>
                    <a:pt x="367" y="4162"/>
                  </a:cubicBezTo>
                  <a:cubicBezTo>
                    <a:pt x="367" y="4262"/>
                    <a:pt x="401" y="4295"/>
                    <a:pt x="434" y="4295"/>
                  </a:cubicBezTo>
                  <a:lnTo>
                    <a:pt x="901" y="4462"/>
                  </a:lnTo>
                  <a:cubicBezTo>
                    <a:pt x="911" y="4472"/>
                    <a:pt x="923" y="4476"/>
                    <a:pt x="937" y="4476"/>
                  </a:cubicBezTo>
                  <a:cubicBezTo>
                    <a:pt x="970" y="4476"/>
                    <a:pt x="1011" y="4452"/>
                    <a:pt x="1034" y="4429"/>
                  </a:cubicBezTo>
                  <a:cubicBezTo>
                    <a:pt x="1101" y="4395"/>
                    <a:pt x="1134" y="4329"/>
                    <a:pt x="1168" y="4262"/>
                  </a:cubicBezTo>
                  <a:lnTo>
                    <a:pt x="1201" y="4162"/>
                  </a:lnTo>
                  <a:lnTo>
                    <a:pt x="1568" y="2861"/>
                  </a:lnTo>
                  <a:lnTo>
                    <a:pt x="1935" y="3728"/>
                  </a:lnTo>
                  <a:lnTo>
                    <a:pt x="1968" y="3795"/>
                  </a:lnTo>
                  <a:cubicBezTo>
                    <a:pt x="2002" y="3828"/>
                    <a:pt x="2035" y="3828"/>
                    <a:pt x="2102" y="3828"/>
                  </a:cubicBezTo>
                  <a:cubicBezTo>
                    <a:pt x="2135" y="3795"/>
                    <a:pt x="2202" y="3762"/>
                    <a:pt x="2235" y="3695"/>
                  </a:cubicBezTo>
                  <a:lnTo>
                    <a:pt x="2669" y="3028"/>
                  </a:lnTo>
                  <a:cubicBezTo>
                    <a:pt x="2736" y="2961"/>
                    <a:pt x="2769" y="2861"/>
                    <a:pt x="2769" y="2794"/>
                  </a:cubicBezTo>
                  <a:cubicBezTo>
                    <a:pt x="2769" y="2727"/>
                    <a:pt x="2769" y="2661"/>
                    <a:pt x="2736" y="2627"/>
                  </a:cubicBezTo>
                  <a:cubicBezTo>
                    <a:pt x="2702" y="2594"/>
                    <a:pt x="2702" y="2594"/>
                    <a:pt x="2702" y="2594"/>
                  </a:cubicBezTo>
                  <a:lnTo>
                    <a:pt x="2002" y="2194"/>
                  </a:lnTo>
                  <a:lnTo>
                    <a:pt x="2902" y="1527"/>
                  </a:lnTo>
                  <a:cubicBezTo>
                    <a:pt x="2936" y="1527"/>
                    <a:pt x="2969" y="1493"/>
                    <a:pt x="3002" y="1460"/>
                  </a:cubicBezTo>
                  <a:cubicBezTo>
                    <a:pt x="3036" y="1427"/>
                    <a:pt x="3069" y="1326"/>
                    <a:pt x="3102" y="1260"/>
                  </a:cubicBezTo>
                  <a:cubicBezTo>
                    <a:pt x="3136" y="1193"/>
                    <a:pt x="3136" y="1126"/>
                    <a:pt x="3102" y="1060"/>
                  </a:cubicBezTo>
                  <a:lnTo>
                    <a:pt x="2936" y="459"/>
                  </a:lnTo>
                  <a:cubicBezTo>
                    <a:pt x="2936" y="392"/>
                    <a:pt x="2902" y="359"/>
                    <a:pt x="2836" y="359"/>
                  </a:cubicBezTo>
                  <a:cubicBezTo>
                    <a:pt x="2769" y="359"/>
                    <a:pt x="2736" y="392"/>
                    <a:pt x="2702" y="426"/>
                  </a:cubicBezTo>
                  <a:lnTo>
                    <a:pt x="2669" y="459"/>
                  </a:lnTo>
                  <a:lnTo>
                    <a:pt x="2635" y="526"/>
                  </a:lnTo>
                  <a:lnTo>
                    <a:pt x="1835" y="1593"/>
                  </a:lnTo>
                  <a:lnTo>
                    <a:pt x="2035" y="259"/>
                  </a:lnTo>
                  <a:cubicBezTo>
                    <a:pt x="2035" y="226"/>
                    <a:pt x="2035" y="192"/>
                    <a:pt x="2035" y="159"/>
                  </a:cubicBezTo>
                  <a:cubicBezTo>
                    <a:pt x="2035" y="92"/>
                    <a:pt x="2002" y="59"/>
                    <a:pt x="1968" y="26"/>
                  </a:cubicBezTo>
                  <a:cubicBezTo>
                    <a:pt x="1952" y="9"/>
                    <a:pt x="1927" y="1"/>
                    <a:pt x="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2923;p78">
              <a:extLst>
                <a:ext uri="{FF2B5EF4-FFF2-40B4-BE49-F238E27FC236}">
                  <a16:creationId xmlns:a16="http://schemas.microsoft.com/office/drawing/2014/main" id="{F5B3BF2F-1E36-E6CC-198D-28353A90AD45}"/>
                </a:ext>
              </a:extLst>
            </p:cNvPr>
            <p:cNvSpPr/>
            <p:nvPr/>
          </p:nvSpPr>
          <p:spPr>
            <a:xfrm>
              <a:off x="1331626" y="1254928"/>
              <a:ext cx="50051" cy="72504"/>
            </a:xfrm>
            <a:custGeom>
              <a:avLst/>
              <a:gdLst/>
              <a:ahLst/>
              <a:cxnLst/>
              <a:rect l="l" t="t" r="r" b="b"/>
              <a:pathLst>
                <a:path w="3103" h="4495" extrusionOk="0">
                  <a:moveTo>
                    <a:pt x="1935" y="0"/>
                  </a:moveTo>
                  <a:cubicBezTo>
                    <a:pt x="1910" y="0"/>
                    <a:pt x="1885" y="8"/>
                    <a:pt x="1868" y="25"/>
                  </a:cubicBezTo>
                  <a:lnTo>
                    <a:pt x="1301" y="359"/>
                  </a:lnTo>
                  <a:cubicBezTo>
                    <a:pt x="1234" y="392"/>
                    <a:pt x="1201" y="459"/>
                    <a:pt x="1168" y="525"/>
                  </a:cubicBezTo>
                  <a:cubicBezTo>
                    <a:pt x="1134" y="592"/>
                    <a:pt x="1101" y="659"/>
                    <a:pt x="1101" y="726"/>
                  </a:cubicBezTo>
                  <a:lnTo>
                    <a:pt x="1101" y="826"/>
                  </a:lnTo>
                  <a:lnTo>
                    <a:pt x="1301" y="1893"/>
                  </a:lnTo>
                  <a:lnTo>
                    <a:pt x="534" y="1726"/>
                  </a:lnTo>
                  <a:lnTo>
                    <a:pt x="467" y="1726"/>
                  </a:lnTo>
                  <a:cubicBezTo>
                    <a:pt x="400" y="1760"/>
                    <a:pt x="334" y="1793"/>
                    <a:pt x="300" y="1860"/>
                  </a:cubicBezTo>
                  <a:cubicBezTo>
                    <a:pt x="267" y="1926"/>
                    <a:pt x="234" y="1993"/>
                    <a:pt x="200" y="2060"/>
                  </a:cubicBezTo>
                  <a:lnTo>
                    <a:pt x="33" y="2860"/>
                  </a:lnTo>
                  <a:cubicBezTo>
                    <a:pt x="0" y="2894"/>
                    <a:pt x="0" y="2994"/>
                    <a:pt x="33" y="3027"/>
                  </a:cubicBezTo>
                  <a:cubicBezTo>
                    <a:pt x="58" y="3076"/>
                    <a:pt x="82" y="3107"/>
                    <a:pt x="120" y="3107"/>
                  </a:cubicBezTo>
                  <a:cubicBezTo>
                    <a:pt x="134" y="3107"/>
                    <a:pt x="149" y="3103"/>
                    <a:pt x="167" y="3094"/>
                  </a:cubicBezTo>
                  <a:cubicBezTo>
                    <a:pt x="167" y="3105"/>
                    <a:pt x="167" y="3109"/>
                    <a:pt x="169" y="3109"/>
                  </a:cubicBezTo>
                  <a:cubicBezTo>
                    <a:pt x="174" y="3109"/>
                    <a:pt x="189" y="3094"/>
                    <a:pt x="234" y="3094"/>
                  </a:cubicBezTo>
                  <a:lnTo>
                    <a:pt x="1134" y="2694"/>
                  </a:lnTo>
                  <a:lnTo>
                    <a:pt x="467" y="3861"/>
                  </a:lnTo>
                  <a:cubicBezTo>
                    <a:pt x="434" y="3895"/>
                    <a:pt x="434" y="3928"/>
                    <a:pt x="434" y="3928"/>
                  </a:cubicBezTo>
                  <a:cubicBezTo>
                    <a:pt x="400" y="3961"/>
                    <a:pt x="400" y="3961"/>
                    <a:pt x="400" y="3961"/>
                  </a:cubicBezTo>
                  <a:cubicBezTo>
                    <a:pt x="367" y="4061"/>
                    <a:pt x="367" y="4128"/>
                    <a:pt x="367" y="4195"/>
                  </a:cubicBezTo>
                  <a:cubicBezTo>
                    <a:pt x="367" y="4261"/>
                    <a:pt x="400" y="4328"/>
                    <a:pt x="434" y="4328"/>
                  </a:cubicBezTo>
                  <a:lnTo>
                    <a:pt x="901" y="4495"/>
                  </a:lnTo>
                  <a:cubicBezTo>
                    <a:pt x="934" y="4495"/>
                    <a:pt x="1001" y="4495"/>
                    <a:pt x="1034" y="4462"/>
                  </a:cubicBezTo>
                  <a:cubicBezTo>
                    <a:pt x="1101" y="4395"/>
                    <a:pt x="1134" y="4328"/>
                    <a:pt x="1168" y="4261"/>
                  </a:cubicBezTo>
                  <a:lnTo>
                    <a:pt x="1201" y="4161"/>
                  </a:lnTo>
                  <a:lnTo>
                    <a:pt x="1568" y="2860"/>
                  </a:lnTo>
                  <a:lnTo>
                    <a:pt x="1935" y="3761"/>
                  </a:lnTo>
                  <a:lnTo>
                    <a:pt x="1968" y="3828"/>
                  </a:lnTo>
                  <a:cubicBezTo>
                    <a:pt x="1985" y="3845"/>
                    <a:pt x="2002" y="3853"/>
                    <a:pt x="2022" y="3853"/>
                  </a:cubicBezTo>
                  <a:cubicBezTo>
                    <a:pt x="2043" y="3853"/>
                    <a:pt x="2068" y="3845"/>
                    <a:pt x="2102" y="3828"/>
                  </a:cubicBezTo>
                  <a:cubicBezTo>
                    <a:pt x="2135" y="3828"/>
                    <a:pt x="2202" y="3761"/>
                    <a:pt x="2235" y="3728"/>
                  </a:cubicBezTo>
                  <a:lnTo>
                    <a:pt x="2669" y="3027"/>
                  </a:lnTo>
                  <a:cubicBezTo>
                    <a:pt x="2735" y="2961"/>
                    <a:pt x="2769" y="2894"/>
                    <a:pt x="2769" y="2827"/>
                  </a:cubicBezTo>
                  <a:cubicBezTo>
                    <a:pt x="2769" y="2760"/>
                    <a:pt x="2769" y="2694"/>
                    <a:pt x="2735" y="2627"/>
                  </a:cubicBezTo>
                  <a:lnTo>
                    <a:pt x="2669" y="2627"/>
                  </a:lnTo>
                  <a:lnTo>
                    <a:pt x="2002" y="2193"/>
                  </a:lnTo>
                  <a:lnTo>
                    <a:pt x="2902" y="1560"/>
                  </a:lnTo>
                  <a:cubicBezTo>
                    <a:pt x="2936" y="1526"/>
                    <a:pt x="2969" y="1493"/>
                    <a:pt x="2969" y="1493"/>
                  </a:cubicBezTo>
                  <a:cubicBezTo>
                    <a:pt x="3036" y="1426"/>
                    <a:pt x="3069" y="1359"/>
                    <a:pt x="3102" y="1293"/>
                  </a:cubicBezTo>
                  <a:cubicBezTo>
                    <a:pt x="3102" y="1226"/>
                    <a:pt x="3102" y="1159"/>
                    <a:pt x="3102" y="1093"/>
                  </a:cubicBezTo>
                  <a:lnTo>
                    <a:pt x="2936" y="492"/>
                  </a:lnTo>
                  <a:cubicBezTo>
                    <a:pt x="2902" y="425"/>
                    <a:pt x="2869" y="392"/>
                    <a:pt x="2835" y="392"/>
                  </a:cubicBezTo>
                  <a:cubicBezTo>
                    <a:pt x="2769" y="392"/>
                    <a:pt x="2702" y="425"/>
                    <a:pt x="2669" y="459"/>
                  </a:cubicBezTo>
                  <a:lnTo>
                    <a:pt x="2635" y="492"/>
                  </a:lnTo>
                  <a:lnTo>
                    <a:pt x="2602" y="525"/>
                  </a:lnTo>
                  <a:lnTo>
                    <a:pt x="1801" y="1626"/>
                  </a:lnTo>
                  <a:lnTo>
                    <a:pt x="2068" y="292"/>
                  </a:lnTo>
                  <a:lnTo>
                    <a:pt x="2068" y="192"/>
                  </a:lnTo>
                  <a:cubicBezTo>
                    <a:pt x="2068" y="125"/>
                    <a:pt x="2035" y="58"/>
                    <a:pt x="2002" y="25"/>
                  </a:cubicBezTo>
                  <a:cubicBezTo>
                    <a:pt x="1985" y="8"/>
                    <a:pt x="1960" y="0"/>
                    <a:pt x="1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2924;p78">
              <a:extLst>
                <a:ext uri="{FF2B5EF4-FFF2-40B4-BE49-F238E27FC236}">
                  <a16:creationId xmlns:a16="http://schemas.microsoft.com/office/drawing/2014/main" id="{61A4D640-506F-01CC-C3CA-DFDAF47673EC}"/>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2925;p78">
              <a:extLst>
                <a:ext uri="{FF2B5EF4-FFF2-40B4-BE49-F238E27FC236}">
                  <a16:creationId xmlns:a16="http://schemas.microsoft.com/office/drawing/2014/main" id="{6B3E8BE1-786D-3833-5B39-F8C41DCB18DF}"/>
                </a:ext>
              </a:extLst>
            </p:cNvPr>
            <p:cNvSpPr/>
            <p:nvPr/>
          </p:nvSpPr>
          <p:spPr>
            <a:xfrm>
              <a:off x="489027" y="3634119"/>
              <a:ext cx="678508" cy="371748"/>
            </a:xfrm>
            <a:custGeom>
              <a:avLst/>
              <a:gdLst/>
              <a:ahLst/>
              <a:cxnLst/>
              <a:rect l="l" t="t" r="r" b="b"/>
              <a:pathLst>
                <a:path w="42065" h="23047" extrusionOk="0">
                  <a:moveTo>
                    <a:pt x="8574" y="2982"/>
                  </a:moveTo>
                  <a:cubicBezTo>
                    <a:pt x="9374" y="2982"/>
                    <a:pt x="10175" y="3165"/>
                    <a:pt x="10909" y="3532"/>
                  </a:cubicBezTo>
                  <a:cubicBezTo>
                    <a:pt x="12176" y="4266"/>
                    <a:pt x="12176" y="5467"/>
                    <a:pt x="10909" y="6201"/>
                  </a:cubicBezTo>
                  <a:cubicBezTo>
                    <a:pt x="10175" y="6584"/>
                    <a:pt x="9374" y="6776"/>
                    <a:pt x="8574" y="6776"/>
                  </a:cubicBezTo>
                  <a:cubicBezTo>
                    <a:pt x="7773" y="6776"/>
                    <a:pt x="6972" y="6584"/>
                    <a:pt x="6239" y="6201"/>
                  </a:cubicBezTo>
                  <a:cubicBezTo>
                    <a:pt x="4938" y="5434"/>
                    <a:pt x="4938" y="4233"/>
                    <a:pt x="6239" y="3499"/>
                  </a:cubicBezTo>
                  <a:lnTo>
                    <a:pt x="6239" y="3532"/>
                  </a:lnTo>
                  <a:cubicBezTo>
                    <a:pt x="6972" y="3165"/>
                    <a:pt x="7773" y="2982"/>
                    <a:pt x="8574" y="2982"/>
                  </a:cubicBezTo>
                  <a:close/>
                  <a:moveTo>
                    <a:pt x="11524" y="0"/>
                  </a:moveTo>
                  <a:cubicBezTo>
                    <a:pt x="8584" y="0"/>
                    <a:pt x="5650" y="643"/>
                    <a:pt x="3403" y="1931"/>
                  </a:cubicBezTo>
                  <a:cubicBezTo>
                    <a:pt x="1368" y="3132"/>
                    <a:pt x="201" y="3632"/>
                    <a:pt x="1" y="5200"/>
                  </a:cubicBezTo>
                  <a:lnTo>
                    <a:pt x="1" y="6668"/>
                  </a:lnTo>
                  <a:cubicBezTo>
                    <a:pt x="1" y="8369"/>
                    <a:pt x="1102" y="10104"/>
                    <a:pt x="3370" y="11438"/>
                  </a:cubicBezTo>
                  <a:cubicBezTo>
                    <a:pt x="5656" y="12748"/>
                    <a:pt x="8637" y="13422"/>
                    <a:pt x="11614" y="13422"/>
                  </a:cubicBezTo>
                  <a:cubicBezTo>
                    <a:pt x="13110" y="13422"/>
                    <a:pt x="14606" y="13252"/>
                    <a:pt x="16012" y="12906"/>
                  </a:cubicBezTo>
                  <a:lnTo>
                    <a:pt x="19915" y="15174"/>
                  </a:lnTo>
                  <a:lnTo>
                    <a:pt x="22917" y="14507"/>
                  </a:lnTo>
                  <a:lnTo>
                    <a:pt x="24952" y="15708"/>
                  </a:lnTo>
                  <a:lnTo>
                    <a:pt x="25052" y="18176"/>
                  </a:lnTo>
                  <a:lnTo>
                    <a:pt x="26186" y="18810"/>
                  </a:lnTo>
                  <a:lnTo>
                    <a:pt x="28955" y="19077"/>
                  </a:lnTo>
                  <a:lnTo>
                    <a:pt x="30923" y="20177"/>
                  </a:lnTo>
                  <a:lnTo>
                    <a:pt x="30923" y="21578"/>
                  </a:lnTo>
                  <a:lnTo>
                    <a:pt x="33425" y="23046"/>
                  </a:lnTo>
                  <a:lnTo>
                    <a:pt x="39796" y="23046"/>
                  </a:lnTo>
                  <a:lnTo>
                    <a:pt x="42064" y="21745"/>
                  </a:lnTo>
                  <a:lnTo>
                    <a:pt x="42064" y="20278"/>
                  </a:lnTo>
                  <a:lnTo>
                    <a:pt x="21783" y="9937"/>
                  </a:lnTo>
                  <a:cubicBezTo>
                    <a:pt x="22650" y="9103"/>
                    <a:pt x="23151" y="7935"/>
                    <a:pt x="23184" y="6735"/>
                  </a:cubicBezTo>
                  <a:lnTo>
                    <a:pt x="23184" y="5267"/>
                  </a:lnTo>
                  <a:cubicBezTo>
                    <a:pt x="22884" y="3832"/>
                    <a:pt x="21716" y="3099"/>
                    <a:pt x="19815" y="1998"/>
                  </a:cubicBezTo>
                  <a:cubicBezTo>
                    <a:pt x="17525" y="668"/>
                    <a:pt x="14521" y="0"/>
                    <a:pt x="115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2926;p78">
              <a:extLst>
                <a:ext uri="{FF2B5EF4-FFF2-40B4-BE49-F238E27FC236}">
                  <a16:creationId xmlns:a16="http://schemas.microsoft.com/office/drawing/2014/main" id="{636A770D-DD3E-4753-949E-078B1DA62D22}"/>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2927;p78">
              <a:extLst>
                <a:ext uri="{FF2B5EF4-FFF2-40B4-BE49-F238E27FC236}">
                  <a16:creationId xmlns:a16="http://schemas.microsoft.com/office/drawing/2014/main" id="{FA34415E-4A7B-51CF-F9DB-6A024EF3D670}"/>
                </a:ext>
              </a:extLst>
            </p:cNvPr>
            <p:cNvSpPr/>
            <p:nvPr/>
          </p:nvSpPr>
          <p:spPr>
            <a:xfrm>
              <a:off x="470736" y="3610441"/>
              <a:ext cx="696800" cy="371216"/>
            </a:xfrm>
            <a:custGeom>
              <a:avLst/>
              <a:gdLst/>
              <a:ahLst/>
              <a:cxnLst/>
              <a:rect l="l" t="t" r="r" b="b"/>
              <a:pathLst>
                <a:path w="43199" h="23014" extrusionOk="0">
                  <a:moveTo>
                    <a:pt x="9691" y="2915"/>
                  </a:moveTo>
                  <a:cubicBezTo>
                    <a:pt x="10483" y="2915"/>
                    <a:pt x="11275" y="3099"/>
                    <a:pt x="12009" y="3466"/>
                  </a:cubicBezTo>
                  <a:cubicBezTo>
                    <a:pt x="13310" y="4200"/>
                    <a:pt x="13310" y="5434"/>
                    <a:pt x="12009" y="6168"/>
                  </a:cubicBezTo>
                  <a:cubicBezTo>
                    <a:pt x="11275" y="6535"/>
                    <a:pt x="10483" y="6718"/>
                    <a:pt x="9691" y="6718"/>
                  </a:cubicBezTo>
                  <a:cubicBezTo>
                    <a:pt x="8899" y="6718"/>
                    <a:pt x="8106" y="6535"/>
                    <a:pt x="7373" y="6168"/>
                  </a:cubicBezTo>
                  <a:cubicBezTo>
                    <a:pt x="6072" y="5434"/>
                    <a:pt x="6072" y="4233"/>
                    <a:pt x="7373" y="3499"/>
                  </a:cubicBezTo>
                  <a:lnTo>
                    <a:pt x="7373" y="3466"/>
                  </a:lnTo>
                  <a:cubicBezTo>
                    <a:pt x="8106" y="3099"/>
                    <a:pt x="8899" y="2915"/>
                    <a:pt x="9691" y="2915"/>
                  </a:cubicBezTo>
                  <a:close/>
                  <a:moveTo>
                    <a:pt x="12670" y="1"/>
                  </a:moveTo>
                  <a:cubicBezTo>
                    <a:pt x="9726" y="1"/>
                    <a:pt x="6784" y="643"/>
                    <a:pt x="4537" y="1931"/>
                  </a:cubicBezTo>
                  <a:cubicBezTo>
                    <a:pt x="1" y="4533"/>
                    <a:pt x="1" y="8770"/>
                    <a:pt x="4504" y="11405"/>
                  </a:cubicBezTo>
                  <a:cubicBezTo>
                    <a:pt x="6790" y="12714"/>
                    <a:pt x="9771" y="13389"/>
                    <a:pt x="12748" y="13389"/>
                  </a:cubicBezTo>
                  <a:cubicBezTo>
                    <a:pt x="14244" y="13389"/>
                    <a:pt x="15740" y="13218"/>
                    <a:pt x="17146" y="12873"/>
                  </a:cubicBezTo>
                  <a:lnTo>
                    <a:pt x="21049" y="15174"/>
                  </a:lnTo>
                  <a:lnTo>
                    <a:pt x="24051" y="14507"/>
                  </a:lnTo>
                  <a:lnTo>
                    <a:pt x="26086" y="15675"/>
                  </a:lnTo>
                  <a:lnTo>
                    <a:pt x="26219" y="18176"/>
                  </a:lnTo>
                  <a:lnTo>
                    <a:pt x="27320" y="18810"/>
                  </a:lnTo>
                  <a:lnTo>
                    <a:pt x="30089" y="19044"/>
                  </a:lnTo>
                  <a:lnTo>
                    <a:pt x="32224" y="20278"/>
                  </a:lnTo>
                  <a:lnTo>
                    <a:pt x="32057" y="21579"/>
                  </a:lnTo>
                  <a:lnTo>
                    <a:pt x="34559" y="23013"/>
                  </a:lnTo>
                  <a:lnTo>
                    <a:pt x="40930" y="23013"/>
                  </a:lnTo>
                  <a:lnTo>
                    <a:pt x="43198" y="21712"/>
                  </a:lnTo>
                  <a:lnTo>
                    <a:pt x="22917" y="9937"/>
                  </a:lnTo>
                  <a:cubicBezTo>
                    <a:pt x="25319" y="7402"/>
                    <a:pt x="24652" y="4133"/>
                    <a:pt x="20949" y="1998"/>
                  </a:cubicBezTo>
                  <a:cubicBezTo>
                    <a:pt x="18676" y="668"/>
                    <a:pt x="15672" y="1"/>
                    <a:pt x="12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2928;p78">
              <a:extLst>
                <a:ext uri="{FF2B5EF4-FFF2-40B4-BE49-F238E27FC236}">
                  <a16:creationId xmlns:a16="http://schemas.microsoft.com/office/drawing/2014/main" id="{DD21C33B-C2D5-ACDF-62BF-77DB1841FD4B}"/>
                </a:ext>
              </a:extLst>
            </p:cNvPr>
            <p:cNvSpPr/>
            <p:nvPr/>
          </p:nvSpPr>
          <p:spPr>
            <a:xfrm>
              <a:off x="510561" y="3631894"/>
              <a:ext cx="331455" cy="172752"/>
            </a:xfrm>
            <a:custGeom>
              <a:avLst/>
              <a:gdLst/>
              <a:ahLst/>
              <a:cxnLst/>
              <a:rect l="l" t="t" r="r" b="b"/>
              <a:pathLst>
                <a:path w="20549" h="10710" extrusionOk="0">
                  <a:moveTo>
                    <a:pt x="10307" y="401"/>
                  </a:moveTo>
                  <a:cubicBezTo>
                    <a:pt x="13109" y="435"/>
                    <a:pt x="15678" y="1035"/>
                    <a:pt x="17613" y="2169"/>
                  </a:cubicBezTo>
                  <a:cubicBezTo>
                    <a:pt x="19214" y="3103"/>
                    <a:pt x="20114" y="4271"/>
                    <a:pt x="20114" y="5405"/>
                  </a:cubicBezTo>
                  <a:cubicBezTo>
                    <a:pt x="20114" y="6539"/>
                    <a:pt x="19180" y="7673"/>
                    <a:pt x="17579" y="8607"/>
                  </a:cubicBezTo>
                  <a:cubicBezTo>
                    <a:pt x="15645" y="9708"/>
                    <a:pt x="13043" y="10308"/>
                    <a:pt x="10241" y="10308"/>
                  </a:cubicBezTo>
                  <a:cubicBezTo>
                    <a:pt x="7472" y="10308"/>
                    <a:pt x="4870" y="9675"/>
                    <a:pt x="2936" y="8540"/>
                  </a:cubicBezTo>
                  <a:cubicBezTo>
                    <a:pt x="1334" y="7606"/>
                    <a:pt x="434" y="6439"/>
                    <a:pt x="434" y="5338"/>
                  </a:cubicBezTo>
                  <a:cubicBezTo>
                    <a:pt x="434" y="4204"/>
                    <a:pt x="1368" y="3036"/>
                    <a:pt x="2969" y="2102"/>
                  </a:cubicBezTo>
                  <a:lnTo>
                    <a:pt x="2936" y="2102"/>
                  </a:lnTo>
                  <a:cubicBezTo>
                    <a:pt x="4870" y="1002"/>
                    <a:pt x="7505" y="401"/>
                    <a:pt x="10307" y="401"/>
                  </a:cubicBezTo>
                  <a:close/>
                  <a:moveTo>
                    <a:pt x="10307" y="1"/>
                  </a:moveTo>
                  <a:cubicBezTo>
                    <a:pt x="7439" y="1"/>
                    <a:pt x="4770" y="601"/>
                    <a:pt x="2769" y="1769"/>
                  </a:cubicBezTo>
                  <a:cubicBezTo>
                    <a:pt x="1034" y="2736"/>
                    <a:pt x="33" y="4037"/>
                    <a:pt x="33" y="5338"/>
                  </a:cubicBezTo>
                  <a:cubicBezTo>
                    <a:pt x="0" y="6606"/>
                    <a:pt x="1001" y="7907"/>
                    <a:pt x="2735" y="8907"/>
                  </a:cubicBezTo>
                  <a:cubicBezTo>
                    <a:pt x="4703" y="10075"/>
                    <a:pt x="7405" y="10709"/>
                    <a:pt x="10274" y="10709"/>
                  </a:cubicBezTo>
                  <a:cubicBezTo>
                    <a:pt x="10346" y="10709"/>
                    <a:pt x="10418" y="10710"/>
                    <a:pt x="10490" y="10710"/>
                  </a:cubicBezTo>
                  <a:cubicBezTo>
                    <a:pt x="13276" y="10710"/>
                    <a:pt x="15862" y="10080"/>
                    <a:pt x="17813" y="8974"/>
                  </a:cubicBezTo>
                  <a:cubicBezTo>
                    <a:pt x="19547" y="7973"/>
                    <a:pt x="20548" y="6672"/>
                    <a:pt x="20548" y="5405"/>
                  </a:cubicBezTo>
                  <a:cubicBezTo>
                    <a:pt x="20548" y="4137"/>
                    <a:pt x="19581" y="2803"/>
                    <a:pt x="17846" y="1802"/>
                  </a:cubicBezTo>
                  <a:cubicBezTo>
                    <a:pt x="15845" y="635"/>
                    <a:pt x="13176" y="1"/>
                    <a:pt x="103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2929;p78">
              <a:extLst>
                <a:ext uri="{FF2B5EF4-FFF2-40B4-BE49-F238E27FC236}">
                  <a16:creationId xmlns:a16="http://schemas.microsoft.com/office/drawing/2014/main" id="{654CC850-8787-E058-1660-EA276061E1EA}"/>
                </a:ext>
              </a:extLst>
            </p:cNvPr>
            <p:cNvSpPr/>
            <p:nvPr/>
          </p:nvSpPr>
          <p:spPr>
            <a:xfrm>
              <a:off x="608486" y="3818598"/>
              <a:ext cx="139363" cy="31631"/>
            </a:xfrm>
            <a:custGeom>
              <a:avLst/>
              <a:gdLst/>
              <a:ahLst/>
              <a:cxnLst/>
              <a:rect l="l" t="t" r="r" b="b"/>
              <a:pathLst>
                <a:path w="8640" h="1961" extrusionOk="0">
                  <a:moveTo>
                    <a:pt x="8640" y="1"/>
                  </a:moveTo>
                  <a:cubicBezTo>
                    <a:pt x="7186" y="322"/>
                    <a:pt x="5715" y="480"/>
                    <a:pt x="4249" y="480"/>
                  </a:cubicBezTo>
                  <a:cubicBezTo>
                    <a:pt x="2821" y="480"/>
                    <a:pt x="1399" y="330"/>
                    <a:pt x="0" y="34"/>
                  </a:cubicBezTo>
                  <a:lnTo>
                    <a:pt x="0" y="1502"/>
                  </a:lnTo>
                  <a:cubicBezTo>
                    <a:pt x="1380" y="1811"/>
                    <a:pt x="2785" y="1961"/>
                    <a:pt x="4193" y="1961"/>
                  </a:cubicBezTo>
                  <a:cubicBezTo>
                    <a:pt x="5678" y="1961"/>
                    <a:pt x="7168" y="1794"/>
                    <a:pt x="8640" y="1469"/>
                  </a:cubicBezTo>
                  <a:lnTo>
                    <a:pt x="86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2930;p78">
              <a:extLst>
                <a:ext uri="{FF2B5EF4-FFF2-40B4-BE49-F238E27FC236}">
                  <a16:creationId xmlns:a16="http://schemas.microsoft.com/office/drawing/2014/main" id="{3697EE3A-73A1-9FE9-4710-BA6DE4DCDA8B}"/>
                </a:ext>
              </a:extLst>
            </p:cNvPr>
            <p:cNvSpPr/>
            <p:nvPr/>
          </p:nvSpPr>
          <p:spPr>
            <a:xfrm>
              <a:off x="810256" y="3844439"/>
              <a:ext cx="48438" cy="34438"/>
            </a:xfrm>
            <a:custGeom>
              <a:avLst/>
              <a:gdLst/>
              <a:ahLst/>
              <a:cxnLst/>
              <a:rect l="l" t="t" r="r" b="b"/>
              <a:pathLst>
                <a:path w="3003" h="2135" extrusionOk="0">
                  <a:moveTo>
                    <a:pt x="3002" y="0"/>
                  </a:moveTo>
                  <a:lnTo>
                    <a:pt x="0" y="667"/>
                  </a:lnTo>
                  <a:lnTo>
                    <a:pt x="0" y="2135"/>
                  </a:lnTo>
                  <a:lnTo>
                    <a:pt x="3002" y="1468"/>
                  </a:lnTo>
                  <a:lnTo>
                    <a:pt x="30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2931;p78">
              <a:extLst>
                <a:ext uri="{FF2B5EF4-FFF2-40B4-BE49-F238E27FC236}">
                  <a16:creationId xmlns:a16="http://schemas.microsoft.com/office/drawing/2014/main" id="{0D521A39-BF9C-CC6C-35F1-55DABEF0A181}"/>
                </a:ext>
              </a:extLst>
            </p:cNvPr>
            <p:cNvSpPr/>
            <p:nvPr/>
          </p:nvSpPr>
          <p:spPr>
            <a:xfrm>
              <a:off x="891487" y="3863262"/>
              <a:ext cx="2178" cy="64052"/>
            </a:xfrm>
            <a:custGeom>
              <a:avLst/>
              <a:gdLst/>
              <a:ahLst/>
              <a:cxnLst/>
              <a:rect l="l" t="t" r="r" b="b"/>
              <a:pathLst>
                <a:path w="135" h="3971" extrusionOk="0">
                  <a:moveTo>
                    <a:pt x="34" y="1"/>
                  </a:moveTo>
                  <a:lnTo>
                    <a:pt x="1" y="1502"/>
                  </a:lnTo>
                  <a:lnTo>
                    <a:pt x="101" y="3970"/>
                  </a:lnTo>
                  <a:lnTo>
                    <a:pt x="134" y="2502"/>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2932;p78">
              <a:extLst>
                <a:ext uri="{FF2B5EF4-FFF2-40B4-BE49-F238E27FC236}">
                  <a16:creationId xmlns:a16="http://schemas.microsoft.com/office/drawing/2014/main" id="{84611138-88FF-D90E-60E9-3B747B3C193F}"/>
                </a:ext>
              </a:extLst>
            </p:cNvPr>
            <p:cNvSpPr/>
            <p:nvPr/>
          </p:nvSpPr>
          <p:spPr>
            <a:xfrm>
              <a:off x="911407" y="3913846"/>
              <a:ext cx="44664" cy="27986"/>
            </a:xfrm>
            <a:custGeom>
              <a:avLst/>
              <a:gdLst/>
              <a:ahLst/>
              <a:cxnLst/>
              <a:rect l="l" t="t" r="r" b="b"/>
              <a:pathLst>
                <a:path w="2769" h="1735" extrusionOk="0">
                  <a:moveTo>
                    <a:pt x="0" y="0"/>
                  </a:moveTo>
                  <a:lnTo>
                    <a:pt x="0" y="1468"/>
                  </a:lnTo>
                  <a:lnTo>
                    <a:pt x="2769" y="1735"/>
                  </a:lnTo>
                  <a:lnTo>
                    <a:pt x="2769" y="23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2933;p78">
              <a:extLst>
                <a:ext uri="{FF2B5EF4-FFF2-40B4-BE49-F238E27FC236}">
                  <a16:creationId xmlns:a16="http://schemas.microsoft.com/office/drawing/2014/main" id="{94DE6803-33D3-9D02-94C1-D09062B7E41D}"/>
                </a:ext>
              </a:extLst>
            </p:cNvPr>
            <p:cNvSpPr/>
            <p:nvPr/>
          </p:nvSpPr>
          <p:spPr>
            <a:xfrm>
              <a:off x="1028156" y="3982173"/>
              <a:ext cx="102780" cy="23695"/>
            </a:xfrm>
            <a:custGeom>
              <a:avLst/>
              <a:gdLst/>
              <a:ahLst/>
              <a:cxnLst/>
              <a:rect l="l" t="t" r="r" b="b"/>
              <a:pathLst>
                <a:path w="6372" h="1469" extrusionOk="0">
                  <a:moveTo>
                    <a:pt x="1" y="0"/>
                  </a:moveTo>
                  <a:lnTo>
                    <a:pt x="1" y="1468"/>
                  </a:lnTo>
                  <a:lnTo>
                    <a:pt x="6339" y="1468"/>
                  </a:lnTo>
                  <a:lnTo>
                    <a:pt x="6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2934;p78">
              <a:extLst>
                <a:ext uri="{FF2B5EF4-FFF2-40B4-BE49-F238E27FC236}">
                  <a16:creationId xmlns:a16="http://schemas.microsoft.com/office/drawing/2014/main" id="{B1E3E58D-6D1C-7F14-6FDA-BBAC612CA85F}"/>
                </a:ext>
              </a:extLst>
            </p:cNvPr>
            <p:cNvSpPr/>
            <p:nvPr/>
          </p:nvSpPr>
          <p:spPr>
            <a:xfrm>
              <a:off x="1130388" y="3961187"/>
              <a:ext cx="37147" cy="44680"/>
            </a:xfrm>
            <a:custGeom>
              <a:avLst/>
              <a:gdLst/>
              <a:ahLst/>
              <a:cxnLst/>
              <a:rect l="l" t="t" r="r" b="b"/>
              <a:pathLst>
                <a:path w="2303" h="2770" extrusionOk="0">
                  <a:moveTo>
                    <a:pt x="2302" y="1"/>
                  </a:moveTo>
                  <a:lnTo>
                    <a:pt x="1568" y="401"/>
                  </a:lnTo>
                  <a:lnTo>
                    <a:pt x="1568" y="1035"/>
                  </a:lnTo>
                  <a:lnTo>
                    <a:pt x="1001" y="1368"/>
                  </a:lnTo>
                  <a:lnTo>
                    <a:pt x="1035" y="734"/>
                  </a:lnTo>
                  <a:lnTo>
                    <a:pt x="1035" y="734"/>
                  </a:lnTo>
                  <a:lnTo>
                    <a:pt x="1" y="1301"/>
                  </a:lnTo>
                  <a:lnTo>
                    <a:pt x="1" y="2769"/>
                  </a:lnTo>
                  <a:lnTo>
                    <a:pt x="2302" y="1468"/>
                  </a:lnTo>
                  <a:lnTo>
                    <a:pt x="2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2935;p78">
              <a:extLst>
                <a:ext uri="{FF2B5EF4-FFF2-40B4-BE49-F238E27FC236}">
                  <a16:creationId xmlns:a16="http://schemas.microsoft.com/office/drawing/2014/main" id="{DF639767-2FB4-F4C0-7119-7283474FC2C1}"/>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2936;p78">
              <a:extLst>
                <a:ext uri="{FF2B5EF4-FFF2-40B4-BE49-F238E27FC236}">
                  <a16:creationId xmlns:a16="http://schemas.microsoft.com/office/drawing/2014/main" id="{E27A3F4D-85FD-FF76-EB6C-68C8632ACFBC}"/>
                </a:ext>
              </a:extLst>
            </p:cNvPr>
            <p:cNvSpPr/>
            <p:nvPr/>
          </p:nvSpPr>
          <p:spPr>
            <a:xfrm>
              <a:off x="1146535" y="3967639"/>
              <a:ext cx="9162" cy="15630"/>
            </a:xfrm>
            <a:custGeom>
              <a:avLst/>
              <a:gdLst/>
              <a:ahLst/>
              <a:cxnLst/>
              <a:rect l="l" t="t" r="r" b="b"/>
              <a:pathLst>
                <a:path w="568" h="969" extrusionOk="0">
                  <a:moveTo>
                    <a:pt x="567" y="1"/>
                  </a:moveTo>
                  <a:lnTo>
                    <a:pt x="34" y="334"/>
                  </a:lnTo>
                  <a:lnTo>
                    <a:pt x="0" y="968"/>
                  </a:lnTo>
                  <a:lnTo>
                    <a:pt x="567" y="635"/>
                  </a:lnTo>
                  <a:lnTo>
                    <a:pt x="5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2937;p78">
              <a:extLst>
                <a:ext uri="{FF2B5EF4-FFF2-40B4-BE49-F238E27FC236}">
                  <a16:creationId xmlns:a16="http://schemas.microsoft.com/office/drawing/2014/main" id="{DFED5F98-ADD2-CC38-31B8-C246E6936DDF}"/>
                </a:ext>
              </a:extLst>
            </p:cNvPr>
            <p:cNvSpPr/>
            <p:nvPr/>
          </p:nvSpPr>
          <p:spPr>
            <a:xfrm>
              <a:off x="819934" y="3777709"/>
              <a:ext cx="335762" cy="200173"/>
            </a:xfrm>
            <a:custGeom>
              <a:avLst/>
              <a:gdLst/>
              <a:ahLst/>
              <a:cxnLst/>
              <a:rect l="l" t="t" r="r" b="b"/>
              <a:pathLst>
                <a:path w="20816" h="12410" extrusionOk="0">
                  <a:moveTo>
                    <a:pt x="568" y="1"/>
                  </a:moveTo>
                  <a:lnTo>
                    <a:pt x="0" y="301"/>
                  </a:lnTo>
                  <a:lnTo>
                    <a:pt x="20815" y="12410"/>
                  </a:lnTo>
                  <a:lnTo>
                    <a:pt x="20815" y="11776"/>
                  </a:lnTo>
                  <a:lnTo>
                    <a:pt x="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2938;p78">
              <a:extLst>
                <a:ext uri="{FF2B5EF4-FFF2-40B4-BE49-F238E27FC236}">
                  <a16:creationId xmlns:a16="http://schemas.microsoft.com/office/drawing/2014/main" id="{58ECBF4E-6815-1B5F-E683-DE11821C4DDC}"/>
                </a:ext>
              </a:extLst>
            </p:cNvPr>
            <p:cNvSpPr/>
            <p:nvPr/>
          </p:nvSpPr>
          <p:spPr>
            <a:xfrm>
              <a:off x="819934" y="3777709"/>
              <a:ext cx="9162" cy="10243"/>
            </a:xfrm>
            <a:custGeom>
              <a:avLst/>
              <a:gdLst/>
              <a:ahLst/>
              <a:cxnLst/>
              <a:rect l="l" t="t" r="r" b="b"/>
              <a:pathLst>
                <a:path w="568" h="635" extrusionOk="0">
                  <a:moveTo>
                    <a:pt x="568" y="1"/>
                  </a:moveTo>
                  <a:lnTo>
                    <a:pt x="0" y="301"/>
                  </a:lnTo>
                  <a:lnTo>
                    <a:pt x="568" y="635"/>
                  </a:lnTo>
                  <a:lnTo>
                    <a:pt x="5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2939;p78">
              <a:extLst>
                <a:ext uri="{FF2B5EF4-FFF2-40B4-BE49-F238E27FC236}">
                  <a16:creationId xmlns:a16="http://schemas.microsoft.com/office/drawing/2014/main" id="{5412B70D-2BAB-926B-C32A-4E310FF6C1C9}"/>
                </a:ext>
              </a:extLst>
            </p:cNvPr>
            <p:cNvSpPr/>
            <p:nvPr/>
          </p:nvSpPr>
          <p:spPr>
            <a:xfrm>
              <a:off x="2102205" y="3373943"/>
              <a:ext cx="1190571" cy="681460"/>
            </a:xfrm>
            <a:custGeom>
              <a:avLst/>
              <a:gdLst/>
              <a:ahLst/>
              <a:cxnLst/>
              <a:rect l="l" t="t" r="r" b="b"/>
              <a:pathLst>
                <a:path w="73811" h="42248" extrusionOk="0">
                  <a:moveTo>
                    <a:pt x="66351" y="0"/>
                  </a:moveTo>
                  <a:cubicBezTo>
                    <a:pt x="66033" y="0"/>
                    <a:pt x="65757" y="56"/>
                    <a:pt x="65541" y="182"/>
                  </a:cubicBezTo>
                  <a:lnTo>
                    <a:pt x="3130" y="36274"/>
                  </a:lnTo>
                  <a:lnTo>
                    <a:pt x="95" y="41811"/>
                  </a:lnTo>
                  <a:cubicBezTo>
                    <a:pt x="0" y="42000"/>
                    <a:pt x="173" y="42248"/>
                    <a:pt x="388" y="42248"/>
                  </a:cubicBezTo>
                  <a:cubicBezTo>
                    <a:pt x="401" y="42248"/>
                    <a:pt x="415" y="42247"/>
                    <a:pt x="428" y="42245"/>
                  </a:cubicBezTo>
                  <a:lnTo>
                    <a:pt x="10068" y="40277"/>
                  </a:lnTo>
                  <a:lnTo>
                    <a:pt x="72480" y="4184"/>
                  </a:lnTo>
                  <a:cubicBezTo>
                    <a:pt x="73810" y="3416"/>
                    <a:pt x="68825" y="0"/>
                    <a:pt x="66351" y="0"/>
                  </a:cubicBezTo>
                  <a:close/>
                </a:path>
              </a:pathLst>
            </a:custGeom>
            <a:solidFill>
              <a:srgbClr val="000000">
                <a:alpha val="4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2940;p78">
              <a:extLst>
                <a:ext uri="{FF2B5EF4-FFF2-40B4-BE49-F238E27FC236}">
                  <a16:creationId xmlns:a16="http://schemas.microsoft.com/office/drawing/2014/main" id="{3F76B0B4-D6ED-7F6B-37F2-8336D50AAA68}"/>
                </a:ext>
              </a:extLst>
            </p:cNvPr>
            <p:cNvSpPr/>
            <p:nvPr/>
          </p:nvSpPr>
          <p:spPr>
            <a:xfrm>
              <a:off x="3162607" y="3282163"/>
              <a:ext cx="84489" cy="110861"/>
            </a:xfrm>
            <a:custGeom>
              <a:avLst/>
              <a:gdLst/>
              <a:ahLst/>
              <a:cxnLst/>
              <a:rect l="l" t="t" r="r" b="b"/>
              <a:pathLst>
                <a:path w="5238" h="6873" extrusionOk="0">
                  <a:moveTo>
                    <a:pt x="417" y="383"/>
                  </a:moveTo>
                  <a:cubicBezTo>
                    <a:pt x="360" y="399"/>
                    <a:pt x="308" y="427"/>
                    <a:pt x="267" y="468"/>
                  </a:cubicBezTo>
                  <a:lnTo>
                    <a:pt x="417" y="383"/>
                  </a:lnTo>
                  <a:close/>
                  <a:moveTo>
                    <a:pt x="1335" y="1"/>
                  </a:moveTo>
                  <a:lnTo>
                    <a:pt x="1168" y="34"/>
                  </a:lnTo>
                  <a:cubicBezTo>
                    <a:pt x="1135" y="34"/>
                    <a:pt x="1101" y="67"/>
                    <a:pt x="1068" y="67"/>
                  </a:cubicBezTo>
                  <a:lnTo>
                    <a:pt x="1035" y="67"/>
                  </a:lnTo>
                  <a:lnTo>
                    <a:pt x="934" y="101"/>
                  </a:lnTo>
                  <a:lnTo>
                    <a:pt x="901" y="101"/>
                  </a:lnTo>
                  <a:lnTo>
                    <a:pt x="801" y="168"/>
                  </a:lnTo>
                  <a:lnTo>
                    <a:pt x="417" y="383"/>
                  </a:lnTo>
                  <a:lnTo>
                    <a:pt x="417" y="383"/>
                  </a:lnTo>
                  <a:cubicBezTo>
                    <a:pt x="455" y="373"/>
                    <a:pt x="495" y="368"/>
                    <a:pt x="534" y="368"/>
                  </a:cubicBezTo>
                  <a:cubicBezTo>
                    <a:pt x="201" y="768"/>
                    <a:pt x="0" y="1302"/>
                    <a:pt x="67" y="1869"/>
                  </a:cubicBezTo>
                  <a:cubicBezTo>
                    <a:pt x="134" y="3670"/>
                    <a:pt x="1101" y="5338"/>
                    <a:pt x="2636" y="6339"/>
                  </a:cubicBezTo>
                  <a:cubicBezTo>
                    <a:pt x="2984" y="6580"/>
                    <a:pt x="3398" y="6692"/>
                    <a:pt x="3823" y="6692"/>
                  </a:cubicBezTo>
                  <a:cubicBezTo>
                    <a:pt x="3927" y="6692"/>
                    <a:pt x="4032" y="6685"/>
                    <a:pt x="4137" y="6672"/>
                  </a:cubicBezTo>
                  <a:lnTo>
                    <a:pt x="4137" y="6672"/>
                  </a:lnTo>
                  <a:cubicBezTo>
                    <a:pt x="4037" y="6739"/>
                    <a:pt x="3937" y="6806"/>
                    <a:pt x="3837" y="6872"/>
                  </a:cubicBezTo>
                  <a:lnTo>
                    <a:pt x="4470" y="6505"/>
                  </a:lnTo>
                  <a:cubicBezTo>
                    <a:pt x="4604" y="6439"/>
                    <a:pt x="4737" y="6305"/>
                    <a:pt x="4837" y="6172"/>
                  </a:cubicBezTo>
                  <a:cubicBezTo>
                    <a:pt x="4937" y="6072"/>
                    <a:pt x="5004" y="5938"/>
                    <a:pt x="5071" y="5805"/>
                  </a:cubicBezTo>
                  <a:cubicBezTo>
                    <a:pt x="5071" y="5738"/>
                    <a:pt x="5104" y="5705"/>
                    <a:pt x="5104" y="5671"/>
                  </a:cubicBezTo>
                  <a:cubicBezTo>
                    <a:pt x="5104" y="5638"/>
                    <a:pt x="5137" y="5638"/>
                    <a:pt x="5137" y="5605"/>
                  </a:cubicBezTo>
                  <a:cubicBezTo>
                    <a:pt x="5137" y="5571"/>
                    <a:pt x="5137" y="5538"/>
                    <a:pt x="5171" y="5505"/>
                  </a:cubicBezTo>
                  <a:cubicBezTo>
                    <a:pt x="5204" y="5271"/>
                    <a:pt x="5238" y="5071"/>
                    <a:pt x="5238" y="4838"/>
                  </a:cubicBezTo>
                  <a:cubicBezTo>
                    <a:pt x="5137" y="3036"/>
                    <a:pt x="4170" y="1368"/>
                    <a:pt x="2636" y="368"/>
                  </a:cubicBezTo>
                  <a:cubicBezTo>
                    <a:pt x="2302" y="134"/>
                    <a:pt x="1902" y="34"/>
                    <a:pt x="14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2941;p78">
              <a:extLst>
                <a:ext uri="{FF2B5EF4-FFF2-40B4-BE49-F238E27FC236}">
                  <a16:creationId xmlns:a16="http://schemas.microsoft.com/office/drawing/2014/main" id="{AB659BF2-0741-1D77-0212-68E392A61200}"/>
                </a:ext>
              </a:extLst>
            </p:cNvPr>
            <p:cNvSpPr/>
            <p:nvPr/>
          </p:nvSpPr>
          <p:spPr>
            <a:xfrm>
              <a:off x="2200565" y="3288083"/>
              <a:ext cx="1036853" cy="662362"/>
            </a:xfrm>
            <a:custGeom>
              <a:avLst/>
              <a:gdLst/>
              <a:ahLst/>
              <a:cxnLst/>
              <a:rect l="l" t="t" r="r" b="b"/>
              <a:pathLst>
                <a:path w="64281" h="41064" extrusionOk="0">
                  <a:moveTo>
                    <a:pt x="60511" y="1"/>
                  </a:moveTo>
                  <a:cubicBezTo>
                    <a:pt x="60377" y="1"/>
                    <a:pt x="60277" y="1"/>
                    <a:pt x="60177" y="34"/>
                  </a:cubicBezTo>
                  <a:cubicBezTo>
                    <a:pt x="60077" y="67"/>
                    <a:pt x="59977" y="101"/>
                    <a:pt x="59877" y="134"/>
                  </a:cubicBezTo>
                  <a:lnTo>
                    <a:pt x="59844" y="134"/>
                  </a:lnTo>
                  <a:lnTo>
                    <a:pt x="1" y="34726"/>
                  </a:lnTo>
                  <a:lnTo>
                    <a:pt x="3670" y="41063"/>
                  </a:lnTo>
                  <a:lnTo>
                    <a:pt x="4271" y="40730"/>
                  </a:lnTo>
                  <a:lnTo>
                    <a:pt x="63480" y="6505"/>
                  </a:lnTo>
                  <a:cubicBezTo>
                    <a:pt x="63580" y="6439"/>
                    <a:pt x="63680" y="6372"/>
                    <a:pt x="63746" y="6305"/>
                  </a:cubicBezTo>
                  <a:cubicBezTo>
                    <a:pt x="64113" y="5872"/>
                    <a:pt x="64280" y="5371"/>
                    <a:pt x="64247" y="4837"/>
                  </a:cubicBezTo>
                  <a:cubicBezTo>
                    <a:pt x="64147" y="3003"/>
                    <a:pt x="63179" y="1335"/>
                    <a:pt x="61645" y="368"/>
                  </a:cubicBezTo>
                  <a:cubicBezTo>
                    <a:pt x="61311" y="134"/>
                    <a:pt x="60911" y="1"/>
                    <a:pt x="605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2942;p78">
              <a:extLst>
                <a:ext uri="{FF2B5EF4-FFF2-40B4-BE49-F238E27FC236}">
                  <a16:creationId xmlns:a16="http://schemas.microsoft.com/office/drawing/2014/main" id="{F76A2666-9392-0C9F-AC8F-594309E81F15}"/>
                </a:ext>
              </a:extLst>
            </p:cNvPr>
            <p:cNvSpPr/>
            <p:nvPr/>
          </p:nvSpPr>
          <p:spPr>
            <a:xfrm>
              <a:off x="2188194" y="3845632"/>
              <a:ext cx="83957" cy="107910"/>
            </a:xfrm>
            <a:custGeom>
              <a:avLst/>
              <a:gdLst/>
              <a:ahLst/>
              <a:cxnLst/>
              <a:rect l="l" t="t" r="r" b="b"/>
              <a:pathLst>
                <a:path w="5205" h="6690" extrusionOk="0">
                  <a:moveTo>
                    <a:pt x="1437" y="1"/>
                  </a:moveTo>
                  <a:cubicBezTo>
                    <a:pt x="586" y="1"/>
                    <a:pt x="1" y="680"/>
                    <a:pt x="1" y="1861"/>
                  </a:cubicBezTo>
                  <a:cubicBezTo>
                    <a:pt x="101" y="3662"/>
                    <a:pt x="1068" y="5330"/>
                    <a:pt x="2603" y="6331"/>
                  </a:cubicBezTo>
                  <a:cubicBezTo>
                    <a:pt x="3021" y="6574"/>
                    <a:pt x="3417" y="6690"/>
                    <a:pt x="3768" y="6690"/>
                  </a:cubicBezTo>
                  <a:cubicBezTo>
                    <a:pt x="4619" y="6690"/>
                    <a:pt x="5204" y="6010"/>
                    <a:pt x="5204" y="4830"/>
                  </a:cubicBezTo>
                  <a:cubicBezTo>
                    <a:pt x="5104" y="2995"/>
                    <a:pt x="4137" y="1360"/>
                    <a:pt x="2603" y="360"/>
                  </a:cubicBezTo>
                  <a:cubicBezTo>
                    <a:pt x="2184" y="116"/>
                    <a:pt x="1788" y="1"/>
                    <a:pt x="1437"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2943;p78">
              <a:extLst>
                <a:ext uri="{FF2B5EF4-FFF2-40B4-BE49-F238E27FC236}">
                  <a16:creationId xmlns:a16="http://schemas.microsoft.com/office/drawing/2014/main" id="{498FC48E-C368-CCC9-8378-892B8EF332F3}"/>
                </a:ext>
              </a:extLst>
            </p:cNvPr>
            <p:cNvSpPr/>
            <p:nvPr/>
          </p:nvSpPr>
          <p:spPr>
            <a:xfrm>
              <a:off x="2136546" y="3845568"/>
              <a:ext cx="135073" cy="124378"/>
            </a:xfrm>
            <a:custGeom>
              <a:avLst/>
              <a:gdLst/>
              <a:ahLst/>
              <a:cxnLst/>
              <a:rect l="l" t="t" r="r" b="b"/>
              <a:pathLst>
                <a:path w="8374" h="7711" extrusionOk="0">
                  <a:moveTo>
                    <a:pt x="4639" y="1"/>
                  </a:moveTo>
                  <a:cubicBezTo>
                    <a:pt x="4280" y="1"/>
                    <a:pt x="3974" y="126"/>
                    <a:pt x="3736" y="364"/>
                  </a:cubicBezTo>
                  <a:lnTo>
                    <a:pt x="3703" y="397"/>
                  </a:lnTo>
                  <a:lnTo>
                    <a:pt x="3636" y="464"/>
                  </a:lnTo>
                  <a:lnTo>
                    <a:pt x="3603" y="497"/>
                  </a:lnTo>
                  <a:lnTo>
                    <a:pt x="301" y="4100"/>
                  </a:lnTo>
                  <a:lnTo>
                    <a:pt x="234" y="4200"/>
                  </a:lnTo>
                  <a:cubicBezTo>
                    <a:pt x="67" y="4400"/>
                    <a:pt x="0" y="4667"/>
                    <a:pt x="0" y="4967"/>
                  </a:cubicBezTo>
                  <a:cubicBezTo>
                    <a:pt x="67" y="6001"/>
                    <a:pt x="634" y="6935"/>
                    <a:pt x="1501" y="7502"/>
                  </a:cubicBezTo>
                  <a:cubicBezTo>
                    <a:pt x="1696" y="7641"/>
                    <a:pt x="1937" y="7711"/>
                    <a:pt x="2186" y="7711"/>
                  </a:cubicBezTo>
                  <a:cubicBezTo>
                    <a:pt x="2235" y="7711"/>
                    <a:pt x="2285" y="7708"/>
                    <a:pt x="2335" y="7702"/>
                  </a:cubicBezTo>
                  <a:lnTo>
                    <a:pt x="7105" y="6635"/>
                  </a:lnTo>
                  <a:lnTo>
                    <a:pt x="7139" y="6635"/>
                  </a:lnTo>
                  <a:cubicBezTo>
                    <a:pt x="7206" y="6635"/>
                    <a:pt x="7272" y="6635"/>
                    <a:pt x="7339" y="6601"/>
                  </a:cubicBezTo>
                  <a:lnTo>
                    <a:pt x="7372" y="6601"/>
                  </a:lnTo>
                  <a:cubicBezTo>
                    <a:pt x="7973" y="6401"/>
                    <a:pt x="8373" y="5801"/>
                    <a:pt x="8373" y="4834"/>
                  </a:cubicBezTo>
                  <a:cubicBezTo>
                    <a:pt x="8273" y="2999"/>
                    <a:pt x="7306" y="1331"/>
                    <a:pt x="5805" y="364"/>
                  </a:cubicBezTo>
                  <a:cubicBezTo>
                    <a:pt x="5378" y="118"/>
                    <a:pt x="4984" y="1"/>
                    <a:pt x="46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2944;p78">
              <a:extLst>
                <a:ext uri="{FF2B5EF4-FFF2-40B4-BE49-F238E27FC236}">
                  <a16:creationId xmlns:a16="http://schemas.microsoft.com/office/drawing/2014/main" id="{89381494-D873-0BD0-0FD8-C3C2075D6D70}"/>
                </a:ext>
              </a:extLst>
            </p:cNvPr>
            <p:cNvSpPr/>
            <p:nvPr/>
          </p:nvSpPr>
          <p:spPr>
            <a:xfrm>
              <a:off x="2167757" y="3475868"/>
              <a:ext cx="776950" cy="459511"/>
            </a:xfrm>
            <a:custGeom>
              <a:avLst/>
              <a:gdLst/>
              <a:ahLst/>
              <a:cxnLst/>
              <a:rect l="l" t="t" r="r" b="b"/>
              <a:pathLst>
                <a:path w="48168" h="28488" extrusionOk="0">
                  <a:moveTo>
                    <a:pt x="46841" y="0"/>
                  </a:moveTo>
                  <a:cubicBezTo>
                    <a:pt x="46771" y="0"/>
                    <a:pt x="46700" y="11"/>
                    <a:pt x="46633" y="34"/>
                  </a:cubicBezTo>
                  <a:lnTo>
                    <a:pt x="46567" y="100"/>
                  </a:lnTo>
                  <a:lnTo>
                    <a:pt x="0" y="27020"/>
                  </a:lnTo>
                  <a:lnTo>
                    <a:pt x="2569" y="28487"/>
                  </a:lnTo>
                  <a:lnTo>
                    <a:pt x="47834" y="2335"/>
                  </a:lnTo>
                  <a:lnTo>
                    <a:pt x="47968" y="2269"/>
                  </a:lnTo>
                  <a:cubicBezTo>
                    <a:pt x="48101" y="2135"/>
                    <a:pt x="48168" y="1935"/>
                    <a:pt x="48168" y="1735"/>
                  </a:cubicBezTo>
                  <a:cubicBezTo>
                    <a:pt x="48134" y="1068"/>
                    <a:pt x="47801" y="467"/>
                    <a:pt x="47234" y="134"/>
                  </a:cubicBezTo>
                  <a:cubicBezTo>
                    <a:pt x="47123" y="45"/>
                    <a:pt x="46982" y="0"/>
                    <a:pt x="468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2945;p78">
              <a:extLst>
                <a:ext uri="{FF2B5EF4-FFF2-40B4-BE49-F238E27FC236}">
                  <a16:creationId xmlns:a16="http://schemas.microsoft.com/office/drawing/2014/main" id="{3DE13236-6E0F-C221-858F-B1BAE1BE7293}"/>
                </a:ext>
              </a:extLst>
            </p:cNvPr>
            <p:cNvSpPr/>
            <p:nvPr/>
          </p:nvSpPr>
          <p:spPr>
            <a:xfrm>
              <a:off x="2167757" y="3865408"/>
              <a:ext cx="100619" cy="69972"/>
            </a:xfrm>
            <a:custGeom>
              <a:avLst/>
              <a:gdLst/>
              <a:ahLst/>
              <a:cxnLst/>
              <a:rect l="l" t="t" r="r" b="b"/>
              <a:pathLst>
                <a:path w="6238" h="4338" extrusionOk="0">
                  <a:moveTo>
                    <a:pt x="4937" y="1"/>
                  </a:moveTo>
                  <a:lnTo>
                    <a:pt x="0" y="2870"/>
                  </a:lnTo>
                  <a:lnTo>
                    <a:pt x="2569" y="4337"/>
                  </a:lnTo>
                  <a:lnTo>
                    <a:pt x="6238" y="2236"/>
                  </a:lnTo>
                  <a:cubicBezTo>
                    <a:pt x="5938" y="1402"/>
                    <a:pt x="5504" y="668"/>
                    <a:pt x="4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2946;p78">
              <a:extLst>
                <a:ext uri="{FF2B5EF4-FFF2-40B4-BE49-F238E27FC236}">
                  <a16:creationId xmlns:a16="http://schemas.microsoft.com/office/drawing/2014/main" id="{F07BC47E-8380-0E21-2D6F-983FADC2EF76}"/>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2947;p78">
              <a:extLst>
                <a:ext uri="{FF2B5EF4-FFF2-40B4-BE49-F238E27FC236}">
                  <a16:creationId xmlns:a16="http://schemas.microsoft.com/office/drawing/2014/main" id="{C3047820-1D7C-69B1-F2DF-8DECF0452963}"/>
                </a:ext>
              </a:extLst>
            </p:cNvPr>
            <p:cNvSpPr/>
            <p:nvPr/>
          </p:nvSpPr>
          <p:spPr>
            <a:xfrm>
              <a:off x="2116641" y="3882360"/>
              <a:ext cx="106006" cy="91425"/>
            </a:xfrm>
            <a:custGeom>
              <a:avLst/>
              <a:gdLst/>
              <a:ahLst/>
              <a:cxnLst/>
              <a:rect l="l" t="t" r="r" b="b"/>
              <a:pathLst>
                <a:path w="6572" h="5668" extrusionOk="0">
                  <a:moveTo>
                    <a:pt x="3903" y="1"/>
                  </a:moveTo>
                  <a:cubicBezTo>
                    <a:pt x="3653" y="1"/>
                    <a:pt x="3436" y="84"/>
                    <a:pt x="3269" y="251"/>
                  </a:cubicBezTo>
                  <a:cubicBezTo>
                    <a:pt x="3236" y="284"/>
                    <a:pt x="3202" y="318"/>
                    <a:pt x="3169" y="351"/>
                  </a:cubicBezTo>
                  <a:lnTo>
                    <a:pt x="167" y="3653"/>
                  </a:lnTo>
                  <a:cubicBezTo>
                    <a:pt x="67" y="3753"/>
                    <a:pt x="0" y="3954"/>
                    <a:pt x="0" y="4120"/>
                  </a:cubicBezTo>
                  <a:cubicBezTo>
                    <a:pt x="34" y="4687"/>
                    <a:pt x="367" y="5221"/>
                    <a:pt x="834" y="5555"/>
                  </a:cubicBezTo>
                  <a:cubicBezTo>
                    <a:pt x="959" y="5630"/>
                    <a:pt x="1084" y="5667"/>
                    <a:pt x="1195" y="5667"/>
                  </a:cubicBezTo>
                  <a:cubicBezTo>
                    <a:pt x="1232" y="5667"/>
                    <a:pt x="1268" y="5663"/>
                    <a:pt x="1301" y="5655"/>
                  </a:cubicBezTo>
                  <a:lnTo>
                    <a:pt x="5704" y="4687"/>
                  </a:lnTo>
                  <a:lnTo>
                    <a:pt x="5871" y="4687"/>
                  </a:lnTo>
                  <a:cubicBezTo>
                    <a:pt x="6271" y="4554"/>
                    <a:pt x="6572" y="4087"/>
                    <a:pt x="6572" y="3420"/>
                  </a:cubicBezTo>
                  <a:cubicBezTo>
                    <a:pt x="6471" y="2152"/>
                    <a:pt x="5804" y="951"/>
                    <a:pt x="4737" y="251"/>
                  </a:cubicBezTo>
                  <a:cubicBezTo>
                    <a:pt x="4437" y="84"/>
                    <a:pt x="4153" y="1"/>
                    <a:pt x="3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2948;p78">
              <a:extLst>
                <a:ext uri="{FF2B5EF4-FFF2-40B4-BE49-F238E27FC236}">
                  <a16:creationId xmlns:a16="http://schemas.microsoft.com/office/drawing/2014/main" id="{979749C4-2683-9A2F-20DA-9FD6086ACB81}"/>
                </a:ext>
              </a:extLst>
            </p:cNvPr>
            <p:cNvSpPr/>
            <p:nvPr/>
          </p:nvSpPr>
          <p:spPr>
            <a:xfrm>
              <a:off x="2116641" y="3910604"/>
              <a:ext cx="66198" cy="63181"/>
            </a:xfrm>
            <a:custGeom>
              <a:avLst/>
              <a:gdLst/>
              <a:ahLst/>
              <a:cxnLst/>
              <a:rect l="l" t="t" r="r" b="b"/>
              <a:pathLst>
                <a:path w="4104" h="3917" extrusionOk="0">
                  <a:moveTo>
                    <a:pt x="2248" y="1"/>
                  </a:moveTo>
                  <a:cubicBezTo>
                    <a:pt x="2060" y="1"/>
                    <a:pt x="1868" y="68"/>
                    <a:pt x="1701" y="201"/>
                  </a:cubicBezTo>
                  <a:lnTo>
                    <a:pt x="1668" y="268"/>
                  </a:lnTo>
                  <a:lnTo>
                    <a:pt x="167" y="1869"/>
                  </a:lnTo>
                  <a:cubicBezTo>
                    <a:pt x="67" y="2002"/>
                    <a:pt x="0" y="2203"/>
                    <a:pt x="0" y="2369"/>
                  </a:cubicBezTo>
                  <a:cubicBezTo>
                    <a:pt x="34" y="2936"/>
                    <a:pt x="367" y="3503"/>
                    <a:pt x="834" y="3804"/>
                  </a:cubicBezTo>
                  <a:cubicBezTo>
                    <a:pt x="959" y="3879"/>
                    <a:pt x="1066" y="3916"/>
                    <a:pt x="1181" y="3916"/>
                  </a:cubicBezTo>
                  <a:cubicBezTo>
                    <a:pt x="1220" y="3916"/>
                    <a:pt x="1259" y="3912"/>
                    <a:pt x="1301" y="3904"/>
                  </a:cubicBezTo>
                  <a:lnTo>
                    <a:pt x="3536" y="3437"/>
                  </a:lnTo>
                  <a:cubicBezTo>
                    <a:pt x="3870" y="3337"/>
                    <a:pt x="4103" y="3003"/>
                    <a:pt x="4103" y="2503"/>
                  </a:cubicBezTo>
                  <a:cubicBezTo>
                    <a:pt x="4070" y="1569"/>
                    <a:pt x="3569" y="701"/>
                    <a:pt x="2769" y="201"/>
                  </a:cubicBezTo>
                  <a:cubicBezTo>
                    <a:pt x="2619" y="68"/>
                    <a:pt x="2435" y="1"/>
                    <a:pt x="2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2949;p78">
              <a:extLst>
                <a:ext uri="{FF2B5EF4-FFF2-40B4-BE49-F238E27FC236}">
                  <a16:creationId xmlns:a16="http://schemas.microsoft.com/office/drawing/2014/main" id="{A0940150-8B34-F4E1-A828-7512710B3618}"/>
                </a:ext>
              </a:extLst>
            </p:cNvPr>
            <p:cNvSpPr/>
            <p:nvPr/>
          </p:nvSpPr>
          <p:spPr>
            <a:xfrm>
              <a:off x="2116641" y="3939380"/>
              <a:ext cx="26921" cy="34486"/>
            </a:xfrm>
            <a:custGeom>
              <a:avLst/>
              <a:gdLst/>
              <a:ahLst/>
              <a:cxnLst/>
              <a:rect l="l" t="t" r="r" b="b"/>
              <a:pathLst>
                <a:path w="1669" h="2138" extrusionOk="0">
                  <a:moveTo>
                    <a:pt x="450" y="1"/>
                  </a:moveTo>
                  <a:cubicBezTo>
                    <a:pt x="181" y="1"/>
                    <a:pt x="0" y="211"/>
                    <a:pt x="0" y="585"/>
                  </a:cubicBezTo>
                  <a:cubicBezTo>
                    <a:pt x="34" y="1152"/>
                    <a:pt x="367" y="1686"/>
                    <a:pt x="834" y="2020"/>
                  </a:cubicBezTo>
                  <a:cubicBezTo>
                    <a:pt x="973" y="2099"/>
                    <a:pt x="1104" y="2137"/>
                    <a:pt x="1218" y="2137"/>
                  </a:cubicBezTo>
                  <a:cubicBezTo>
                    <a:pt x="1487" y="2137"/>
                    <a:pt x="1668" y="1927"/>
                    <a:pt x="1668" y="1553"/>
                  </a:cubicBezTo>
                  <a:cubicBezTo>
                    <a:pt x="1635" y="952"/>
                    <a:pt x="1334" y="419"/>
                    <a:pt x="834" y="118"/>
                  </a:cubicBezTo>
                  <a:cubicBezTo>
                    <a:pt x="695" y="39"/>
                    <a:pt x="564" y="1"/>
                    <a:pt x="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2950;p78">
              <a:extLst>
                <a:ext uri="{FF2B5EF4-FFF2-40B4-BE49-F238E27FC236}">
                  <a16:creationId xmlns:a16="http://schemas.microsoft.com/office/drawing/2014/main" id="{45A2BC98-73C8-946F-B151-80613FC6EC35}"/>
                </a:ext>
              </a:extLst>
            </p:cNvPr>
            <p:cNvSpPr/>
            <p:nvPr/>
          </p:nvSpPr>
          <p:spPr>
            <a:xfrm>
              <a:off x="2920480" y="3385072"/>
              <a:ext cx="181882" cy="127395"/>
            </a:xfrm>
            <a:custGeom>
              <a:avLst/>
              <a:gdLst/>
              <a:ahLst/>
              <a:cxnLst/>
              <a:rect l="l" t="t" r="r" b="b"/>
              <a:pathLst>
                <a:path w="11276" h="7898" extrusionOk="0">
                  <a:moveTo>
                    <a:pt x="9956" y="1"/>
                  </a:moveTo>
                  <a:cubicBezTo>
                    <a:pt x="9871" y="1"/>
                    <a:pt x="9787" y="19"/>
                    <a:pt x="9708" y="59"/>
                  </a:cubicBezTo>
                  <a:lnTo>
                    <a:pt x="1" y="5663"/>
                  </a:lnTo>
                  <a:cubicBezTo>
                    <a:pt x="67" y="5640"/>
                    <a:pt x="138" y="5629"/>
                    <a:pt x="208" y="5629"/>
                  </a:cubicBezTo>
                  <a:cubicBezTo>
                    <a:pt x="349" y="5629"/>
                    <a:pt x="490" y="5674"/>
                    <a:pt x="601" y="5763"/>
                  </a:cubicBezTo>
                  <a:cubicBezTo>
                    <a:pt x="1135" y="6096"/>
                    <a:pt x="1502" y="6697"/>
                    <a:pt x="1535" y="7331"/>
                  </a:cubicBezTo>
                  <a:cubicBezTo>
                    <a:pt x="1535" y="7564"/>
                    <a:pt x="1468" y="7764"/>
                    <a:pt x="1302" y="7898"/>
                  </a:cubicBezTo>
                  <a:lnTo>
                    <a:pt x="10975" y="2327"/>
                  </a:lnTo>
                  <a:cubicBezTo>
                    <a:pt x="11175" y="2194"/>
                    <a:pt x="11275" y="1960"/>
                    <a:pt x="11242" y="1727"/>
                  </a:cubicBezTo>
                  <a:cubicBezTo>
                    <a:pt x="11209" y="1059"/>
                    <a:pt x="10875" y="492"/>
                    <a:pt x="10341" y="125"/>
                  </a:cubicBezTo>
                  <a:cubicBezTo>
                    <a:pt x="10220" y="45"/>
                    <a:pt x="10087" y="1"/>
                    <a:pt x="99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2951;p78">
              <a:extLst>
                <a:ext uri="{FF2B5EF4-FFF2-40B4-BE49-F238E27FC236}">
                  <a16:creationId xmlns:a16="http://schemas.microsoft.com/office/drawing/2014/main" id="{0028E480-48D3-B6C8-14DD-B5393C620DB9}"/>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rgbClr val="BA6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2952;p78">
              <a:extLst>
                <a:ext uri="{FF2B5EF4-FFF2-40B4-BE49-F238E27FC236}">
                  <a16:creationId xmlns:a16="http://schemas.microsoft.com/office/drawing/2014/main" id="{132A7DF7-ED41-B892-5753-79E8E79E6AA2}"/>
                </a:ext>
              </a:extLst>
            </p:cNvPr>
            <p:cNvSpPr/>
            <p:nvPr/>
          </p:nvSpPr>
          <p:spPr>
            <a:xfrm>
              <a:off x="3094280" y="3294341"/>
              <a:ext cx="139363" cy="132653"/>
            </a:xfrm>
            <a:custGeom>
              <a:avLst/>
              <a:gdLst/>
              <a:ahLst/>
              <a:cxnLst/>
              <a:rect l="l" t="t" r="r" b="b"/>
              <a:pathLst>
                <a:path w="8640" h="8224" extrusionOk="0">
                  <a:moveTo>
                    <a:pt x="5288" y="0"/>
                  </a:moveTo>
                  <a:cubicBezTo>
                    <a:pt x="5080" y="0"/>
                    <a:pt x="4870" y="38"/>
                    <a:pt x="4670" y="113"/>
                  </a:cubicBezTo>
                  <a:lnTo>
                    <a:pt x="4570" y="180"/>
                  </a:lnTo>
                  <a:lnTo>
                    <a:pt x="767" y="2381"/>
                  </a:lnTo>
                  <a:lnTo>
                    <a:pt x="701" y="2381"/>
                  </a:lnTo>
                  <a:cubicBezTo>
                    <a:pt x="234" y="2748"/>
                    <a:pt x="0" y="3315"/>
                    <a:pt x="67" y="3882"/>
                  </a:cubicBezTo>
                  <a:cubicBezTo>
                    <a:pt x="167" y="5517"/>
                    <a:pt x="1034" y="7018"/>
                    <a:pt x="2402" y="7919"/>
                  </a:cubicBezTo>
                  <a:cubicBezTo>
                    <a:pt x="2683" y="8120"/>
                    <a:pt x="3013" y="8224"/>
                    <a:pt x="3347" y="8224"/>
                  </a:cubicBezTo>
                  <a:cubicBezTo>
                    <a:pt x="3568" y="8224"/>
                    <a:pt x="3791" y="8178"/>
                    <a:pt x="4003" y="8085"/>
                  </a:cubicBezTo>
                  <a:lnTo>
                    <a:pt x="4036" y="8085"/>
                  </a:lnTo>
                  <a:lnTo>
                    <a:pt x="7906" y="5850"/>
                  </a:lnTo>
                  <a:cubicBezTo>
                    <a:pt x="8373" y="5517"/>
                    <a:pt x="8640" y="4950"/>
                    <a:pt x="8573" y="4349"/>
                  </a:cubicBezTo>
                  <a:cubicBezTo>
                    <a:pt x="8506" y="2715"/>
                    <a:pt x="7639" y="1214"/>
                    <a:pt x="6271" y="313"/>
                  </a:cubicBezTo>
                  <a:cubicBezTo>
                    <a:pt x="5979" y="105"/>
                    <a:pt x="5635" y="0"/>
                    <a:pt x="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2953;p78">
              <a:extLst>
                <a:ext uri="{FF2B5EF4-FFF2-40B4-BE49-F238E27FC236}">
                  <a16:creationId xmlns:a16="http://schemas.microsoft.com/office/drawing/2014/main" id="{8F72CB05-23B3-DBA6-483E-2EA328818A59}"/>
                </a:ext>
              </a:extLst>
            </p:cNvPr>
            <p:cNvSpPr/>
            <p:nvPr/>
          </p:nvSpPr>
          <p:spPr>
            <a:xfrm>
              <a:off x="3094813" y="3329504"/>
              <a:ext cx="75343" cy="97070"/>
            </a:xfrm>
            <a:custGeom>
              <a:avLst/>
              <a:gdLst/>
              <a:ahLst/>
              <a:cxnLst/>
              <a:rect l="l" t="t" r="r" b="b"/>
              <a:pathLst>
                <a:path w="4671" h="6018" extrusionOk="0">
                  <a:moveTo>
                    <a:pt x="1287" y="1"/>
                  </a:moveTo>
                  <a:cubicBezTo>
                    <a:pt x="530" y="1"/>
                    <a:pt x="0" y="611"/>
                    <a:pt x="0" y="1669"/>
                  </a:cubicBezTo>
                  <a:cubicBezTo>
                    <a:pt x="101" y="3304"/>
                    <a:pt x="968" y="4805"/>
                    <a:pt x="2335" y="5705"/>
                  </a:cubicBezTo>
                  <a:cubicBezTo>
                    <a:pt x="2711" y="5917"/>
                    <a:pt x="3064" y="6018"/>
                    <a:pt x="3376" y="6018"/>
                  </a:cubicBezTo>
                  <a:cubicBezTo>
                    <a:pt x="4147" y="6018"/>
                    <a:pt x="4670" y="5406"/>
                    <a:pt x="4670" y="4338"/>
                  </a:cubicBezTo>
                  <a:cubicBezTo>
                    <a:pt x="4570" y="2703"/>
                    <a:pt x="3703" y="1202"/>
                    <a:pt x="2335" y="335"/>
                  </a:cubicBezTo>
                  <a:cubicBezTo>
                    <a:pt x="1961" y="108"/>
                    <a:pt x="1604" y="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2954;p78">
              <a:extLst>
                <a:ext uri="{FF2B5EF4-FFF2-40B4-BE49-F238E27FC236}">
                  <a16:creationId xmlns:a16="http://schemas.microsoft.com/office/drawing/2014/main" id="{33DF4CC9-37E6-B047-2E6A-72668BFE986A}"/>
                </a:ext>
              </a:extLst>
            </p:cNvPr>
            <p:cNvSpPr/>
            <p:nvPr/>
          </p:nvSpPr>
          <p:spPr>
            <a:xfrm>
              <a:off x="2090430" y="3947461"/>
              <a:ext cx="46664" cy="34567"/>
            </a:xfrm>
            <a:custGeom>
              <a:avLst/>
              <a:gdLst/>
              <a:ahLst/>
              <a:cxnLst/>
              <a:rect l="l" t="t" r="r" b="b"/>
              <a:pathLst>
                <a:path w="2893" h="2143" extrusionOk="0">
                  <a:moveTo>
                    <a:pt x="2309" y="1"/>
                  </a:moveTo>
                  <a:cubicBezTo>
                    <a:pt x="2259" y="1"/>
                    <a:pt x="2209" y="18"/>
                    <a:pt x="2159" y="51"/>
                  </a:cubicBezTo>
                  <a:lnTo>
                    <a:pt x="591" y="985"/>
                  </a:lnTo>
                  <a:cubicBezTo>
                    <a:pt x="1" y="1351"/>
                    <a:pt x="335" y="2143"/>
                    <a:pt x="874" y="2143"/>
                  </a:cubicBezTo>
                  <a:cubicBezTo>
                    <a:pt x="974" y="2143"/>
                    <a:pt x="1082" y="2115"/>
                    <a:pt x="1192" y="2052"/>
                  </a:cubicBezTo>
                  <a:lnTo>
                    <a:pt x="2759" y="1052"/>
                  </a:lnTo>
                  <a:cubicBezTo>
                    <a:pt x="2859" y="985"/>
                    <a:pt x="2893" y="885"/>
                    <a:pt x="2893" y="785"/>
                  </a:cubicBezTo>
                  <a:cubicBezTo>
                    <a:pt x="2859" y="485"/>
                    <a:pt x="2726" y="218"/>
                    <a:pt x="2459" y="51"/>
                  </a:cubicBezTo>
                  <a:cubicBezTo>
                    <a:pt x="2409" y="18"/>
                    <a:pt x="2359"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2955;p78">
              <a:extLst>
                <a:ext uri="{FF2B5EF4-FFF2-40B4-BE49-F238E27FC236}">
                  <a16:creationId xmlns:a16="http://schemas.microsoft.com/office/drawing/2014/main" id="{A6685E4F-6BE8-F098-28D8-0931566A7B7A}"/>
                </a:ext>
              </a:extLst>
            </p:cNvPr>
            <p:cNvSpPr/>
            <p:nvPr/>
          </p:nvSpPr>
          <p:spPr>
            <a:xfrm>
              <a:off x="2095108" y="3963333"/>
              <a:ext cx="15630" cy="17775"/>
            </a:xfrm>
            <a:custGeom>
              <a:avLst/>
              <a:gdLst/>
              <a:ahLst/>
              <a:cxnLst/>
              <a:rect l="l" t="t" r="r" b="b"/>
              <a:pathLst>
                <a:path w="969" h="1102" extrusionOk="0">
                  <a:moveTo>
                    <a:pt x="268" y="1"/>
                  </a:moveTo>
                  <a:lnTo>
                    <a:pt x="201" y="68"/>
                  </a:lnTo>
                  <a:cubicBezTo>
                    <a:pt x="68" y="201"/>
                    <a:pt x="1" y="335"/>
                    <a:pt x="1" y="501"/>
                  </a:cubicBezTo>
                  <a:cubicBezTo>
                    <a:pt x="1" y="835"/>
                    <a:pt x="268" y="1102"/>
                    <a:pt x="601" y="1102"/>
                  </a:cubicBezTo>
                  <a:cubicBezTo>
                    <a:pt x="668" y="1102"/>
                    <a:pt x="735" y="1102"/>
                    <a:pt x="801" y="1068"/>
                  </a:cubicBezTo>
                  <a:lnTo>
                    <a:pt x="868" y="1068"/>
                  </a:lnTo>
                  <a:cubicBezTo>
                    <a:pt x="935" y="1002"/>
                    <a:pt x="968" y="902"/>
                    <a:pt x="968" y="802"/>
                  </a:cubicBezTo>
                  <a:cubicBezTo>
                    <a:pt x="968" y="501"/>
                    <a:pt x="801" y="234"/>
                    <a:pt x="568" y="68"/>
                  </a:cubicBezTo>
                  <a:cubicBezTo>
                    <a:pt x="468" y="1"/>
                    <a:pt x="368"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2956;p78">
              <a:extLst>
                <a:ext uri="{FF2B5EF4-FFF2-40B4-BE49-F238E27FC236}">
                  <a16:creationId xmlns:a16="http://schemas.microsoft.com/office/drawing/2014/main" id="{0CCC8F93-BAD9-9683-B8F0-8DE006299887}"/>
                </a:ext>
              </a:extLst>
            </p:cNvPr>
            <p:cNvSpPr/>
            <p:nvPr/>
          </p:nvSpPr>
          <p:spPr>
            <a:xfrm>
              <a:off x="572436" y="1121211"/>
              <a:ext cx="869504" cy="501627"/>
            </a:xfrm>
            <a:custGeom>
              <a:avLst/>
              <a:gdLst/>
              <a:ahLst/>
              <a:cxnLst/>
              <a:rect l="l" t="t" r="r" b="b"/>
              <a:pathLst>
                <a:path w="53906" h="31099" extrusionOk="0">
                  <a:moveTo>
                    <a:pt x="53887" y="2035"/>
                  </a:moveTo>
                  <a:cubicBezTo>
                    <a:pt x="53894" y="2071"/>
                    <a:pt x="53900" y="2107"/>
                    <a:pt x="53905" y="2144"/>
                  </a:cubicBezTo>
                  <a:cubicBezTo>
                    <a:pt x="53902" y="2105"/>
                    <a:pt x="53896" y="2069"/>
                    <a:pt x="53887" y="2035"/>
                  </a:cubicBezTo>
                  <a:close/>
                  <a:moveTo>
                    <a:pt x="51007" y="1"/>
                  </a:moveTo>
                  <a:cubicBezTo>
                    <a:pt x="50753" y="1"/>
                    <a:pt x="50503" y="59"/>
                    <a:pt x="50269" y="176"/>
                  </a:cubicBezTo>
                  <a:lnTo>
                    <a:pt x="534" y="28897"/>
                  </a:lnTo>
                  <a:cubicBezTo>
                    <a:pt x="300" y="29030"/>
                    <a:pt x="134" y="29197"/>
                    <a:pt x="0" y="29430"/>
                  </a:cubicBezTo>
                  <a:lnTo>
                    <a:pt x="2936" y="31098"/>
                  </a:lnTo>
                  <a:cubicBezTo>
                    <a:pt x="3036" y="30865"/>
                    <a:pt x="3236" y="30664"/>
                    <a:pt x="3469" y="30531"/>
                  </a:cubicBezTo>
                  <a:lnTo>
                    <a:pt x="53171" y="1844"/>
                  </a:lnTo>
                  <a:cubicBezTo>
                    <a:pt x="53294" y="1766"/>
                    <a:pt x="53412" y="1729"/>
                    <a:pt x="53517" y="1729"/>
                  </a:cubicBezTo>
                  <a:cubicBezTo>
                    <a:pt x="53697" y="1729"/>
                    <a:pt x="53836" y="1837"/>
                    <a:pt x="53887" y="2035"/>
                  </a:cubicBezTo>
                  <a:lnTo>
                    <a:pt x="53887" y="2035"/>
                  </a:lnTo>
                  <a:cubicBezTo>
                    <a:pt x="53798" y="1585"/>
                    <a:pt x="53542" y="1224"/>
                    <a:pt x="53171" y="977"/>
                  </a:cubicBezTo>
                  <a:lnTo>
                    <a:pt x="51770" y="176"/>
                  </a:lnTo>
                  <a:cubicBezTo>
                    <a:pt x="51520" y="59"/>
                    <a:pt x="51262" y="1"/>
                    <a:pt x="510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2957;p78">
              <a:extLst>
                <a:ext uri="{FF2B5EF4-FFF2-40B4-BE49-F238E27FC236}">
                  <a16:creationId xmlns:a16="http://schemas.microsoft.com/office/drawing/2014/main" id="{4B941177-F0DE-6E6D-A644-2A3B3B64423E}"/>
                </a:ext>
              </a:extLst>
            </p:cNvPr>
            <p:cNvSpPr/>
            <p:nvPr/>
          </p:nvSpPr>
          <p:spPr>
            <a:xfrm>
              <a:off x="569210" y="1595368"/>
              <a:ext cx="58649" cy="214835"/>
            </a:xfrm>
            <a:custGeom>
              <a:avLst/>
              <a:gdLst/>
              <a:ahLst/>
              <a:cxnLst/>
              <a:rect l="l" t="t" r="r" b="b"/>
              <a:pathLst>
                <a:path w="3636" h="13319" extrusionOk="0">
                  <a:moveTo>
                    <a:pt x="3636" y="13144"/>
                  </a:moveTo>
                  <a:cubicBezTo>
                    <a:pt x="3597" y="13163"/>
                    <a:pt x="3558" y="13181"/>
                    <a:pt x="3519" y="13197"/>
                  </a:cubicBezTo>
                  <a:lnTo>
                    <a:pt x="3519" y="13197"/>
                  </a:lnTo>
                  <a:cubicBezTo>
                    <a:pt x="3556" y="13183"/>
                    <a:pt x="3596" y="13165"/>
                    <a:pt x="3636" y="13144"/>
                  </a:cubicBezTo>
                  <a:close/>
                  <a:moveTo>
                    <a:pt x="234" y="1"/>
                  </a:moveTo>
                  <a:cubicBezTo>
                    <a:pt x="67" y="234"/>
                    <a:pt x="0" y="501"/>
                    <a:pt x="0" y="768"/>
                  </a:cubicBezTo>
                  <a:lnTo>
                    <a:pt x="0" y="11075"/>
                  </a:lnTo>
                  <a:cubicBezTo>
                    <a:pt x="0" y="11576"/>
                    <a:pt x="300" y="12076"/>
                    <a:pt x="734" y="12343"/>
                  </a:cubicBezTo>
                  <a:lnTo>
                    <a:pt x="2135" y="13144"/>
                  </a:lnTo>
                  <a:cubicBezTo>
                    <a:pt x="2385" y="13260"/>
                    <a:pt x="2644" y="13319"/>
                    <a:pt x="2898" y="13319"/>
                  </a:cubicBezTo>
                  <a:cubicBezTo>
                    <a:pt x="3110" y="13319"/>
                    <a:pt x="3319" y="13278"/>
                    <a:pt x="3519" y="13197"/>
                  </a:cubicBezTo>
                  <a:lnTo>
                    <a:pt x="3519" y="13197"/>
                  </a:lnTo>
                  <a:cubicBezTo>
                    <a:pt x="3447" y="13223"/>
                    <a:pt x="3381" y="13235"/>
                    <a:pt x="3320" y="13235"/>
                  </a:cubicBezTo>
                  <a:cubicBezTo>
                    <a:pt x="3065" y="13235"/>
                    <a:pt x="2911" y="13018"/>
                    <a:pt x="2935" y="12677"/>
                  </a:cubicBezTo>
                  <a:lnTo>
                    <a:pt x="2935" y="2403"/>
                  </a:lnTo>
                  <a:cubicBezTo>
                    <a:pt x="2935" y="2136"/>
                    <a:pt x="3002" y="1902"/>
                    <a:pt x="3136" y="1669"/>
                  </a:cubicBezTo>
                  <a:lnTo>
                    <a:pt x="2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2958;p78">
              <a:extLst>
                <a:ext uri="{FF2B5EF4-FFF2-40B4-BE49-F238E27FC236}">
                  <a16:creationId xmlns:a16="http://schemas.microsoft.com/office/drawing/2014/main" id="{28C72329-058B-65F6-D721-A06C27FF7D93}"/>
                </a:ext>
              </a:extLst>
            </p:cNvPr>
            <p:cNvSpPr/>
            <p:nvPr/>
          </p:nvSpPr>
          <p:spPr>
            <a:xfrm>
              <a:off x="815095" y="2395594"/>
              <a:ext cx="405169" cy="227885"/>
            </a:xfrm>
            <a:custGeom>
              <a:avLst/>
              <a:gdLst/>
              <a:ahLst/>
              <a:cxnLst/>
              <a:rect l="l" t="t" r="r" b="b"/>
              <a:pathLst>
                <a:path w="25119" h="14128" extrusionOk="0">
                  <a:moveTo>
                    <a:pt x="19852" y="0"/>
                  </a:moveTo>
                  <a:cubicBezTo>
                    <a:pt x="19089" y="0"/>
                    <a:pt x="18330" y="176"/>
                    <a:pt x="17646" y="526"/>
                  </a:cubicBezTo>
                  <a:lnTo>
                    <a:pt x="1234" y="9999"/>
                  </a:lnTo>
                  <a:cubicBezTo>
                    <a:pt x="0" y="10700"/>
                    <a:pt x="0" y="11867"/>
                    <a:pt x="1234" y="12568"/>
                  </a:cubicBezTo>
                  <a:lnTo>
                    <a:pt x="3036" y="13602"/>
                  </a:lnTo>
                  <a:cubicBezTo>
                    <a:pt x="3736" y="13952"/>
                    <a:pt x="4503" y="14127"/>
                    <a:pt x="5271" y="14127"/>
                  </a:cubicBezTo>
                  <a:cubicBezTo>
                    <a:pt x="6038" y="14127"/>
                    <a:pt x="6805" y="13952"/>
                    <a:pt x="7506" y="13602"/>
                  </a:cubicBezTo>
                  <a:lnTo>
                    <a:pt x="23884" y="4162"/>
                  </a:lnTo>
                  <a:cubicBezTo>
                    <a:pt x="25118" y="3428"/>
                    <a:pt x="25118" y="2294"/>
                    <a:pt x="23884" y="1593"/>
                  </a:cubicBezTo>
                  <a:lnTo>
                    <a:pt x="22083" y="526"/>
                  </a:lnTo>
                  <a:cubicBezTo>
                    <a:pt x="21382" y="176"/>
                    <a:pt x="20615" y="0"/>
                    <a:pt x="19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2959;p78">
              <a:extLst>
                <a:ext uri="{FF2B5EF4-FFF2-40B4-BE49-F238E27FC236}">
                  <a16:creationId xmlns:a16="http://schemas.microsoft.com/office/drawing/2014/main" id="{72EBAFEE-A796-11CE-B92C-28D9B3EDE66F}"/>
                </a:ext>
              </a:extLst>
            </p:cNvPr>
            <p:cNvSpPr/>
            <p:nvPr/>
          </p:nvSpPr>
          <p:spPr>
            <a:xfrm>
              <a:off x="893116" y="2205421"/>
              <a:ext cx="250741" cy="372990"/>
            </a:xfrm>
            <a:custGeom>
              <a:avLst/>
              <a:gdLst/>
              <a:ahLst/>
              <a:cxnLst/>
              <a:rect l="l" t="t" r="r" b="b"/>
              <a:pathLst>
                <a:path w="15545" h="23124" extrusionOk="0">
                  <a:moveTo>
                    <a:pt x="10323" y="0"/>
                  </a:moveTo>
                  <a:cubicBezTo>
                    <a:pt x="9232" y="0"/>
                    <a:pt x="8062" y="338"/>
                    <a:pt x="6872" y="1008"/>
                  </a:cubicBezTo>
                  <a:cubicBezTo>
                    <a:pt x="3036" y="3243"/>
                    <a:pt x="0" y="8680"/>
                    <a:pt x="0" y="13383"/>
                  </a:cubicBezTo>
                  <a:lnTo>
                    <a:pt x="0" y="22089"/>
                  </a:lnTo>
                  <a:cubicBezTo>
                    <a:pt x="33" y="22423"/>
                    <a:pt x="234" y="22690"/>
                    <a:pt x="534" y="22823"/>
                  </a:cubicBezTo>
                  <a:cubicBezTo>
                    <a:pt x="917" y="23023"/>
                    <a:pt x="1343" y="23124"/>
                    <a:pt x="1772" y="23124"/>
                  </a:cubicBezTo>
                  <a:cubicBezTo>
                    <a:pt x="2202" y="23124"/>
                    <a:pt x="2635" y="23023"/>
                    <a:pt x="3036" y="22823"/>
                  </a:cubicBezTo>
                  <a:cubicBezTo>
                    <a:pt x="3302" y="22690"/>
                    <a:pt x="3503" y="22423"/>
                    <a:pt x="3536" y="22089"/>
                  </a:cubicBezTo>
                  <a:lnTo>
                    <a:pt x="3536" y="13417"/>
                  </a:lnTo>
                  <a:cubicBezTo>
                    <a:pt x="3536" y="9947"/>
                    <a:pt x="5871" y="5678"/>
                    <a:pt x="8673" y="4077"/>
                  </a:cubicBezTo>
                  <a:cubicBezTo>
                    <a:pt x="9279" y="3730"/>
                    <a:pt x="9843" y="3552"/>
                    <a:pt x="10310" y="3552"/>
                  </a:cubicBezTo>
                  <a:cubicBezTo>
                    <a:pt x="10563" y="3552"/>
                    <a:pt x="10787" y="3604"/>
                    <a:pt x="10975" y="3710"/>
                  </a:cubicBezTo>
                  <a:cubicBezTo>
                    <a:pt x="11608" y="4077"/>
                    <a:pt x="12009" y="5111"/>
                    <a:pt x="12009" y="6478"/>
                  </a:cubicBezTo>
                  <a:lnTo>
                    <a:pt x="12009" y="15151"/>
                  </a:lnTo>
                  <a:cubicBezTo>
                    <a:pt x="12009" y="15451"/>
                    <a:pt x="12209" y="15718"/>
                    <a:pt x="12509" y="15852"/>
                  </a:cubicBezTo>
                  <a:cubicBezTo>
                    <a:pt x="12909" y="16052"/>
                    <a:pt x="13335" y="16152"/>
                    <a:pt x="13760" y="16152"/>
                  </a:cubicBezTo>
                  <a:cubicBezTo>
                    <a:pt x="14185" y="16152"/>
                    <a:pt x="14610" y="16052"/>
                    <a:pt x="15011" y="15852"/>
                  </a:cubicBezTo>
                  <a:cubicBezTo>
                    <a:pt x="15311" y="15718"/>
                    <a:pt x="15511" y="15451"/>
                    <a:pt x="15544" y="15151"/>
                  </a:cubicBezTo>
                  <a:lnTo>
                    <a:pt x="15544" y="6478"/>
                  </a:lnTo>
                  <a:cubicBezTo>
                    <a:pt x="15544" y="3810"/>
                    <a:pt x="14510" y="1675"/>
                    <a:pt x="12742" y="641"/>
                  </a:cubicBezTo>
                  <a:cubicBezTo>
                    <a:pt x="12005" y="213"/>
                    <a:pt x="11189" y="0"/>
                    <a:pt x="10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T Consulting Toolkit by Slidesgo">
  <a:themeElements>
    <a:clrScheme name="Simple Light">
      <a:dk1>
        <a:srgbClr val="000000"/>
      </a:dk1>
      <a:lt1>
        <a:srgbClr val="FFFFFF"/>
      </a:lt1>
      <a:dk2>
        <a:srgbClr val="292929"/>
      </a:dk2>
      <a:lt2>
        <a:srgbClr val="434343"/>
      </a:lt2>
      <a:accent1>
        <a:srgbClr val="666666"/>
      </a:accent1>
      <a:accent2>
        <a:srgbClr val="B7B7B7"/>
      </a:accent2>
      <a:accent3>
        <a:srgbClr val="F3F3F3"/>
      </a:accent3>
      <a:accent4>
        <a:srgbClr val="BA68C8"/>
      </a:accent4>
      <a:accent5>
        <a:srgbClr val="CCCCCC"/>
      </a:accent5>
      <a:accent6>
        <a:srgbClr val="380093"/>
      </a:accent6>
      <a:hlink>
        <a:srgbClr val="6666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732</Words>
  <Application>Microsoft Office PowerPoint</Application>
  <PresentationFormat>Presentación en pantalla (16:9)</PresentationFormat>
  <Paragraphs>77</Paragraphs>
  <Slides>13</Slides>
  <Notes>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Share Tech Mono</vt:lpstr>
      <vt:lpstr>Kumbh Sans</vt:lpstr>
      <vt:lpstr>Barlow</vt:lpstr>
      <vt:lpstr>Calibri</vt:lpstr>
      <vt:lpstr>IT Consulting Toolkit by Slidesgo</vt:lpstr>
      <vt:lpstr>2022</vt:lpstr>
      <vt:lpstr>Problemática</vt:lpstr>
      <vt:lpstr>¿Que es C++?</vt:lpstr>
      <vt:lpstr>Ventajas del lenguaje</vt:lpstr>
      <vt:lpstr>Desventajas del lenguaje</vt:lpstr>
      <vt:lpstr>Desventajas del lenguaje</vt:lpstr>
      <vt:lpstr>Usos en la vida real</vt:lpstr>
      <vt:lpstr>Base de datos utilizada</vt:lpstr>
      <vt:lpstr>Preguntas</vt:lpstr>
      <vt:lpstr>Preguntas</vt:lpstr>
      <vt:lpstr>Conclusión</vt:lpstr>
      <vt:lpstr>Bibliografía</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dc:title>
  <dc:creator>Luis Ordoñez</dc:creator>
  <cp:lastModifiedBy>Luciano Martinez</cp:lastModifiedBy>
  <cp:revision>16</cp:revision>
  <dcterms:modified xsi:type="dcterms:W3CDTF">2022-11-17T03:33:25Z</dcterms:modified>
</cp:coreProperties>
</file>