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6"/>
  </p:notesMasterIdLst>
  <p:sldIdLst>
    <p:sldId id="256" r:id="rId2"/>
    <p:sldId id="309" r:id="rId3"/>
    <p:sldId id="260" r:id="rId4"/>
    <p:sldId id="261" r:id="rId5"/>
    <p:sldId id="277" r:id="rId6"/>
    <p:sldId id="312" r:id="rId7"/>
    <p:sldId id="284" r:id="rId8"/>
    <p:sldId id="291" r:id="rId9"/>
    <p:sldId id="303" r:id="rId10"/>
    <p:sldId id="311" r:id="rId11"/>
    <p:sldId id="313" r:id="rId12"/>
    <p:sldId id="308" r:id="rId13"/>
    <p:sldId id="307" r:id="rId14"/>
    <p:sldId id="306" r:id="rId15"/>
  </p:sldIdLst>
  <p:sldSz cx="9144000" cy="5143500" type="screen16x9"/>
  <p:notesSz cx="6858000" cy="9144000"/>
  <p:embeddedFontLst>
    <p:embeddedFont>
      <p:font typeface="Barlow" panose="00000500000000000000"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Kumbh Sans" panose="020B0604020202020204" charset="0"/>
      <p:regular r:id="rId25"/>
      <p:bold r:id="rId26"/>
    </p:embeddedFont>
    <p:embeddedFont>
      <p:font typeface="Share Tech Mono"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4660"/>
  </p:normalViewPr>
  <p:slideViewPr>
    <p:cSldViewPr snapToGrid="0">
      <p:cViewPr varScale="1">
        <p:scale>
          <a:sx n="138" d="100"/>
          <a:sy n="138"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357255" y="1519496"/>
            <a:ext cx="4723194" cy="298038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Segundo test</a:t>
            </a:r>
            <a:endParaRPr lang="es-CL"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 ¿Tienes mala calidad de sueño?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2. ¿Su forma de ver la vida es mala?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3. Me cuesta disfrutar de las actividades que normalmente me gusta realizar.</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4. ¿Su nivel de energía es bajo?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5. En los últimos días he comido en exceso.</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6. Mi autoestima es muy baja.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7. Me distraigo demasiado cuando realizo mis responsabilidades.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8. Siento que mi familia no me apoya.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9. Durante las últimas semanas he tenido poca actividad física.</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10. Frecuentemente tengo pensamientos suicidas.</a:t>
            </a:r>
          </a:p>
          <a:p>
            <a:pPr marL="0" lvl="0" indent="0" algn="just" rtl="0">
              <a:lnSpc>
                <a:spcPct val="150000"/>
              </a:lnSpc>
              <a:spcBef>
                <a:spcPts val="0"/>
              </a:spcBef>
              <a:spcAft>
                <a:spcPts val="0"/>
              </a:spcAft>
              <a:buNone/>
            </a:pPr>
            <a:r>
              <a:rPr lang="es-MX" sz="1050" dirty="0">
                <a:latin typeface="Calibri" panose="020F0502020204030204" pitchFamily="34" charset="0"/>
                <a:ea typeface="Calibri" panose="020F0502020204030204" pitchFamily="34" charset="0"/>
                <a:cs typeface="Calibri" panose="020F0502020204030204" pitchFamily="34" charset="0"/>
              </a:rPr>
              <a:t>11. Tengo mucha falta de apetito.</a:t>
            </a:r>
            <a:endParaRPr sz="1050" dirty="0">
              <a:latin typeface="Calibri" panose="020F0502020204030204" pitchFamily="34" charset="0"/>
              <a:ea typeface="Calibri" panose="020F0502020204030204" pitchFamily="34" charset="0"/>
              <a:cs typeface="Calibri" panose="020F0502020204030204" pitchFamily="34" charset="0"/>
            </a:endParaRPr>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16BD7485-90F1-207C-AC36-8FAA34EDF910}"/>
              </a:ext>
            </a:extLst>
          </p:cNvPr>
          <p:cNvSpPr>
            <a:spLocks noGrp="1"/>
          </p:cNvSpPr>
          <p:nvPr>
            <p:ph type="subTitle" idx="1"/>
          </p:nvPr>
        </p:nvSpPr>
        <p:spPr/>
        <p:txBody>
          <a:bodyPr/>
          <a:lstStyle/>
          <a:p>
            <a:endParaRPr lang="es-CL" dirty="0"/>
          </a:p>
        </p:txBody>
      </p:sp>
      <p:sp>
        <p:nvSpPr>
          <p:cNvPr id="3" name="Título 2">
            <a:extLst>
              <a:ext uri="{FF2B5EF4-FFF2-40B4-BE49-F238E27FC236}">
                <a16:creationId xmlns:a16="http://schemas.microsoft.com/office/drawing/2014/main" id="{017C239F-86A2-73DC-B82B-A76B4A056A27}"/>
              </a:ext>
            </a:extLst>
          </p:cNvPr>
          <p:cNvSpPr>
            <a:spLocks noGrp="1"/>
          </p:cNvSpPr>
          <p:nvPr>
            <p:ph type="title"/>
          </p:nvPr>
        </p:nvSpPr>
        <p:spPr/>
        <p:txBody>
          <a:bodyPr/>
          <a:lstStyle/>
          <a:p>
            <a:r>
              <a:rPr lang="es-MX" dirty="0"/>
              <a:t>Código</a:t>
            </a:r>
            <a:endParaRPr lang="es-CL" dirty="0"/>
          </a:p>
        </p:txBody>
      </p:sp>
      <p:sp>
        <p:nvSpPr>
          <p:cNvPr id="4" name="Subtítulo 3">
            <a:extLst>
              <a:ext uri="{FF2B5EF4-FFF2-40B4-BE49-F238E27FC236}">
                <a16:creationId xmlns:a16="http://schemas.microsoft.com/office/drawing/2014/main" id="{B9F6AA4D-9E5D-C76C-888A-DAE84581D828}"/>
              </a:ext>
            </a:extLst>
          </p:cNvPr>
          <p:cNvSpPr>
            <a:spLocks noGrp="1"/>
          </p:cNvSpPr>
          <p:nvPr>
            <p:ph type="subTitle" idx="2"/>
          </p:nvPr>
        </p:nvSpPr>
        <p:spPr/>
        <p:txBody>
          <a:bodyPr/>
          <a:lstStyle/>
          <a:p>
            <a:endParaRPr lang="es-CL"/>
          </a:p>
        </p:txBody>
      </p:sp>
    </p:spTree>
    <p:extLst>
      <p:ext uri="{BB962C8B-B14F-4D97-AF65-F5344CB8AC3E}">
        <p14:creationId xmlns:p14="http://schemas.microsoft.com/office/powerpoint/2010/main" val="282713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1219200" y="970514"/>
            <a:ext cx="2438401" cy="1601236"/>
          </a:xfrm>
        </p:spPr>
        <p:txBody>
          <a:bodyPr/>
          <a:lstStyle/>
          <a:p>
            <a:r>
              <a:rPr lang="es-MX" sz="3200" dirty="0"/>
              <a:t>Conclusión</a:t>
            </a:r>
            <a:endParaRPr lang="es-CL" dirty="0"/>
          </a:p>
        </p:txBody>
      </p:sp>
    </p:spTree>
    <p:extLst>
      <p:ext uri="{BB962C8B-B14F-4D97-AF65-F5344CB8AC3E}">
        <p14:creationId xmlns:p14="http://schemas.microsoft.com/office/powerpoint/2010/main" val="402834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u="sng"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240713" y="1510899"/>
            <a:ext cx="4363144" cy="313037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1200" b="1" dirty="0">
                <a:effectLst/>
                <a:latin typeface="Calibri" panose="020F0502020204030204" pitchFamily="34" charset="0"/>
                <a:ea typeface="Calibri" panose="020F0502020204030204" pitchFamily="34" charset="0"/>
              </a:rPr>
              <a:t>Primer test</a:t>
            </a:r>
            <a:endParaRPr lang="es-CL" sz="12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 ¿Se ha sentido con poca energía últimamente?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2.- ¿Ha perdido el interés por las cosas?</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3.- ¿Ha perdido la confianza en sí mismo?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4.- ¿Se ha sentido desesperanzado?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Si hay respuesta positiva a cualquiera de las preguntas anteriores, continúa:</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5.- ¿Ha tenido dificultades para concentrarse?</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6.- ¿Ha perdido peso a causa de su falta de apetito?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7.- ¿Se despierta demasiado temprano?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8.- ¿Se nota más lento de lo habitual?</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9.- ¿Tiene pensamientos de querer hacerse daño de algún modo?</a:t>
            </a:r>
          </a:p>
          <a:p>
            <a:pPr algn="just">
              <a:lnSpc>
                <a:spcPct val="107000"/>
              </a:lnSpc>
              <a:spcAft>
                <a:spcPts val="800"/>
              </a:spcAft>
            </a:pPr>
            <a:r>
              <a:rPr lang="es-CL" sz="1000" dirty="0">
                <a:effectLst/>
                <a:latin typeface="Calibri" panose="020F0502020204030204" pitchFamily="34" charset="0"/>
                <a:ea typeface="Calibri" panose="020F0502020204030204" pitchFamily="34" charset="0"/>
                <a:cs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730</Words>
  <Application>Microsoft Office PowerPoint</Application>
  <PresentationFormat>Presentación en pantalla (16:9)</PresentationFormat>
  <Paragraphs>77</Paragraphs>
  <Slides>14</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Calibri</vt:lpstr>
      <vt:lpstr>Barlow</vt:lpstr>
      <vt:lpstr>Share Tech Mono</vt:lpstr>
      <vt:lpstr>Arial</vt:lpstr>
      <vt:lpstr>Kumbh Sans</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Código</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Ordoñez Silva, Luis Angel</cp:lastModifiedBy>
  <cp:revision>18</cp:revision>
  <dcterms:modified xsi:type="dcterms:W3CDTF">2022-11-23T22:07:45Z</dcterms:modified>
</cp:coreProperties>
</file>