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38" d="100"/>
          <a:sy n="138"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20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200000"/>
              <a:buFont typeface="Arial" panose="020B0604020202020204" pitchFamily="34" charset="0"/>
              <a:buChar char="•"/>
            </a:pPr>
            <a:r>
              <a:rPr lang="es-CL" sz="900" dirty="0"/>
              <a:t>https://muytecnologicos.com/diccionario-tecnologico/ventajas-y-desventajas-de-c-mas-mas</a:t>
            </a:r>
          </a:p>
          <a:p>
            <a:pPr algn="just">
              <a:buSzPct val="20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200000"/>
              <a:buFont typeface="Arial" panose="020B0604020202020204" pitchFamily="34" charset="0"/>
              <a:buChar char="•"/>
            </a:pPr>
            <a:r>
              <a:rPr lang="es-CL" sz="900" dirty="0"/>
              <a:t>http://perlenespanol.com/tutoriales/bases_de_datos/base_de_datos_txt_parte_i.html</a:t>
            </a:r>
          </a:p>
          <a:p>
            <a:pPr algn="just">
              <a:buSzPct val="20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695</Words>
  <Application>Microsoft Office PowerPoint</Application>
  <PresentationFormat>Presentación en pantalla (16:9)</PresentationFormat>
  <Paragraphs>73</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Share Tech Mono</vt:lpstr>
      <vt:lpstr>Kumbh Sans</vt:lpstr>
      <vt:lpstr>Calibri</vt:lpstr>
      <vt:lpstr>Barlow</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12</cp:revision>
  <dcterms:modified xsi:type="dcterms:W3CDTF">2022-11-17T01:55:55Z</dcterms:modified>
</cp:coreProperties>
</file>