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3"/>
  </p:notesMasterIdLst>
  <p:sldIdLst>
    <p:sldId id="256" r:id="rId2"/>
    <p:sldId id="309" r:id="rId3"/>
    <p:sldId id="260" r:id="rId4"/>
    <p:sldId id="261" r:id="rId5"/>
    <p:sldId id="277" r:id="rId6"/>
    <p:sldId id="284" r:id="rId7"/>
    <p:sldId id="291" r:id="rId8"/>
    <p:sldId id="303" r:id="rId9"/>
    <p:sldId id="308" r:id="rId10"/>
    <p:sldId id="307" r:id="rId11"/>
    <p:sldId id="306"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Kumbh Sans" panose="020B0604020202020204" charset="0"/>
      <p:regular r:id="rId18"/>
      <p:bold r:id="rId19"/>
    </p:embeddedFont>
    <p:embeddedFont>
      <p:font typeface="Share Tech Mono"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38" d="100"/>
          <a:sy n="138" d="100"/>
        </p:scale>
        <p:origin x="86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Joaquín Ávalos</a:t>
            </a: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6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139700" indent="0" algn="l"/>
            <a:r>
              <a:rPr lang="es-CL" sz="900" dirty="0"/>
              <a:t>-https://slidesgo.com/es/tema/kit-de-consultoria-para-it#search-informatica&amp;position-3&amp;results-92&amp;rs=search</a:t>
            </a:r>
          </a:p>
          <a:p>
            <a:pPr marL="139700" indent="0" algn="l"/>
            <a:r>
              <a:rPr lang="es-CL" sz="900" dirty="0"/>
              <a:t>-https://muytecnologicos.com/diccionario-tecnologico/ventajas-y-desventajas-de-c-mas-mas</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dirty="0"/>
              <a:t>Problemática</a:t>
            </a:r>
            <a:endParaRPr lang="es-CL"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l">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l"/>
            <a:endParaRPr lang="es-MX" sz="1200" dirty="0">
              <a:latin typeface="Barlow" panose="00000500000000000000" pitchFamily="2" charset="0"/>
            </a:endParaRPr>
          </a:p>
          <a:p>
            <a:pPr algn="l">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l">
              <a:buFont typeface="Arial" panose="020B0604020202020204" pitchFamily="34" charset="0"/>
              <a:buChar char="•"/>
            </a:pPr>
            <a:endParaRPr lang="es-CL" sz="1200" dirty="0">
              <a:latin typeface="Barlow" panose="00000500000000000000" pitchFamily="2" charset="0"/>
            </a:endParaRPr>
          </a:p>
          <a:p>
            <a:pPr algn="l">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4664725" y="2377169"/>
            <a:ext cx="3765900" cy="1807549"/>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400" b="1" i="0" u="none" strike="noStrike" kern="0" cap="none" spc="0" normalizeH="0" baseline="0" noProof="0" dirty="0">
                <a:ln>
                  <a:noFill/>
                </a:ln>
                <a:solidFill>
                  <a:srgbClr val="380093"/>
                </a:solidFill>
                <a:effectLst/>
                <a:uLnTx/>
                <a:uFillTx/>
                <a:latin typeface="Share Tech Mono"/>
                <a:sym typeface="Share Tech Mono"/>
              </a:rPr>
              <a:t>Ventajas del lenguaje</a:t>
            </a:r>
            <a:endParaRPr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4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91348" y="2385024"/>
            <a:ext cx="2574911" cy="1290553"/>
          </a:xfrm>
          <a:prstGeom prst="rect">
            <a:avLst/>
          </a:prstGeom>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400" b="1" i="0" u="none" strike="noStrike" kern="0" cap="none" spc="0" normalizeH="0" baseline="0" noProof="0" dirty="0">
                <a:ln>
                  <a:noFill/>
                </a:ln>
                <a:solidFill>
                  <a:srgbClr val="380093"/>
                </a:solidFill>
                <a:effectLst/>
                <a:uLnTx/>
                <a:uFillTx/>
                <a:latin typeface="Share Tech Mono"/>
                <a:sym typeface="Share Tech Mono"/>
              </a:rPr>
              <a:t>Usos en la vida real</a:t>
            </a:r>
            <a:endParaRPr sz="36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l"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400" b="1" i="0" u="none" strike="noStrike" kern="0" cap="none" spc="0" normalizeH="0" baseline="0" noProof="0" dirty="0">
                <a:ln>
                  <a:noFill/>
                </a:ln>
                <a:solidFill>
                  <a:srgbClr val="380093"/>
                </a:solidFill>
                <a:effectLst/>
                <a:uLnTx/>
                <a:uFillTx/>
                <a:latin typeface="Share Tech Mono"/>
                <a:sym typeface="Share Tech Mono"/>
              </a:rPr>
              <a:t>Base de datos utilizada</a:t>
            </a:r>
            <a:endParaRPr dirty="0"/>
          </a:p>
        </p:txBody>
      </p:sp>
      <p:sp>
        <p:nvSpPr>
          <p:cNvPr id="2738" name="Google Shape;2738;p78"/>
          <p:cNvSpPr txBox="1">
            <a:spLocks noGrp="1"/>
          </p:cNvSpPr>
          <p:nvPr>
            <p:ph type="subTitle" idx="1"/>
          </p:nvPr>
        </p:nvSpPr>
        <p:spPr>
          <a:xfrm>
            <a:off x="4924875" y="2719903"/>
            <a:ext cx="3305572" cy="14275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a:t>Debido a que lo haremos de manera local, no tenemos una base de datos asignada. Lo realizaremos mediante archivos de texto, estos archivos serán fácilmente manipulados desde la consola. </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469185" cy="16876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Características de la base de datos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387</Words>
  <Application>Microsoft Office PowerPoint</Application>
  <PresentationFormat>Presentación en pantalla (16:9)</PresentationFormat>
  <Paragraphs>43</Paragraphs>
  <Slides>11</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Share Tech Mono</vt:lpstr>
      <vt:lpstr>Kumbh Sans</vt:lpstr>
      <vt:lpstr>Barlow</vt:lpstr>
      <vt:lpstr>Arial</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Características de la base de datos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5</cp:revision>
  <dcterms:modified xsi:type="dcterms:W3CDTF">2022-11-12T19:25:20Z</dcterms:modified>
</cp:coreProperties>
</file>