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4"/>
  </p:notesMasterIdLst>
  <p:sldIdLst>
    <p:sldId id="256" r:id="rId2"/>
    <p:sldId id="309" r:id="rId3"/>
    <p:sldId id="260" r:id="rId4"/>
    <p:sldId id="261" r:id="rId5"/>
    <p:sldId id="277" r:id="rId6"/>
    <p:sldId id="284" r:id="rId7"/>
    <p:sldId id="291" r:id="rId8"/>
    <p:sldId id="303" r:id="rId9"/>
    <p:sldId id="311" r:id="rId10"/>
    <p:sldId id="308" r:id="rId11"/>
    <p:sldId id="307" r:id="rId12"/>
    <p:sldId id="306" r:id="rId13"/>
  </p:sldIdLst>
  <p:sldSz cx="9144000" cy="5143500" type="screen16x9"/>
  <p:notesSz cx="6858000" cy="9144000"/>
  <p:embeddedFontLst>
    <p:embeddedFont>
      <p:font typeface="Barlow" panose="00000500000000000000" pitchFamily="2"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Kumbh Sans" panose="020B0604020202020204" charset="0"/>
      <p:regular r:id="rId23"/>
      <p:bold r:id="rId24"/>
    </p:embeddedFont>
    <p:embeddedFont>
      <p:font typeface="Share Tech Mono"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38" d="100"/>
          <a:sy n="138" d="100"/>
        </p:scale>
        <p:origin x="8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a:ln>
                  <a:noFill/>
                </a:ln>
                <a:solidFill>
                  <a:srgbClr val="666666"/>
                </a:solidFill>
                <a:effectLst/>
                <a:uLnTx/>
                <a:uFillTx/>
                <a:latin typeface="Barlow"/>
                <a:sym typeface="Barlow"/>
              </a:rPr>
              <a:t>Joaquín Ávalos</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711400" y="1076850"/>
            <a:ext cx="3860700" cy="1494900"/>
          </a:xfrm>
        </p:spPr>
        <p:txBody>
          <a:bodyPr/>
          <a:lstStyle/>
          <a:p>
            <a:r>
              <a:rPr lang="es-MX" sz="3200" dirty="0"/>
              <a:t>Conclusión</a:t>
            </a:r>
            <a:endParaRPr lang="es-CL" dirty="0"/>
          </a:p>
        </p:txBody>
      </p:sp>
      <p:sp>
        <p:nvSpPr>
          <p:cNvPr id="6" name="Subtítulo 5">
            <a:extLst>
              <a:ext uri="{FF2B5EF4-FFF2-40B4-BE49-F238E27FC236}">
                <a16:creationId xmlns:a16="http://schemas.microsoft.com/office/drawing/2014/main" id="{12EEE13E-73A6-16FA-08F8-76DEAF956625}"/>
              </a:ext>
            </a:extLst>
          </p:cNvPr>
          <p:cNvSpPr>
            <a:spLocks noGrp="1"/>
          </p:cNvSpPr>
          <p:nvPr>
            <p:ph type="subTitle" idx="1"/>
          </p:nvPr>
        </p:nvSpPr>
        <p:spPr>
          <a:xfrm>
            <a:off x="711400" y="2571750"/>
            <a:ext cx="3216364" cy="1580142"/>
          </a:xfrm>
        </p:spPr>
        <p:txBody>
          <a:bodyPr/>
          <a:lstStyle/>
          <a:p>
            <a:endParaRPr lang="es-CL" dirty="0"/>
          </a:p>
        </p:txBody>
      </p:sp>
    </p:spTree>
    <p:extLst>
      <p:ext uri="{BB962C8B-B14F-4D97-AF65-F5344CB8AC3E}">
        <p14:creationId xmlns:p14="http://schemas.microsoft.com/office/powerpoint/2010/main" val="402834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311150" indent="-171450" algn="just">
              <a:buSzPct val="150000"/>
              <a:buFont typeface="Arial" panose="020B0604020202020204" pitchFamily="34" charset="0"/>
              <a:buChar char="•"/>
            </a:pPr>
            <a:r>
              <a:rPr lang="es-CL" sz="900" dirty="0"/>
              <a:t>https://slidesgo.com/es/tema/kit-de-consultoria-para-it#search-informatica&amp;position-3&amp;results-92&amp;rs=search</a:t>
            </a:r>
          </a:p>
          <a:p>
            <a:pPr marL="311150" indent="-171450" algn="just">
              <a:buSzPct val="150000"/>
              <a:buFont typeface="Arial" panose="020B0604020202020204" pitchFamily="34" charset="0"/>
              <a:buChar char="•"/>
            </a:pPr>
            <a:r>
              <a:rPr lang="es-CL" sz="900" dirty="0"/>
              <a:t>https://muytecnologicos.com/diccionario-tecnologico/ventajas-y-desventajas-de-c-mas-mas</a:t>
            </a:r>
          </a:p>
          <a:p>
            <a:pPr algn="just">
              <a:buSzPct val="150000"/>
              <a:buFont typeface="Arial" panose="020B0604020202020204" pitchFamily="34" charset="0"/>
              <a:buChar char="•"/>
            </a:pPr>
            <a:r>
              <a:rPr lang="es-CL" sz="900" dirty="0"/>
              <a:t>“La vida secreta de la mente”  -Mariano </a:t>
            </a:r>
            <a:r>
              <a:rPr lang="es-CL" sz="900" dirty="0" err="1"/>
              <a:t>Sigman</a:t>
            </a:r>
            <a:endParaRPr lang="es-CL" sz="900" dirty="0"/>
          </a:p>
          <a:p>
            <a:pPr algn="just">
              <a:buSzPct val="150000"/>
              <a:buFont typeface="Arial" panose="020B0604020202020204" pitchFamily="34" charset="0"/>
              <a:buChar char="•"/>
            </a:pPr>
            <a:r>
              <a:rPr lang="es-CL" sz="900" dirty="0"/>
              <a:t>http://perlenespanol.com/tutoriales/bases_de_datos/base_de_datos_txt_parte_i.html</a:t>
            </a:r>
          </a:p>
          <a:p>
            <a:pPr algn="just">
              <a:buSzPct val="150000"/>
              <a:buFont typeface="Arial" panose="020B0604020202020204" pitchFamily="34" charset="0"/>
              <a:buChar char="•"/>
            </a:pPr>
            <a:r>
              <a:rPr lang="es-CL" sz="900" dirty="0"/>
              <a:t>https://www.zendesk.com.mx/blog/que-es-escala-de-likert/</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just">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just"/>
            <a:endParaRPr lang="es-MX" sz="1200" dirty="0">
              <a:latin typeface="Barlow" panose="00000500000000000000" pitchFamily="2" charset="0"/>
            </a:endParaRPr>
          </a:p>
          <a:p>
            <a:pPr algn="just">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just">
              <a:buFont typeface="Arial" panose="020B0604020202020204" pitchFamily="34" charset="0"/>
              <a:buChar char="•"/>
            </a:pPr>
            <a:endParaRPr lang="es-CL" sz="1200" dirty="0">
              <a:latin typeface="Barlow" panose="00000500000000000000" pitchFamily="2" charset="0"/>
            </a:endParaRPr>
          </a:p>
          <a:p>
            <a:pPr algn="just">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endParaRP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Versatilidad.</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3999886" cy="1494900"/>
          </a:xfrm>
          <a:prstGeom prst="rect">
            <a:avLst/>
          </a:prstGeom>
        </p:spPr>
        <p:txBody>
          <a:bodyPr spcFirstLastPara="1" wrap="square" lIns="91425" tIns="91425" rIns="91425" bIns="91425" anchor="ctr"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just"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7109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Primer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¿Se ha sentido con poca energía últimamente?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¿Ha perdido el interés por las cosas?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¿Ha perdido la confianza en sí mismo?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¿Se ha sentido desesperanzado?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Si hay respuesta positiva a cualquiera de las preguntas anteriores, continúa: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¿Ha tenido dificultades para concentrarse?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¿Ha perdido peso a causa de su falta de apetito?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¿Se despierta demasiado temprano?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¿Se nota más lento de lo habitual?</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¿Tiene pensamientos de querer hacerse daño de algún modo?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Segundo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Calidad de sueño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Forma de ver la vida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Me cuesta disfrutar de las actividades que normalmente me gusta realizar</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Mi nivel de energía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En los últimos días he comido en exceso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Me veo a mí mismo y pienso que soy</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Cuando estoy realizando alguna actividad que amerite concentración, yo: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Si pienso en mi familia, una de mis ideas recurrentes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Durante las últimas semanas mis movimientos han sido: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La frecuencia con la que tengo pensamientos suicidas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11. Actualmente, mi apetito es:</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695</Words>
  <Application>Microsoft Office PowerPoint</Application>
  <PresentationFormat>Presentación en pantalla (16:9)</PresentationFormat>
  <Paragraphs>73</Paragraphs>
  <Slides>12</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Barlow</vt:lpstr>
      <vt:lpstr>Share Tech Mono</vt:lpstr>
      <vt:lpstr>Arial</vt:lpstr>
      <vt:lpstr>Kumbh Sans</vt:lpstr>
      <vt:lpstr>Calibri</vt:lpstr>
      <vt:lpstr>IT Consulting Toolkit by Slidesgo</vt:lpstr>
      <vt:lpstr>2022</vt:lpstr>
      <vt:lpstr>Problemática</vt:lpstr>
      <vt:lpstr>¿Que es C++?</vt:lpstr>
      <vt:lpstr>Ventajas del lenguaje</vt:lpstr>
      <vt:lpstr>Desventajas del lenguaje</vt:lpstr>
      <vt:lpstr>Usos en la vida real</vt:lpstr>
      <vt:lpstr>Base de datos utilizada</vt:lpstr>
      <vt:lpstr>Preguntas</vt:lpstr>
      <vt:lpstr>Preguntas</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Ordoñez Silva, Luis Angel</cp:lastModifiedBy>
  <cp:revision>13</cp:revision>
  <dcterms:modified xsi:type="dcterms:W3CDTF">2022-11-17T01:59:03Z</dcterms:modified>
</cp:coreProperties>
</file>