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309" r:id="rId3"/>
    <p:sldId id="260" r:id="rId4"/>
    <p:sldId id="261" r:id="rId5"/>
    <p:sldId id="277" r:id="rId6"/>
    <p:sldId id="284" r:id="rId7"/>
    <p:sldId id="291" r:id="rId8"/>
    <p:sldId id="303" r:id="rId9"/>
    <p:sldId id="311" r:id="rId10"/>
    <p:sldId id="308" r:id="rId11"/>
    <p:sldId id="307" r:id="rId12"/>
    <p:sldId id="306"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Kumbh Sans" panose="020B0604020202020204" charset="0"/>
      <p:regular r:id="rId23"/>
      <p:bold r:id="rId24"/>
    </p:embeddedFont>
    <p:embeddedFont>
      <p:font typeface="Share Tech Mon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40" d="100"/>
          <a:sy n="140" d="100"/>
        </p:scale>
        <p:origin x="8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lang="es-MX" sz="1200" dirty="0">
              <a:solidFill>
                <a:srgbClr val="666666"/>
              </a:solidFill>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2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2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200" b="0" i="0" u="none" strike="noStrike" kern="0" cap="none" spc="0" normalizeH="0" baseline="0" noProof="0" dirty="0">
                <a:ln>
                  <a:noFill/>
                </a:ln>
                <a:solidFill>
                  <a:srgbClr val="666666"/>
                </a:solidFill>
                <a:effectLst/>
                <a:uLnTx/>
                <a:uFillTx/>
                <a:latin typeface="Barlow"/>
                <a:sym typeface="Barlow"/>
              </a:rPr>
              <a:t>- Bjarne Stroustrup</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729</Words>
  <Application>Microsoft Office PowerPoint</Application>
  <PresentationFormat>Presentación en pantalla (16:9)</PresentationFormat>
  <Paragraphs>77</Paragraphs>
  <Slides>12</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Barlow</vt:lpstr>
      <vt:lpstr>Kumbh Sans</vt:lpstr>
      <vt:lpstr>Calibri</vt:lpstr>
      <vt:lpstr>Share Tech Mono</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Ávalos Órdenes, Joaquín Vicente De Jesús</cp:lastModifiedBy>
  <cp:revision>14</cp:revision>
  <dcterms:modified xsi:type="dcterms:W3CDTF">2022-11-17T03:09:39Z</dcterms:modified>
</cp:coreProperties>
</file>