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309" r:id="rId3"/>
    <p:sldId id="260" r:id="rId4"/>
    <p:sldId id="261" r:id="rId5"/>
    <p:sldId id="277" r:id="rId6"/>
    <p:sldId id="284" r:id="rId7"/>
    <p:sldId id="291" r:id="rId8"/>
    <p:sldId id="303" r:id="rId9"/>
    <p:sldId id="311" r:id="rId10"/>
    <p:sldId id="308" r:id="rId11"/>
    <p:sldId id="307" r:id="rId12"/>
    <p:sldId id="306"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Kumbh Sans" panose="020B0604020202020204" charset="0"/>
      <p:regular r:id="rId23"/>
      <p:bold r:id="rId24"/>
    </p:embeddedFont>
    <p:embeddedFont>
      <p:font typeface="Share Tech Mon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38" d="100"/>
          <a:sy n="138" d="100"/>
        </p:scale>
        <p:origin x="86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Joaquín Ávalos</a:t>
            </a: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139700" indent="0" algn="l"/>
            <a:r>
              <a:rPr lang="es-CL" sz="900" dirty="0"/>
              <a:t>-https://slidesgo.com/es/tema/kit-de-consultoria-para-it#search-informatica&amp;position-3&amp;results-92&amp;rs=search</a:t>
            </a:r>
          </a:p>
          <a:p>
            <a:pPr marL="139700" indent="0" algn="l"/>
            <a:r>
              <a:rPr lang="es-CL" sz="900" dirty="0"/>
              <a:t>-https://muytecnologicos.com/diccionario-tecnologico/ventajas-y-desventajas-de-c-mas-mas</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l">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l"/>
            <a:endParaRPr lang="es-MX" sz="1200" dirty="0">
              <a:latin typeface="Barlow" panose="00000500000000000000" pitchFamily="2" charset="0"/>
            </a:endParaRPr>
          </a:p>
          <a:p>
            <a:pPr algn="l">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l">
              <a:buFont typeface="Arial" panose="020B0604020202020204" pitchFamily="34" charset="0"/>
              <a:buChar char="•"/>
            </a:pPr>
            <a:endParaRPr lang="es-CL" sz="1200" dirty="0">
              <a:latin typeface="Barlow" panose="00000500000000000000" pitchFamily="2" charset="0"/>
            </a:endParaRPr>
          </a:p>
          <a:p>
            <a:pPr algn="l">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4664725" y="2377169"/>
            <a:ext cx="3765900" cy="1807549"/>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91348" y="2385024"/>
            <a:ext cx="2574911" cy="1290553"/>
          </a:xfrm>
          <a:prstGeom prst="rect">
            <a:avLst/>
          </a:prstGeom>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l"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l"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275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a:t>Debido a que lo haremos de manera local, no tenemos una base de datos asignada. Lo realizaremos mediante archivos de texto, estos archivos serán fácilmente manipulados desde la consola. </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l">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l">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l">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620</Words>
  <Application>Microsoft Office PowerPoint</Application>
  <PresentationFormat>Presentación en pantalla (16:9)</PresentationFormat>
  <Paragraphs>68</Paragraphs>
  <Slides>12</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Barlow</vt:lpstr>
      <vt:lpstr>Kumbh Sans</vt:lpstr>
      <vt:lpstr>Calibri</vt:lpstr>
      <vt:lpstr>Share Tech Mono</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7</cp:revision>
  <dcterms:modified xsi:type="dcterms:W3CDTF">2022-11-16T03:05:49Z</dcterms:modified>
</cp:coreProperties>
</file>