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140" d="100"/>
          <a:sy n="140" d="100"/>
        </p:scale>
        <p:origin x="8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Joaquín Ávalos</a:t>
            </a: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139700" indent="0" algn="l"/>
            <a:r>
              <a:rPr lang="es-CL" sz="900" dirty="0"/>
              <a:t>- https://slidesgo.com/es/tema/kit-de-consultoria-para-it#search-informatica&amp;position-3&amp;results-92&amp;rs=search</a:t>
            </a:r>
          </a:p>
          <a:p>
            <a:pPr marL="139700" indent="0" algn="l"/>
            <a:r>
              <a:rPr lang="es-CL" sz="900" dirty="0"/>
              <a:t>- https://muytecnologicos.com/diccionario-tecnologico/ventajas-y-desventajas-de-c-mas-mas</a:t>
            </a:r>
          </a:p>
          <a:p>
            <a:pPr marL="139700" indent="0" algn="l"/>
            <a:r>
              <a:rPr lang="es-CL" sz="900" dirty="0"/>
              <a:t>- https://chilepsicologos.cl/test/depresion</a:t>
            </a:r>
          </a:p>
          <a:p>
            <a:pPr marL="139700" indent="0" algn="l"/>
            <a:endParaRPr lang="es-CL" sz="900" dirty="0"/>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005225" cy="1290553"/>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2754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l">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655</Words>
  <Application>Microsoft Office PowerPoint</Application>
  <PresentationFormat>Presentación en pantalla (16:9)</PresentationFormat>
  <Paragraphs>70</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Share Tech Mono</vt:lpstr>
      <vt:lpstr>Kumbh Sans</vt:lpstr>
      <vt:lpstr>Calibri</vt:lpstr>
      <vt:lpstr>Barlow</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Ávalos Órdenes, Joaquín Vicente De Jesús</cp:lastModifiedBy>
  <cp:revision>9</cp:revision>
  <dcterms:modified xsi:type="dcterms:W3CDTF">2022-11-16T04:47:08Z</dcterms:modified>
</cp:coreProperties>
</file>