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6858000" type="screen4x3"/>
  <p:notesSz cx="6858000" cy="9144000"/>
  <p:embeddedFontLst>
    <p:embeddedFont>
      <p:font typeface="Constantia" panose="02030602050306030303" pitchFamily="18"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gwgARjPC6QHRbbaRWQiZp0Tnw/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3C2B8A-3341-47A5-A47C-A897BA4B114A}" v="2" dt="2024-01-17T19:25:45.185"/>
  </p1510:revLst>
</p1510:revInfo>
</file>

<file path=ppt/tableStyles.xml><?xml version="1.0" encoding="utf-8"?>
<a:tblStyleLst xmlns:a="http://schemas.openxmlformats.org/drawingml/2006/main" def="{C3C8AB6F-7A11-4FA0-BFB5-5D343970D30B}">
  <a:tblStyle styleId="{C3C8AB6F-7A11-4FA0-BFB5-5D343970D30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8" Type="http://schemas.openxmlformats.org/officeDocument/2006/relationships/viewProps" Target="viewProps.xml"/><Relationship Id="rId8" Type="http://schemas.openxmlformats.org/officeDocument/2006/relationships/slide" Target="slides/slide6.xml"/><Relationship Id="rId51" Type="http://schemas.microsoft.com/office/2016/11/relationships/changesInfo" Target="changesInfos/changesInfo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46" Type="http://customschemas.google.com/relationships/presentationmetadata" Target="metadata"/><Relationship Id="rId20" Type="http://schemas.openxmlformats.org/officeDocument/2006/relationships/slide" Target="slides/slide18.xml"/><Relationship Id="rId41"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Alberto Ruiz" userId="1d38f56b975e3fe5" providerId="Windows Live" clId="Web-{89860324-B482-4E2B-BA80-E4B3172F9192}"/>
    <pc:docChg chg="modSld">
      <pc:chgData name="Carlos Alberto Ruiz" userId="1d38f56b975e3fe5" providerId="Windows Live" clId="Web-{89860324-B482-4E2B-BA80-E4B3172F9192}" dt="2023-06-02T03:01:22.964" v="51"/>
      <pc:docMkLst>
        <pc:docMk/>
      </pc:docMkLst>
      <pc:sldChg chg="delSp">
        <pc:chgData name="Carlos Alberto Ruiz" userId="1d38f56b975e3fe5" providerId="Windows Live" clId="Web-{89860324-B482-4E2B-BA80-E4B3172F9192}" dt="2023-06-02T03:01:22.964" v="51"/>
        <pc:sldMkLst>
          <pc:docMk/>
          <pc:sldMk cId="0" sldId="268"/>
        </pc:sldMkLst>
        <pc:inkChg chg="del">
          <ac:chgData name="Carlos Alberto Ruiz" userId="1d38f56b975e3fe5" providerId="Windows Live" clId="Web-{89860324-B482-4E2B-BA80-E4B3172F9192}" dt="2023-06-02T03:01:22.964" v="51"/>
          <ac:inkMkLst>
            <pc:docMk/>
            <pc:sldMk cId="0" sldId="268"/>
            <ac:inkMk id="6" creationId="{A17E24CA-660F-9674-5DE3-263A34B460DE}"/>
          </ac:inkMkLst>
        </pc:inkChg>
        <pc:inkChg chg="del">
          <ac:chgData name="Carlos Alberto Ruiz" userId="1d38f56b975e3fe5" providerId="Windows Live" clId="Web-{89860324-B482-4E2B-BA80-E4B3172F9192}" dt="2023-06-02T03:01:22.964" v="50"/>
          <ac:inkMkLst>
            <pc:docMk/>
            <pc:sldMk cId="0" sldId="268"/>
            <ac:inkMk id="7" creationId="{0D97E78F-2E63-1CB1-130A-A59F46E8DD50}"/>
          </ac:inkMkLst>
        </pc:inkChg>
        <pc:inkChg chg="del">
          <ac:chgData name="Carlos Alberto Ruiz" userId="1d38f56b975e3fe5" providerId="Windows Live" clId="Web-{89860324-B482-4E2B-BA80-E4B3172F9192}" dt="2023-06-02T03:01:22.964" v="49"/>
          <ac:inkMkLst>
            <pc:docMk/>
            <pc:sldMk cId="0" sldId="268"/>
            <ac:inkMk id="10" creationId="{4C10C40E-EF45-BD87-FFBF-4855B6796287}"/>
          </ac:inkMkLst>
        </pc:inkChg>
        <pc:inkChg chg="del">
          <ac:chgData name="Carlos Alberto Ruiz" userId="1d38f56b975e3fe5" providerId="Windows Live" clId="Web-{89860324-B482-4E2B-BA80-E4B3172F9192}" dt="2023-06-02T03:01:22.964" v="48"/>
          <ac:inkMkLst>
            <pc:docMk/>
            <pc:sldMk cId="0" sldId="268"/>
            <ac:inkMk id="11" creationId="{54D50D85-5AAF-1D52-C766-7FF699120B4E}"/>
          </ac:inkMkLst>
        </pc:inkChg>
        <pc:inkChg chg="del">
          <ac:chgData name="Carlos Alberto Ruiz" userId="1d38f56b975e3fe5" providerId="Windows Live" clId="Web-{89860324-B482-4E2B-BA80-E4B3172F9192}" dt="2023-06-02T03:01:22.964" v="47"/>
          <ac:inkMkLst>
            <pc:docMk/>
            <pc:sldMk cId="0" sldId="268"/>
            <ac:inkMk id="12" creationId="{408BFDFE-2A09-1813-2388-3E2D6A700CB8}"/>
          </ac:inkMkLst>
        </pc:inkChg>
        <pc:inkChg chg="del">
          <ac:chgData name="Carlos Alberto Ruiz" userId="1d38f56b975e3fe5" providerId="Windows Live" clId="Web-{89860324-B482-4E2B-BA80-E4B3172F9192}" dt="2023-06-02T03:01:22.964" v="46"/>
          <ac:inkMkLst>
            <pc:docMk/>
            <pc:sldMk cId="0" sldId="268"/>
            <ac:inkMk id="13" creationId="{4B523C3F-F504-FFB7-A662-BEE360EF56ED}"/>
          </ac:inkMkLst>
        </pc:inkChg>
        <pc:inkChg chg="del">
          <ac:chgData name="Carlos Alberto Ruiz" userId="1d38f56b975e3fe5" providerId="Windows Live" clId="Web-{89860324-B482-4E2B-BA80-E4B3172F9192}" dt="2023-06-02T03:01:22.964" v="45"/>
          <ac:inkMkLst>
            <pc:docMk/>
            <pc:sldMk cId="0" sldId="268"/>
            <ac:inkMk id="14" creationId="{9228D2AD-40A7-C071-C451-2FA50D3A11F1}"/>
          </ac:inkMkLst>
        </pc:inkChg>
        <pc:inkChg chg="del">
          <ac:chgData name="Carlos Alberto Ruiz" userId="1d38f56b975e3fe5" providerId="Windows Live" clId="Web-{89860324-B482-4E2B-BA80-E4B3172F9192}" dt="2023-06-02T03:01:22.964" v="44"/>
          <ac:inkMkLst>
            <pc:docMk/>
            <pc:sldMk cId="0" sldId="268"/>
            <ac:inkMk id="15" creationId="{E89698DA-05B7-22BE-3959-A9D479E1159E}"/>
          </ac:inkMkLst>
        </pc:inkChg>
        <pc:inkChg chg="del">
          <ac:chgData name="Carlos Alberto Ruiz" userId="1d38f56b975e3fe5" providerId="Windows Live" clId="Web-{89860324-B482-4E2B-BA80-E4B3172F9192}" dt="2023-06-02T03:01:22.964" v="43"/>
          <ac:inkMkLst>
            <pc:docMk/>
            <pc:sldMk cId="0" sldId="268"/>
            <ac:inkMk id="16" creationId="{2D4511D4-DFA8-B644-D21C-7A382F06FAAC}"/>
          </ac:inkMkLst>
        </pc:inkChg>
        <pc:inkChg chg="del">
          <ac:chgData name="Carlos Alberto Ruiz" userId="1d38f56b975e3fe5" providerId="Windows Live" clId="Web-{89860324-B482-4E2B-BA80-E4B3172F9192}" dt="2023-06-02T03:01:22.964" v="42"/>
          <ac:inkMkLst>
            <pc:docMk/>
            <pc:sldMk cId="0" sldId="268"/>
            <ac:inkMk id="17" creationId="{7FC38FDB-6563-2C44-7D1B-CEFC57174246}"/>
          </ac:inkMkLst>
        </pc:inkChg>
        <pc:inkChg chg="del">
          <ac:chgData name="Carlos Alberto Ruiz" userId="1d38f56b975e3fe5" providerId="Windows Live" clId="Web-{89860324-B482-4E2B-BA80-E4B3172F9192}" dt="2023-06-02T03:01:22.964" v="41"/>
          <ac:inkMkLst>
            <pc:docMk/>
            <pc:sldMk cId="0" sldId="268"/>
            <ac:inkMk id="18" creationId="{7FB1E2D8-0735-8409-4DBE-5FA8C23042FE}"/>
          </ac:inkMkLst>
        </pc:inkChg>
        <pc:inkChg chg="del">
          <ac:chgData name="Carlos Alberto Ruiz" userId="1d38f56b975e3fe5" providerId="Windows Live" clId="Web-{89860324-B482-4E2B-BA80-E4B3172F9192}" dt="2023-06-02T03:01:22.964" v="40"/>
          <ac:inkMkLst>
            <pc:docMk/>
            <pc:sldMk cId="0" sldId="268"/>
            <ac:inkMk id="19" creationId="{FC2D6E98-938C-4792-2DC1-5EA9A50C1A4C}"/>
          </ac:inkMkLst>
        </pc:inkChg>
        <pc:inkChg chg="del">
          <ac:chgData name="Carlos Alberto Ruiz" userId="1d38f56b975e3fe5" providerId="Windows Live" clId="Web-{89860324-B482-4E2B-BA80-E4B3172F9192}" dt="2023-06-02T03:01:22.964" v="39"/>
          <ac:inkMkLst>
            <pc:docMk/>
            <pc:sldMk cId="0" sldId="268"/>
            <ac:inkMk id="20" creationId="{DAC4D402-51E0-D648-2070-A79709D84C71}"/>
          </ac:inkMkLst>
        </pc:inkChg>
        <pc:inkChg chg="del">
          <ac:chgData name="Carlos Alberto Ruiz" userId="1d38f56b975e3fe5" providerId="Windows Live" clId="Web-{89860324-B482-4E2B-BA80-E4B3172F9192}" dt="2023-06-02T03:01:22.964" v="38"/>
          <ac:inkMkLst>
            <pc:docMk/>
            <pc:sldMk cId="0" sldId="268"/>
            <ac:inkMk id="21" creationId="{DC214967-0BC9-7216-285E-816E4C3D7205}"/>
          </ac:inkMkLst>
        </pc:inkChg>
        <pc:inkChg chg="del">
          <ac:chgData name="Carlos Alberto Ruiz" userId="1d38f56b975e3fe5" providerId="Windows Live" clId="Web-{89860324-B482-4E2B-BA80-E4B3172F9192}" dt="2023-06-02T03:01:22.964" v="37"/>
          <ac:inkMkLst>
            <pc:docMk/>
            <pc:sldMk cId="0" sldId="268"/>
            <ac:inkMk id="22" creationId="{82CAF4C7-873E-3A10-0C26-66D20EF4F053}"/>
          </ac:inkMkLst>
        </pc:inkChg>
        <pc:inkChg chg="del">
          <ac:chgData name="Carlos Alberto Ruiz" userId="1d38f56b975e3fe5" providerId="Windows Live" clId="Web-{89860324-B482-4E2B-BA80-E4B3172F9192}" dt="2023-06-02T03:01:22.964" v="36"/>
          <ac:inkMkLst>
            <pc:docMk/>
            <pc:sldMk cId="0" sldId="268"/>
            <ac:inkMk id="23" creationId="{89F41091-E4D9-BA54-A066-991B9237188F}"/>
          </ac:inkMkLst>
        </pc:inkChg>
        <pc:inkChg chg="del">
          <ac:chgData name="Carlos Alberto Ruiz" userId="1d38f56b975e3fe5" providerId="Windows Live" clId="Web-{89860324-B482-4E2B-BA80-E4B3172F9192}" dt="2023-06-02T03:01:22.964" v="35"/>
          <ac:inkMkLst>
            <pc:docMk/>
            <pc:sldMk cId="0" sldId="268"/>
            <ac:inkMk id="24" creationId="{2020DD39-9261-B106-08FD-3E397EE003D5}"/>
          </ac:inkMkLst>
        </pc:inkChg>
        <pc:inkChg chg="del">
          <ac:chgData name="Carlos Alberto Ruiz" userId="1d38f56b975e3fe5" providerId="Windows Live" clId="Web-{89860324-B482-4E2B-BA80-E4B3172F9192}" dt="2023-06-02T03:01:22.964" v="34"/>
          <ac:inkMkLst>
            <pc:docMk/>
            <pc:sldMk cId="0" sldId="268"/>
            <ac:inkMk id="25" creationId="{06826619-F65C-6F01-5BAA-06602BBF88E1}"/>
          </ac:inkMkLst>
        </pc:inkChg>
        <pc:inkChg chg="del">
          <ac:chgData name="Carlos Alberto Ruiz" userId="1d38f56b975e3fe5" providerId="Windows Live" clId="Web-{89860324-B482-4E2B-BA80-E4B3172F9192}" dt="2023-06-02T03:01:22.964" v="33"/>
          <ac:inkMkLst>
            <pc:docMk/>
            <pc:sldMk cId="0" sldId="268"/>
            <ac:inkMk id="26" creationId="{889D81FC-89D5-A830-3DB5-8AB200690CEE}"/>
          </ac:inkMkLst>
        </pc:inkChg>
        <pc:inkChg chg="del">
          <ac:chgData name="Carlos Alberto Ruiz" userId="1d38f56b975e3fe5" providerId="Windows Live" clId="Web-{89860324-B482-4E2B-BA80-E4B3172F9192}" dt="2023-06-02T03:01:22.964" v="32"/>
          <ac:inkMkLst>
            <pc:docMk/>
            <pc:sldMk cId="0" sldId="268"/>
            <ac:inkMk id="27" creationId="{6F484119-160D-AD33-3632-F700AEA489DB}"/>
          </ac:inkMkLst>
        </pc:inkChg>
        <pc:inkChg chg="del">
          <ac:chgData name="Carlos Alberto Ruiz" userId="1d38f56b975e3fe5" providerId="Windows Live" clId="Web-{89860324-B482-4E2B-BA80-E4B3172F9192}" dt="2023-06-02T03:01:22.948" v="31"/>
          <ac:inkMkLst>
            <pc:docMk/>
            <pc:sldMk cId="0" sldId="268"/>
            <ac:inkMk id="28" creationId="{FB951FD3-DE96-C62B-3A99-418AEEDF24DB}"/>
          </ac:inkMkLst>
        </pc:inkChg>
        <pc:inkChg chg="del">
          <ac:chgData name="Carlos Alberto Ruiz" userId="1d38f56b975e3fe5" providerId="Windows Live" clId="Web-{89860324-B482-4E2B-BA80-E4B3172F9192}" dt="2023-06-02T03:01:22.948" v="30"/>
          <ac:inkMkLst>
            <pc:docMk/>
            <pc:sldMk cId="0" sldId="268"/>
            <ac:inkMk id="29" creationId="{58CD4563-97A3-3F87-3566-DE42DEE21FCF}"/>
          </ac:inkMkLst>
        </pc:inkChg>
        <pc:inkChg chg="del">
          <ac:chgData name="Carlos Alberto Ruiz" userId="1d38f56b975e3fe5" providerId="Windows Live" clId="Web-{89860324-B482-4E2B-BA80-E4B3172F9192}" dt="2023-06-02T03:01:22.948" v="29"/>
          <ac:inkMkLst>
            <pc:docMk/>
            <pc:sldMk cId="0" sldId="268"/>
            <ac:inkMk id="30" creationId="{459250EC-766F-B8D0-C2F4-685A3C4D158C}"/>
          </ac:inkMkLst>
        </pc:inkChg>
        <pc:inkChg chg="del">
          <ac:chgData name="Carlos Alberto Ruiz" userId="1d38f56b975e3fe5" providerId="Windows Live" clId="Web-{89860324-B482-4E2B-BA80-E4B3172F9192}" dt="2023-06-02T03:01:22.948" v="28"/>
          <ac:inkMkLst>
            <pc:docMk/>
            <pc:sldMk cId="0" sldId="268"/>
            <ac:inkMk id="31" creationId="{0D294045-C49D-82F6-940F-2C75389F833F}"/>
          </ac:inkMkLst>
        </pc:inkChg>
        <pc:inkChg chg="del">
          <ac:chgData name="Carlos Alberto Ruiz" userId="1d38f56b975e3fe5" providerId="Windows Live" clId="Web-{89860324-B482-4E2B-BA80-E4B3172F9192}" dt="2023-06-02T03:01:22.948" v="27"/>
          <ac:inkMkLst>
            <pc:docMk/>
            <pc:sldMk cId="0" sldId="268"/>
            <ac:inkMk id="32" creationId="{291E8A1D-A654-3A9A-9692-A093F13D33DE}"/>
          </ac:inkMkLst>
        </pc:inkChg>
        <pc:inkChg chg="del">
          <ac:chgData name="Carlos Alberto Ruiz" userId="1d38f56b975e3fe5" providerId="Windows Live" clId="Web-{89860324-B482-4E2B-BA80-E4B3172F9192}" dt="2023-06-02T03:01:22.948" v="26"/>
          <ac:inkMkLst>
            <pc:docMk/>
            <pc:sldMk cId="0" sldId="268"/>
            <ac:inkMk id="33" creationId="{045ADAC0-AE26-FF45-DA6C-6B9DA35A681E}"/>
          </ac:inkMkLst>
        </pc:inkChg>
        <pc:inkChg chg="del">
          <ac:chgData name="Carlos Alberto Ruiz" userId="1d38f56b975e3fe5" providerId="Windows Live" clId="Web-{89860324-B482-4E2B-BA80-E4B3172F9192}" dt="2023-06-02T03:01:22.948" v="25"/>
          <ac:inkMkLst>
            <pc:docMk/>
            <pc:sldMk cId="0" sldId="268"/>
            <ac:inkMk id="34" creationId="{16279CB9-DF03-3C9F-B7F3-7DFC3CF56CEF}"/>
          </ac:inkMkLst>
        </pc:inkChg>
        <pc:inkChg chg="del">
          <ac:chgData name="Carlos Alberto Ruiz" userId="1d38f56b975e3fe5" providerId="Windows Live" clId="Web-{89860324-B482-4E2B-BA80-E4B3172F9192}" dt="2023-06-02T03:01:22.948" v="24"/>
          <ac:inkMkLst>
            <pc:docMk/>
            <pc:sldMk cId="0" sldId="268"/>
            <ac:inkMk id="35" creationId="{59A0B580-B481-A9BC-19BB-58C6A22F3DA8}"/>
          </ac:inkMkLst>
        </pc:inkChg>
        <pc:inkChg chg="del">
          <ac:chgData name="Carlos Alberto Ruiz" userId="1d38f56b975e3fe5" providerId="Windows Live" clId="Web-{89860324-B482-4E2B-BA80-E4B3172F9192}" dt="2023-06-02T03:01:22.948" v="23"/>
          <ac:inkMkLst>
            <pc:docMk/>
            <pc:sldMk cId="0" sldId="268"/>
            <ac:inkMk id="36" creationId="{89639F8F-6935-EA88-232C-2FFC74FC5CC5}"/>
          </ac:inkMkLst>
        </pc:inkChg>
        <pc:inkChg chg="del">
          <ac:chgData name="Carlos Alberto Ruiz" userId="1d38f56b975e3fe5" providerId="Windows Live" clId="Web-{89860324-B482-4E2B-BA80-E4B3172F9192}" dt="2023-06-02T03:01:22.948" v="22"/>
          <ac:inkMkLst>
            <pc:docMk/>
            <pc:sldMk cId="0" sldId="268"/>
            <ac:inkMk id="38" creationId="{1330FB48-AD9F-E3CF-7A93-7BF912E48A17}"/>
          </ac:inkMkLst>
        </pc:inkChg>
        <pc:inkChg chg="del">
          <ac:chgData name="Carlos Alberto Ruiz" userId="1d38f56b975e3fe5" providerId="Windows Live" clId="Web-{89860324-B482-4E2B-BA80-E4B3172F9192}" dt="2023-06-02T03:01:22.948" v="21"/>
          <ac:inkMkLst>
            <pc:docMk/>
            <pc:sldMk cId="0" sldId="268"/>
            <ac:inkMk id="39" creationId="{ED3EB763-F494-9E13-A68F-8122D0EF9E13}"/>
          </ac:inkMkLst>
        </pc:inkChg>
        <pc:inkChg chg="del">
          <ac:chgData name="Carlos Alberto Ruiz" userId="1d38f56b975e3fe5" providerId="Windows Live" clId="Web-{89860324-B482-4E2B-BA80-E4B3172F9192}" dt="2023-06-02T03:01:16.198" v="2"/>
          <ac:inkMkLst>
            <pc:docMk/>
            <pc:sldMk cId="0" sldId="268"/>
            <ac:inkMk id="40" creationId="{EC2A2F6B-22E8-D110-A7AC-EF0673467C8D}"/>
          </ac:inkMkLst>
        </pc:inkChg>
        <pc:inkChg chg="del">
          <ac:chgData name="Carlos Alberto Ruiz" userId="1d38f56b975e3fe5" providerId="Windows Live" clId="Web-{89860324-B482-4E2B-BA80-E4B3172F9192}" dt="2023-06-02T03:01:16.198" v="1"/>
          <ac:inkMkLst>
            <pc:docMk/>
            <pc:sldMk cId="0" sldId="268"/>
            <ac:inkMk id="41" creationId="{79E77285-C0B7-2982-B07A-180D415B42BD}"/>
          </ac:inkMkLst>
        </pc:inkChg>
        <pc:inkChg chg="del">
          <ac:chgData name="Carlos Alberto Ruiz" userId="1d38f56b975e3fe5" providerId="Windows Live" clId="Web-{89860324-B482-4E2B-BA80-E4B3172F9192}" dt="2023-06-02T03:01:13.776" v="0"/>
          <ac:inkMkLst>
            <pc:docMk/>
            <pc:sldMk cId="0" sldId="268"/>
            <ac:inkMk id="42" creationId="{9993210B-517B-72E7-A1C5-F039BEA9B8F6}"/>
          </ac:inkMkLst>
        </pc:inkChg>
        <pc:inkChg chg="del">
          <ac:chgData name="Carlos Alberto Ruiz" userId="1d38f56b975e3fe5" providerId="Windows Live" clId="Web-{89860324-B482-4E2B-BA80-E4B3172F9192}" dt="2023-06-02T03:01:22.948" v="20"/>
          <ac:inkMkLst>
            <pc:docMk/>
            <pc:sldMk cId="0" sldId="268"/>
            <ac:inkMk id="43" creationId="{DE885FC8-FC55-B673-FC2B-4154D9193A0A}"/>
          </ac:inkMkLst>
        </pc:inkChg>
        <pc:inkChg chg="del">
          <ac:chgData name="Carlos Alberto Ruiz" userId="1d38f56b975e3fe5" providerId="Windows Live" clId="Web-{89860324-B482-4E2B-BA80-E4B3172F9192}" dt="2023-06-02T03:01:22.948" v="19"/>
          <ac:inkMkLst>
            <pc:docMk/>
            <pc:sldMk cId="0" sldId="268"/>
            <ac:inkMk id="44" creationId="{46AC1EBA-14AA-9ECF-BFC3-1C6423CE90A1}"/>
          </ac:inkMkLst>
        </pc:inkChg>
        <pc:inkChg chg="del">
          <ac:chgData name="Carlos Alberto Ruiz" userId="1d38f56b975e3fe5" providerId="Windows Live" clId="Web-{89860324-B482-4E2B-BA80-E4B3172F9192}" dt="2023-06-02T03:01:22.948" v="18"/>
          <ac:inkMkLst>
            <pc:docMk/>
            <pc:sldMk cId="0" sldId="268"/>
            <ac:inkMk id="45" creationId="{5778D865-266E-B426-18B7-CF140CB568F3}"/>
          </ac:inkMkLst>
        </pc:inkChg>
        <pc:inkChg chg="del">
          <ac:chgData name="Carlos Alberto Ruiz" userId="1d38f56b975e3fe5" providerId="Windows Live" clId="Web-{89860324-B482-4E2B-BA80-E4B3172F9192}" dt="2023-06-02T03:01:22.948" v="17"/>
          <ac:inkMkLst>
            <pc:docMk/>
            <pc:sldMk cId="0" sldId="268"/>
            <ac:inkMk id="49" creationId="{1FEB63BA-5630-28F3-6C94-FB11312990FC}"/>
          </ac:inkMkLst>
        </pc:inkChg>
        <pc:inkChg chg="del">
          <ac:chgData name="Carlos Alberto Ruiz" userId="1d38f56b975e3fe5" providerId="Windows Live" clId="Web-{89860324-B482-4E2B-BA80-E4B3172F9192}" dt="2023-06-02T03:01:22.948" v="16"/>
          <ac:inkMkLst>
            <pc:docMk/>
            <pc:sldMk cId="0" sldId="268"/>
            <ac:inkMk id="50" creationId="{515A40C6-06A9-A52B-F6EC-E5D555B02954}"/>
          </ac:inkMkLst>
        </pc:inkChg>
        <pc:inkChg chg="del">
          <ac:chgData name="Carlos Alberto Ruiz" userId="1d38f56b975e3fe5" providerId="Windows Live" clId="Web-{89860324-B482-4E2B-BA80-E4B3172F9192}" dt="2023-06-02T03:01:22.948" v="15"/>
          <ac:inkMkLst>
            <pc:docMk/>
            <pc:sldMk cId="0" sldId="268"/>
            <ac:inkMk id="51" creationId="{A36A8359-8B0C-EB0C-1BB8-4F0F6A134336}"/>
          </ac:inkMkLst>
        </pc:inkChg>
        <pc:inkChg chg="del">
          <ac:chgData name="Carlos Alberto Ruiz" userId="1d38f56b975e3fe5" providerId="Windows Live" clId="Web-{89860324-B482-4E2B-BA80-E4B3172F9192}" dt="2023-06-02T03:01:22.948" v="14"/>
          <ac:inkMkLst>
            <pc:docMk/>
            <pc:sldMk cId="0" sldId="268"/>
            <ac:inkMk id="52" creationId="{DA0B857E-8999-0A6E-9B13-89C8C942F35A}"/>
          </ac:inkMkLst>
        </pc:inkChg>
        <pc:inkChg chg="del">
          <ac:chgData name="Carlos Alberto Ruiz" userId="1d38f56b975e3fe5" providerId="Windows Live" clId="Web-{89860324-B482-4E2B-BA80-E4B3172F9192}" dt="2023-06-02T03:01:22.948" v="13"/>
          <ac:inkMkLst>
            <pc:docMk/>
            <pc:sldMk cId="0" sldId="268"/>
            <ac:inkMk id="53" creationId="{C537DE6F-081C-973F-8AFE-72F55E2FD4F5}"/>
          </ac:inkMkLst>
        </pc:inkChg>
        <pc:inkChg chg="del">
          <ac:chgData name="Carlos Alberto Ruiz" userId="1d38f56b975e3fe5" providerId="Windows Live" clId="Web-{89860324-B482-4E2B-BA80-E4B3172F9192}" dt="2023-06-02T03:01:22.948" v="12"/>
          <ac:inkMkLst>
            <pc:docMk/>
            <pc:sldMk cId="0" sldId="268"/>
            <ac:inkMk id="54" creationId="{2AE990D1-21A9-A4A6-549F-0979DF83A58B}"/>
          </ac:inkMkLst>
        </pc:inkChg>
        <pc:inkChg chg="del">
          <ac:chgData name="Carlos Alberto Ruiz" userId="1d38f56b975e3fe5" providerId="Windows Live" clId="Web-{89860324-B482-4E2B-BA80-E4B3172F9192}" dt="2023-06-02T03:01:22.948" v="11"/>
          <ac:inkMkLst>
            <pc:docMk/>
            <pc:sldMk cId="0" sldId="268"/>
            <ac:inkMk id="55" creationId="{72F7602C-863E-73FF-9330-65DBE1312F97}"/>
          </ac:inkMkLst>
        </pc:inkChg>
        <pc:inkChg chg="del">
          <ac:chgData name="Carlos Alberto Ruiz" userId="1d38f56b975e3fe5" providerId="Windows Live" clId="Web-{89860324-B482-4E2B-BA80-E4B3172F9192}" dt="2023-06-02T03:01:22.948" v="10"/>
          <ac:inkMkLst>
            <pc:docMk/>
            <pc:sldMk cId="0" sldId="268"/>
            <ac:inkMk id="56" creationId="{1A77DC24-595E-FE20-1C8D-40DA13CB9D40}"/>
          </ac:inkMkLst>
        </pc:inkChg>
        <pc:inkChg chg="del">
          <ac:chgData name="Carlos Alberto Ruiz" userId="1d38f56b975e3fe5" providerId="Windows Live" clId="Web-{89860324-B482-4E2B-BA80-E4B3172F9192}" dt="2023-06-02T03:01:22.948" v="9"/>
          <ac:inkMkLst>
            <pc:docMk/>
            <pc:sldMk cId="0" sldId="268"/>
            <ac:inkMk id="57" creationId="{BBF244ED-69AF-BEC8-15FC-31D2D29B4239}"/>
          </ac:inkMkLst>
        </pc:inkChg>
        <pc:inkChg chg="del">
          <ac:chgData name="Carlos Alberto Ruiz" userId="1d38f56b975e3fe5" providerId="Windows Live" clId="Web-{89860324-B482-4E2B-BA80-E4B3172F9192}" dt="2023-06-02T03:01:22.948" v="8"/>
          <ac:inkMkLst>
            <pc:docMk/>
            <pc:sldMk cId="0" sldId="268"/>
            <ac:inkMk id="58" creationId="{218364D6-376D-9052-0A65-3EB3160B956A}"/>
          </ac:inkMkLst>
        </pc:inkChg>
        <pc:inkChg chg="del">
          <ac:chgData name="Carlos Alberto Ruiz" userId="1d38f56b975e3fe5" providerId="Windows Live" clId="Web-{89860324-B482-4E2B-BA80-E4B3172F9192}" dt="2023-06-02T03:01:22.948" v="7"/>
          <ac:inkMkLst>
            <pc:docMk/>
            <pc:sldMk cId="0" sldId="268"/>
            <ac:inkMk id="59" creationId="{15BD1254-6AD4-7B7F-84D0-8DAC6AD5ACBE}"/>
          </ac:inkMkLst>
        </pc:inkChg>
        <pc:inkChg chg="del">
          <ac:chgData name="Carlos Alberto Ruiz" userId="1d38f56b975e3fe5" providerId="Windows Live" clId="Web-{89860324-B482-4E2B-BA80-E4B3172F9192}" dt="2023-06-02T03:01:22.948" v="6"/>
          <ac:inkMkLst>
            <pc:docMk/>
            <pc:sldMk cId="0" sldId="268"/>
            <ac:inkMk id="60" creationId="{511241A0-49C1-4E0D-48D4-9C031CE8ECD8}"/>
          </ac:inkMkLst>
        </pc:inkChg>
        <pc:inkChg chg="del">
          <ac:chgData name="Carlos Alberto Ruiz" userId="1d38f56b975e3fe5" providerId="Windows Live" clId="Web-{89860324-B482-4E2B-BA80-E4B3172F9192}" dt="2023-06-02T03:01:22.948" v="5"/>
          <ac:inkMkLst>
            <pc:docMk/>
            <pc:sldMk cId="0" sldId="268"/>
            <ac:inkMk id="61" creationId="{C6B39591-7B5C-251F-0A21-048EB1CBB6B4}"/>
          </ac:inkMkLst>
        </pc:inkChg>
        <pc:inkChg chg="del">
          <ac:chgData name="Carlos Alberto Ruiz" userId="1d38f56b975e3fe5" providerId="Windows Live" clId="Web-{89860324-B482-4E2B-BA80-E4B3172F9192}" dt="2023-06-02T03:01:22.948" v="4"/>
          <ac:inkMkLst>
            <pc:docMk/>
            <pc:sldMk cId="0" sldId="268"/>
            <ac:inkMk id="62" creationId="{431B327E-1E5B-0F21-73EB-8CFB95044105}"/>
          </ac:inkMkLst>
        </pc:inkChg>
        <pc:inkChg chg="del">
          <ac:chgData name="Carlos Alberto Ruiz" userId="1d38f56b975e3fe5" providerId="Windows Live" clId="Web-{89860324-B482-4E2B-BA80-E4B3172F9192}" dt="2023-06-02T03:01:22.948" v="3"/>
          <ac:inkMkLst>
            <pc:docMk/>
            <pc:sldMk cId="0" sldId="268"/>
            <ac:inkMk id="63" creationId="{85829F09-25E4-D9A1-5EB3-4C0E1E56CC75}"/>
          </ac:inkMkLst>
        </pc:inkChg>
      </pc:sldChg>
    </pc:docChg>
  </pc:docChgLst>
  <pc:docChgLst>
    <pc:chgData name="Carlos Alberto Ruiz" userId="1d38f56b975e3fe5" providerId="Windows Live" clId="Web-{C6A49AD0-3E08-4BC3-8F0A-9A7C603D3574}"/>
    <pc:docChg chg="modSld">
      <pc:chgData name="Carlos Alberto Ruiz" userId="1d38f56b975e3fe5" providerId="Windows Live" clId="Web-{C6A49AD0-3E08-4BC3-8F0A-9A7C603D3574}" dt="2023-06-02T02:59:39.370" v="86"/>
      <pc:docMkLst>
        <pc:docMk/>
      </pc:docMkLst>
      <pc:sldChg chg="addSp delSp">
        <pc:chgData name="Carlos Alberto Ruiz" userId="1d38f56b975e3fe5" providerId="Windows Live" clId="Web-{C6A49AD0-3E08-4BC3-8F0A-9A7C603D3574}" dt="2023-06-02T02:59:39.370" v="86"/>
        <pc:sldMkLst>
          <pc:docMk/>
          <pc:sldMk cId="0" sldId="268"/>
        </pc:sldMkLst>
        <pc:inkChg chg="add del">
          <ac:chgData name="Carlos Alberto Ruiz" userId="1d38f56b975e3fe5" providerId="Windows Live" clId="Web-{C6A49AD0-3E08-4BC3-8F0A-9A7C603D3574}" dt="2023-06-02T02:50:16.590" v="3"/>
          <ac:inkMkLst>
            <pc:docMk/>
            <pc:sldMk cId="0" sldId="268"/>
            <ac:inkMk id="2" creationId="{19387A09-AA52-650D-D20D-769C405FC89A}"/>
          </ac:inkMkLst>
        </pc:inkChg>
        <pc:inkChg chg="add del">
          <ac:chgData name="Carlos Alberto Ruiz" userId="1d38f56b975e3fe5" providerId="Windows Live" clId="Web-{C6A49AD0-3E08-4BC3-8F0A-9A7C603D3574}" dt="2023-06-02T02:50:14.184" v="2"/>
          <ac:inkMkLst>
            <pc:docMk/>
            <pc:sldMk cId="0" sldId="268"/>
            <ac:inkMk id="3" creationId="{D4433655-63E1-F553-62AD-3B8E813F6AC7}"/>
          </ac:inkMkLst>
        </pc:inkChg>
        <pc:inkChg chg="add del">
          <ac:chgData name="Carlos Alberto Ruiz" userId="1d38f56b975e3fe5" providerId="Windows Live" clId="Web-{C6A49AD0-3E08-4BC3-8F0A-9A7C603D3574}" dt="2023-06-02T02:51:30.983" v="5"/>
          <ac:inkMkLst>
            <pc:docMk/>
            <pc:sldMk cId="0" sldId="268"/>
            <ac:inkMk id="4" creationId="{BE0977DD-329C-D3F2-C32A-25BC66B7EFFE}"/>
          </ac:inkMkLst>
        </pc:inkChg>
        <pc:inkChg chg="add del">
          <ac:chgData name="Carlos Alberto Ruiz" userId="1d38f56b975e3fe5" providerId="Windows Live" clId="Web-{C6A49AD0-3E08-4BC3-8F0A-9A7C603D3574}" dt="2023-06-02T02:51:52.530" v="7"/>
          <ac:inkMkLst>
            <pc:docMk/>
            <pc:sldMk cId="0" sldId="268"/>
            <ac:inkMk id="5" creationId="{F7F2A84F-29A2-D88E-E6D7-5C599A04CD61}"/>
          </ac:inkMkLst>
        </pc:inkChg>
        <pc:inkChg chg="add">
          <ac:chgData name="Carlos Alberto Ruiz" userId="1d38f56b975e3fe5" providerId="Windows Live" clId="Web-{C6A49AD0-3E08-4BC3-8F0A-9A7C603D3574}" dt="2023-06-02T02:53:08.407" v="8"/>
          <ac:inkMkLst>
            <pc:docMk/>
            <pc:sldMk cId="0" sldId="268"/>
            <ac:inkMk id="6" creationId="{A17E24CA-660F-9674-5DE3-263A34B460DE}"/>
          </ac:inkMkLst>
        </pc:inkChg>
        <pc:inkChg chg="add">
          <ac:chgData name="Carlos Alberto Ruiz" userId="1d38f56b975e3fe5" providerId="Windows Live" clId="Web-{C6A49AD0-3E08-4BC3-8F0A-9A7C603D3574}" dt="2023-06-02T02:53:57.221" v="9"/>
          <ac:inkMkLst>
            <pc:docMk/>
            <pc:sldMk cId="0" sldId="268"/>
            <ac:inkMk id="7" creationId="{0D97E78F-2E63-1CB1-130A-A59F46E8DD50}"/>
          </ac:inkMkLst>
        </pc:inkChg>
        <pc:inkChg chg="add del">
          <ac:chgData name="Carlos Alberto Ruiz" userId="1d38f56b975e3fe5" providerId="Windows Live" clId="Web-{C6A49AD0-3E08-4BC3-8F0A-9A7C603D3574}" dt="2023-06-02T02:56:28.006" v="14"/>
          <ac:inkMkLst>
            <pc:docMk/>
            <pc:sldMk cId="0" sldId="268"/>
            <ac:inkMk id="8" creationId="{464C43A5-2D38-10C8-81F9-AE5F8B2CFBAB}"/>
          </ac:inkMkLst>
        </pc:inkChg>
        <pc:inkChg chg="add del">
          <ac:chgData name="Carlos Alberto Ruiz" userId="1d38f56b975e3fe5" providerId="Windows Live" clId="Web-{C6A49AD0-3E08-4BC3-8F0A-9A7C603D3574}" dt="2023-06-02T02:56:31.350" v="16"/>
          <ac:inkMkLst>
            <pc:docMk/>
            <pc:sldMk cId="0" sldId="268"/>
            <ac:inkMk id="9" creationId="{88EFED7A-B618-00A2-9748-4B16BBDCAF58}"/>
          </ac:inkMkLst>
        </pc:inkChg>
        <pc:inkChg chg="add">
          <ac:chgData name="Carlos Alberto Ruiz" userId="1d38f56b975e3fe5" providerId="Windows Live" clId="Web-{C6A49AD0-3E08-4BC3-8F0A-9A7C603D3574}" dt="2023-06-02T02:56:38.178" v="17"/>
          <ac:inkMkLst>
            <pc:docMk/>
            <pc:sldMk cId="0" sldId="268"/>
            <ac:inkMk id="10" creationId="{4C10C40E-EF45-BD87-FFBF-4855B6796287}"/>
          </ac:inkMkLst>
        </pc:inkChg>
        <pc:inkChg chg="add">
          <ac:chgData name="Carlos Alberto Ruiz" userId="1d38f56b975e3fe5" providerId="Windows Live" clId="Web-{C6A49AD0-3E08-4BC3-8F0A-9A7C603D3574}" dt="2023-06-02T02:56:45.882" v="18"/>
          <ac:inkMkLst>
            <pc:docMk/>
            <pc:sldMk cId="0" sldId="268"/>
            <ac:inkMk id="11" creationId="{54D50D85-5AAF-1D52-C766-7FF699120B4E}"/>
          </ac:inkMkLst>
        </pc:inkChg>
        <pc:inkChg chg="add">
          <ac:chgData name="Carlos Alberto Ruiz" userId="1d38f56b975e3fe5" providerId="Windows Live" clId="Web-{C6A49AD0-3E08-4BC3-8F0A-9A7C603D3574}" dt="2023-06-02T02:56:48.366" v="19"/>
          <ac:inkMkLst>
            <pc:docMk/>
            <pc:sldMk cId="0" sldId="268"/>
            <ac:inkMk id="12" creationId="{408BFDFE-2A09-1813-2388-3E2D6A700CB8}"/>
          </ac:inkMkLst>
        </pc:inkChg>
        <pc:inkChg chg="add">
          <ac:chgData name="Carlos Alberto Ruiz" userId="1d38f56b975e3fe5" providerId="Windows Live" clId="Web-{C6A49AD0-3E08-4BC3-8F0A-9A7C603D3574}" dt="2023-06-02T02:56:48.866" v="20"/>
          <ac:inkMkLst>
            <pc:docMk/>
            <pc:sldMk cId="0" sldId="268"/>
            <ac:inkMk id="13" creationId="{4B523C3F-F504-FFB7-A662-BEE360EF56ED}"/>
          </ac:inkMkLst>
        </pc:inkChg>
        <pc:inkChg chg="add">
          <ac:chgData name="Carlos Alberto Ruiz" userId="1d38f56b975e3fe5" providerId="Windows Live" clId="Web-{C6A49AD0-3E08-4BC3-8F0A-9A7C603D3574}" dt="2023-06-02T02:56:50.335" v="21"/>
          <ac:inkMkLst>
            <pc:docMk/>
            <pc:sldMk cId="0" sldId="268"/>
            <ac:inkMk id="14" creationId="{9228D2AD-40A7-C071-C451-2FA50D3A11F1}"/>
          </ac:inkMkLst>
        </pc:inkChg>
        <pc:inkChg chg="add">
          <ac:chgData name="Carlos Alberto Ruiz" userId="1d38f56b975e3fe5" providerId="Windows Live" clId="Web-{C6A49AD0-3E08-4BC3-8F0A-9A7C603D3574}" dt="2023-06-02T02:56:52.804" v="22"/>
          <ac:inkMkLst>
            <pc:docMk/>
            <pc:sldMk cId="0" sldId="268"/>
            <ac:inkMk id="15" creationId="{E89698DA-05B7-22BE-3959-A9D479E1159E}"/>
          </ac:inkMkLst>
        </pc:inkChg>
        <pc:inkChg chg="add">
          <ac:chgData name="Carlos Alberto Ruiz" userId="1d38f56b975e3fe5" providerId="Windows Live" clId="Web-{C6A49AD0-3E08-4BC3-8F0A-9A7C603D3574}" dt="2023-06-02T02:57:04.632" v="23"/>
          <ac:inkMkLst>
            <pc:docMk/>
            <pc:sldMk cId="0" sldId="268"/>
            <ac:inkMk id="16" creationId="{2D4511D4-DFA8-B644-D21C-7A382F06FAAC}"/>
          </ac:inkMkLst>
        </pc:inkChg>
        <pc:inkChg chg="add">
          <ac:chgData name="Carlos Alberto Ruiz" userId="1d38f56b975e3fe5" providerId="Windows Live" clId="Web-{C6A49AD0-3E08-4BC3-8F0A-9A7C603D3574}" dt="2023-06-02T02:57:10.663" v="24"/>
          <ac:inkMkLst>
            <pc:docMk/>
            <pc:sldMk cId="0" sldId="268"/>
            <ac:inkMk id="17" creationId="{7FC38FDB-6563-2C44-7D1B-CEFC57174246}"/>
          </ac:inkMkLst>
        </pc:inkChg>
        <pc:inkChg chg="add">
          <ac:chgData name="Carlos Alberto Ruiz" userId="1d38f56b975e3fe5" providerId="Windows Live" clId="Web-{C6A49AD0-3E08-4BC3-8F0A-9A7C603D3574}" dt="2023-06-02T02:57:13.070" v="25"/>
          <ac:inkMkLst>
            <pc:docMk/>
            <pc:sldMk cId="0" sldId="268"/>
            <ac:inkMk id="18" creationId="{7FB1E2D8-0735-8409-4DBE-5FA8C23042FE}"/>
          </ac:inkMkLst>
        </pc:inkChg>
        <pc:inkChg chg="add">
          <ac:chgData name="Carlos Alberto Ruiz" userId="1d38f56b975e3fe5" providerId="Windows Live" clId="Web-{C6A49AD0-3E08-4BC3-8F0A-9A7C603D3574}" dt="2023-06-02T02:57:13.242" v="26"/>
          <ac:inkMkLst>
            <pc:docMk/>
            <pc:sldMk cId="0" sldId="268"/>
            <ac:inkMk id="19" creationId="{FC2D6E98-938C-4792-2DC1-5EA9A50C1A4C}"/>
          </ac:inkMkLst>
        </pc:inkChg>
        <pc:inkChg chg="add">
          <ac:chgData name="Carlos Alberto Ruiz" userId="1d38f56b975e3fe5" providerId="Windows Live" clId="Web-{C6A49AD0-3E08-4BC3-8F0A-9A7C603D3574}" dt="2023-06-02T02:57:13.335" v="27"/>
          <ac:inkMkLst>
            <pc:docMk/>
            <pc:sldMk cId="0" sldId="268"/>
            <ac:inkMk id="20" creationId="{DAC4D402-51E0-D648-2070-A79709D84C71}"/>
          </ac:inkMkLst>
        </pc:inkChg>
        <pc:inkChg chg="add">
          <ac:chgData name="Carlos Alberto Ruiz" userId="1d38f56b975e3fe5" providerId="Windows Live" clId="Web-{C6A49AD0-3E08-4BC3-8F0A-9A7C603D3574}" dt="2023-06-02T02:57:13.789" v="28"/>
          <ac:inkMkLst>
            <pc:docMk/>
            <pc:sldMk cId="0" sldId="268"/>
            <ac:inkMk id="21" creationId="{DC214967-0BC9-7216-285E-816E4C3D7205}"/>
          </ac:inkMkLst>
        </pc:inkChg>
        <pc:inkChg chg="add">
          <ac:chgData name="Carlos Alberto Ruiz" userId="1d38f56b975e3fe5" providerId="Windows Live" clId="Web-{C6A49AD0-3E08-4BC3-8F0A-9A7C603D3574}" dt="2023-06-02T02:57:15.445" v="29"/>
          <ac:inkMkLst>
            <pc:docMk/>
            <pc:sldMk cId="0" sldId="268"/>
            <ac:inkMk id="22" creationId="{82CAF4C7-873E-3A10-0C26-66D20EF4F053}"/>
          </ac:inkMkLst>
        </pc:inkChg>
        <pc:inkChg chg="add">
          <ac:chgData name="Carlos Alberto Ruiz" userId="1d38f56b975e3fe5" providerId="Windows Live" clId="Web-{C6A49AD0-3E08-4BC3-8F0A-9A7C603D3574}" dt="2023-06-02T02:57:18.867" v="30"/>
          <ac:inkMkLst>
            <pc:docMk/>
            <pc:sldMk cId="0" sldId="268"/>
            <ac:inkMk id="23" creationId="{89F41091-E4D9-BA54-A066-991B9237188F}"/>
          </ac:inkMkLst>
        </pc:inkChg>
        <pc:inkChg chg="add">
          <ac:chgData name="Carlos Alberto Ruiz" userId="1d38f56b975e3fe5" providerId="Windows Live" clId="Web-{C6A49AD0-3E08-4BC3-8F0A-9A7C603D3574}" dt="2023-06-02T02:57:19.336" v="31"/>
          <ac:inkMkLst>
            <pc:docMk/>
            <pc:sldMk cId="0" sldId="268"/>
            <ac:inkMk id="24" creationId="{2020DD39-9261-B106-08FD-3E397EE003D5}"/>
          </ac:inkMkLst>
        </pc:inkChg>
        <pc:inkChg chg="add">
          <ac:chgData name="Carlos Alberto Ruiz" userId="1d38f56b975e3fe5" providerId="Windows Live" clId="Web-{C6A49AD0-3E08-4BC3-8F0A-9A7C603D3574}" dt="2023-06-02T02:57:21.429" v="32"/>
          <ac:inkMkLst>
            <pc:docMk/>
            <pc:sldMk cId="0" sldId="268"/>
            <ac:inkMk id="25" creationId="{06826619-F65C-6F01-5BAA-06602BBF88E1}"/>
          </ac:inkMkLst>
        </pc:inkChg>
        <pc:inkChg chg="add">
          <ac:chgData name="Carlos Alberto Ruiz" userId="1d38f56b975e3fe5" providerId="Windows Live" clId="Web-{C6A49AD0-3E08-4BC3-8F0A-9A7C603D3574}" dt="2023-06-02T02:57:22.023" v="33"/>
          <ac:inkMkLst>
            <pc:docMk/>
            <pc:sldMk cId="0" sldId="268"/>
            <ac:inkMk id="26" creationId="{889D81FC-89D5-A830-3DB5-8AB200690CEE}"/>
          </ac:inkMkLst>
        </pc:inkChg>
        <pc:inkChg chg="add">
          <ac:chgData name="Carlos Alberto Ruiz" userId="1d38f56b975e3fe5" providerId="Windows Live" clId="Web-{C6A49AD0-3E08-4BC3-8F0A-9A7C603D3574}" dt="2023-06-02T02:57:23.726" v="34"/>
          <ac:inkMkLst>
            <pc:docMk/>
            <pc:sldMk cId="0" sldId="268"/>
            <ac:inkMk id="27" creationId="{6F484119-160D-AD33-3632-F700AEA489DB}"/>
          </ac:inkMkLst>
        </pc:inkChg>
        <pc:inkChg chg="add">
          <ac:chgData name="Carlos Alberto Ruiz" userId="1d38f56b975e3fe5" providerId="Windows Live" clId="Web-{C6A49AD0-3E08-4BC3-8F0A-9A7C603D3574}" dt="2023-06-02T02:57:25.133" v="35"/>
          <ac:inkMkLst>
            <pc:docMk/>
            <pc:sldMk cId="0" sldId="268"/>
            <ac:inkMk id="28" creationId="{FB951FD3-DE96-C62B-3A99-418AEEDF24DB}"/>
          </ac:inkMkLst>
        </pc:inkChg>
        <pc:inkChg chg="add">
          <ac:chgData name="Carlos Alberto Ruiz" userId="1d38f56b975e3fe5" providerId="Windows Live" clId="Web-{C6A49AD0-3E08-4BC3-8F0A-9A7C603D3574}" dt="2023-06-02T02:57:25.695" v="36"/>
          <ac:inkMkLst>
            <pc:docMk/>
            <pc:sldMk cId="0" sldId="268"/>
            <ac:inkMk id="29" creationId="{58CD4563-97A3-3F87-3566-DE42DEE21FCF}"/>
          </ac:inkMkLst>
        </pc:inkChg>
        <pc:inkChg chg="add">
          <ac:chgData name="Carlos Alberto Ruiz" userId="1d38f56b975e3fe5" providerId="Windows Live" clId="Web-{C6A49AD0-3E08-4BC3-8F0A-9A7C603D3574}" dt="2023-06-02T02:57:31.055" v="37"/>
          <ac:inkMkLst>
            <pc:docMk/>
            <pc:sldMk cId="0" sldId="268"/>
            <ac:inkMk id="30" creationId="{459250EC-766F-B8D0-C2F4-685A3C4D158C}"/>
          </ac:inkMkLst>
        </pc:inkChg>
        <pc:inkChg chg="add">
          <ac:chgData name="Carlos Alberto Ruiz" userId="1d38f56b975e3fe5" providerId="Windows Live" clId="Web-{C6A49AD0-3E08-4BC3-8F0A-9A7C603D3574}" dt="2023-06-02T02:57:39.149" v="38"/>
          <ac:inkMkLst>
            <pc:docMk/>
            <pc:sldMk cId="0" sldId="268"/>
            <ac:inkMk id="31" creationId="{0D294045-C49D-82F6-940F-2C75389F833F}"/>
          </ac:inkMkLst>
        </pc:inkChg>
        <pc:inkChg chg="add">
          <ac:chgData name="Carlos Alberto Ruiz" userId="1d38f56b975e3fe5" providerId="Windows Live" clId="Web-{C6A49AD0-3E08-4BC3-8F0A-9A7C603D3574}" dt="2023-06-02T02:57:39.320" v="39"/>
          <ac:inkMkLst>
            <pc:docMk/>
            <pc:sldMk cId="0" sldId="268"/>
            <ac:inkMk id="32" creationId="{291E8A1D-A654-3A9A-9692-A093F13D33DE}"/>
          </ac:inkMkLst>
        </pc:inkChg>
        <pc:inkChg chg="add">
          <ac:chgData name="Carlos Alberto Ruiz" userId="1d38f56b975e3fe5" providerId="Windows Live" clId="Web-{C6A49AD0-3E08-4BC3-8F0A-9A7C603D3574}" dt="2023-06-02T02:57:39.961" v="40"/>
          <ac:inkMkLst>
            <pc:docMk/>
            <pc:sldMk cId="0" sldId="268"/>
            <ac:inkMk id="33" creationId="{045ADAC0-AE26-FF45-DA6C-6B9DA35A681E}"/>
          </ac:inkMkLst>
        </pc:inkChg>
        <pc:inkChg chg="add">
          <ac:chgData name="Carlos Alberto Ruiz" userId="1d38f56b975e3fe5" providerId="Windows Live" clId="Web-{C6A49AD0-3E08-4BC3-8F0A-9A7C603D3574}" dt="2023-06-02T02:57:40.742" v="41"/>
          <ac:inkMkLst>
            <pc:docMk/>
            <pc:sldMk cId="0" sldId="268"/>
            <ac:inkMk id="34" creationId="{16279CB9-DF03-3C9F-B7F3-7DFC3CF56CEF}"/>
          </ac:inkMkLst>
        </pc:inkChg>
        <pc:inkChg chg="add">
          <ac:chgData name="Carlos Alberto Ruiz" userId="1d38f56b975e3fe5" providerId="Windows Live" clId="Web-{C6A49AD0-3E08-4BC3-8F0A-9A7C603D3574}" dt="2023-06-02T02:57:43.305" v="42"/>
          <ac:inkMkLst>
            <pc:docMk/>
            <pc:sldMk cId="0" sldId="268"/>
            <ac:inkMk id="35" creationId="{59A0B580-B481-A9BC-19BB-58C6A22F3DA8}"/>
          </ac:inkMkLst>
        </pc:inkChg>
        <pc:inkChg chg="add">
          <ac:chgData name="Carlos Alberto Ruiz" userId="1d38f56b975e3fe5" providerId="Windows Live" clId="Web-{C6A49AD0-3E08-4BC3-8F0A-9A7C603D3574}" dt="2023-06-02T02:57:44.852" v="43"/>
          <ac:inkMkLst>
            <pc:docMk/>
            <pc:sldMk cId="0" sldId="268"/>
            <ac:inkMk id="36" creationId="{89639F8F-6935-EA88-232C-2FFC74FC5CC5}"/>
          </ac:inkMkLst>
        </pc:inkChg>
        <pc:inkChg chg="add del">
          <ac:chgData name="Carlos Alberto Ruiz" userId="1d38f56b975e3fe5" providerId="Windows Live" clId="Web-{C6A49AD0-3E08-4BC3-8F0A-9A7C603D3574}" dt="2023-06-02T02:57:49.399" v="45"/>
          <ac:inkMkLst>
            <pc:docMk/>
            <pc:sldMk cId="0" sldId="268"/>
            <ac:inkMk id="37" creationId="{4A4D18BE-7067-6228-F452-92921D23B851}"/>
          </ac:inkMkLst>
        </pc:inkChg>
        <pc:inkChg chg="add">
          <ac:chgData name="Carlos Alberto Ruiz" userId="1d38f56b975e3fe5" providerId="Windows Live" clId="Web-{C6A49AD0-3E08-4BC3-8F0A-9A7C603D3574}" dt="2023-06-02T02:57:53.040" v="46"/>
          <ac:inkMkLst>
            <pc:docMk/>
            <pc:sldMk cId="0" sldId="268"/>
            <ac:inkMk id="38" creationId="{1330FB48-AD9F-E3CF-7A93-7BF912E48A17}"/>
          </ac:inkMkLst>
        </pc:inkChg>
        <pc:inkChg chg="add">
          <ac:chgData name="Carlos Alberto Ruiz" userId="1d38f56b975e3fe5" providerId="Windows Live" clId="Web-{C6A49AD0-3E08-4BC3-8F0A-9A7C603D3574}" dt="2023-06-02T02:58:02.227" v="47"/>
          <ac:inkMkLst>
            <pc:docMk/>
            <pc:sldMk cId="0" sldId="268"/>
            <ac:inkMk id="39" creationId="{ED3EB763-F494-9E13-A68F-8122D0EF9E13}"/>
          </ac:inkMkLst>
        </pc:inkChg>
        <pc:inkChg chg="add">
          <ac:chgData name="Carlos Alberto Ruiz" userId="1d38f56b975e3fe5" providerId="Windows Live" clId="Web-{C6A49AD0-3E08-4BC3-8F0A-9A7C603D3574}" dt="2023-06-02T02:58:02.977" v="48"/>
          <ac:inkMkLst>
            <pc:docMk/>
            <pc:sldMk cId="0" sldId="268"/>
            <ac:inkMk id="40" creationId="{EC2A2F6B-22E8-D110-A7AC-EF0673467C8D}"/>
          </ac:inkMkLst>
        </pc:inkChg>
        <pc:inkChg chg="add">
          <ac:chgData name="Carlos Alberto Ruiz" userId="1d38f56b975e3fe5" providerId="Windows Live" clId="Web-{C6A49AD0-3E08-4BC3-8F0A-9A7C603D3574}" dt="2023-06-02T02:58:04.509" v="49"/>
          <ac:inkMkLst>
            <pc:docMk/>
            <pc:sldMk cId="0" sldId="268"/>
            <ac:inkMk id="41" creationId="{79E77285-C0B7-2982-B07A-180D415B42BD}"/>
          </ac:inkMkLst>
        </pc:inkChg>
        <pc:inkChg chg="add">
          <ac:chgData name="Carlos Alberto Ruiz" userId="1d38f56b975e3fe5" providerId="Windows Live" clId="Web-{C6A49AD0-3E08-4BC3-8F0A-9A7C603D3574}" dt="2023-06-02T02:58:05.227" v="50"/>
          <ac:inkMkLst>
            <pc:docMk/>
            <pc:sldMk cId="0" sldId="268"/>
            <ac:inkMk id="42" creationId="{9993210B-517B-72E7-A1C5-F039BEA9B8F6}"/>
          </ac:inkMkLst>
        </pc:inkChg>
        <pc:inkChg chg="add">
          <ac:chgData name="Carlos Alberto Ruiz" userId="1d38f56b975e3fe5" providerId="Windows Live" clId="Web-{C6A49AD0-3E08-4BC3-8F0A-9A7C603D3574}" dt="2023-06-02T02:58:06.602" v="51"/>
          <ac:inkMkLst>
            <pc:docMk/>
            <pc:sldMk cId="0" sldId="268"/>
            <ac:inkMk id="43" creationId="{DE885FC8-FC55-B673-FC2B-4154D9193A0A}"/>
          </ac:inkMkLst>
        </pc:inkChg>
        <pc:inkChg chg="add">
          <ac:chgData name="Carlos Alberto Ruiz" userId="1d38f56b975e3fe5" providerId="Windows Live" clId="Web-{C6A49AD0-3E08-4BC3-8F0A-9A7C603D3574}" dt="2023-06-02T02:58:09.681" v="52"/>
          <ac:inkMkLst>
            <pc:docMk/>
            <pc:sldMk cId="0" sldId="268"/>
            <ac:inkMk id="44" creationId="{46AC1EBA-14AA-9ECF-BFC3-1C6423CE90A1}"/>
          </ac:inkMkLst>
        </pc:inkChg>
        <pc:inkChg chg="add">
          <ac:chgData name="Carlos Alberto Ruiz" userId="1d38f56b975e3fe5" providerId="Windows Live" clId="Web-{C6A49AD0-3E08-4BC3-8F0A-9A7C603D3574}" dt="2023-06-02T02:58:10.071" v="53"/>
          <ac:inkMkLst>
            <pc:docMk/>
            <pc:sldMk cId="0" sldId="268"/>
            <ac:inkMk id="45" creationId="{5778D865-266E-B426-18B7-CF140CB568F3}"/>
          </ac:inkMkLst>
        </pc:inkChg>
        <pc:inkChg chg="add del">
          <ac:chgData name="Carlos Alberto Ruiz" userId="1d38f56b975e3fe5" providerId="Windows Live" clId="Web-{C6A49AD0-3E08-4BC3-8F0A-9A7C603D3574}" dt="2023-06-02T02:58:21.650" v="59"/>
          <ac:inkMkLst>
            <pc:docMk/>
            <pc:sldMk cId="0" sldId="268"/>
            <ac:inkMk id="46" creationId="{A8925D56-0BB2-B374-F2D9-E13E09676E81}"/>
          </ac:inkMkLst>
        </pc:inkChg>
        <pc:inkChg chg="add del">
          <ac:chgData name="Carlos Alberto Ruiz" userId="1d38f56b975e3fe5" providerId="Windows Live" clId="Web-{C6A49AD0-3E08-4BC3-8F0A-9A7C603D3574}" dt="2023-06-02T02:58:20.806" v="58"/>
          <ac:inkMkLst>
            <pc:docMk/>
            <pc:sldMk cId="0" sldId="268"/>
            <ac:inkMk id="47" creationId="{E1F4A5AC-44D0-51F1-E6DB-B31C47AB2865}"/>
          </ac:inkMkLst>
        </pc:inkChg>
        <pc:inkChg chg="add del">
          <ac:chgData name="Carlos Alberto Ruiz" userId="1d38f56b975e3fe5" providerId="Windows Live" clId="Web-{C6A49AD0-3E08-4BC3-8F0A-9A7C603D3574}" dt="2023-06-02T02:58:20.212" v="57"/>
          <ac:inkMkLst>
            <pc:docMk/>
            <pc:sldMk cId="0" sldId="268"/>
            <ac:inkMk id="48" creationId="{2DA8D8E5-D966-985C-DB58-09D833685E64}"/>
          </ac:inkMkLst>
        </pc:inkChg>
        <pc:inkChg chg="add">
          <ac:chgData name="Carlos Alberto Ruiz" userId="1d38f56b975e3fe5" providerId="Windows Live" clId="Web-{C6A49AD0-3E08-4BC3-8F0A-9A7C603D3574}" dt="2023-06-02T02:58:25.259" v="60"/>
          <ac:inkMkLst>
            <pc:docMk/>
            <pc:sldMk cId="0" sldId="268"/>
            <ac:inkMk id="49" creationId="{1FEB63BA-5630-28F3-6C94-FB11312990FC}"/>
          </ac:inkMkLst>
        </pc:inkChg>
        <pc:inkChg chg="add">
          <ac:chgData name="Carlos Alberto Ruiz" userId="1d38f56b975e3fe5" providerId="Windows Live" clId="Web-{C6A49AD0-3E08-4BC3-8F0A-9A7C603D3574}" dt="2023-06-02T02:58:28.103" v="61"/>
          <ac:inkMkLst>
            <pc:docMk/>
            <pc:sldMk cId="0" sldId="268"/>
            <ac:inkMk id="50" creationId="{515A40C6-06A9-A52B-F6EC-E5D555B02954}"/>
          </ac:inkMkLst>
        </pc:inkChg>
        <pc:inkChg chg="add">
          <ac:chgData name="Carlos Alberto Ruiz" userId="1d38f56b975e3fe5" providerId="Windows Live" clId="Web-{C6A49AD0-3E08-4BC3-8F0A-9A7C603D3574}" dt="2023-06-02T02:58:28.884" v="62"/>
          <ac:inkMkLst>
            <pc:docMk/>
            <pc:sldMk cId="0" sldId="268"/>
            <ac:inkMk id="51" creationId="{A36A8359-8B0C-EB0C-1BB8-4F0F6A134336}"/>
          </ac:inkMkLst>
        </pc:inkChg>
        <pc:inkChg chg="add">
          <ac:chgData name="Carlos Alberto Ruiz" userId="1d38f56b975e3fe5" providerId="Windows Live" clId="Web-{C6A49AD0-3E08-4BC3-8F0A-9A7C603D3574}" dt="2023-06-02T02:58:31.291" v="63"/>
          <ac:inkMkLst>
            <pc:docMk/>
            <pc:sldMk cId="0" sldId="268"/>
            <ac:inkMk id="52" creationId="{DA0B857E-8999-0A6E-9B13-89C8C942F35A}"/>
          </ac:inkMkLst>
        </pc:inkChg>
        <pc:inkChg chg="add">
          <ac:chgData name="Carlos Alberto Ruiz" userId="1d38f56b975e3fe5" providerId="Windows Live" clId="Web-{C6A49AD0-3E08-4BC3-8F0A-9A7C603D3574}" dt="2023-06-02T02:58:40.244" v="64"/>
          <ac:inkMkLst>
            <pc:docMk/>
            <pc:sldMk cId="0" sldId="268"/>
            <ac:inkMk id="53" creationId="{C537DE6F-081C-973F-8AFE-72F55E2FD4F5}"/>
          </ac:inkMkLst>
        </pc:inkChg>
        <pc:inkChg chg="add">
          <ac:chgData name="Carlos Alberto Ruiz" userId="1d38f56b975e3fe5" providerId="Windows Live" clId="Web-{C6A49AD0-3E08-4BC3-8F0A-9A7C603D3574}" dt="2023-06-02T02:58:40.416" v="65"/>
          <ac:inkMkLst>
            <pc:docMk/>
            <pc:sldMk cId="0" sldId="268"/>
            <ac:inkMk id="54" creationId="{2AE990D1-21A9-A4A6-549F-0979DF83A58B}"/>
          </ac:inkMkLst>
        </pc:inkChg>
        <pc:inkChg chg="add">
          <ac:chgData name="Carlos Alberto Ruiz" userId="1d38f56b975e3fe5" providerId="Windows Live" clId="Web-{C6A49AD0-3E08-4BC3-8F0A-9A7C603D3574}" dt="2023-06-02T02:58:43.056" v="66"/>
          <ac:inkMkLst>
            <pc:docMk/>
            <pc:sldMk cId="0" sldId="268"/>
            <ac:inkMk id="55" creationId="{72F7602C-863E-73FF-9330-65DBE1312F97}"/>
          </ac:inkMkLst>
        </pc:inkChg>
        <pc:inkChg chg="add">
          <ac:chgData name="Carlos Alberto Ruiz" userId="1d38f56b975e3fe5" providerId="Windows Live" clId="Web-{C6A49AD0-3E08-4BC3-8F0A-9A7C603D3574}" dt="2023-06-02T02:58:43.244" v="67"/>
          <ac:inkMkLst>
            <pc:docMk/>
            <pc:sldMk cId="0" sldId="268"/>
            <ac:inkMk id="56" creationId="{1A77DC24-595E-FE20-1C8D-40DA13CB9D40}"/>
          </ac:inkMkLst>
        </pc:inkChg>
        <pc:inkChg chg="add">
          <ac:chgData name="Carlos Alberto Ruiz" userId="1d38f56b975e3fe5" providerId="Windows Live" clId="Web-{C6A49AD0-3E08-4BC3-8F0A-9A7C603D3574}" dt="2023-06-02T02:58:43.338" v="68"/>
          <ac:inkMkLst>
            <pc:docMk/>
            <pc:sldMk cId="0" sldId="268"/>
            <ac:inkMk id="57" creationId="{BBF244ED-69AF-BEC8-15FC-31D2D29B4239}"/>
          </ac:inkMkLst>
        </pc:inkChg>
        <pc:inkChg chg="add">
          <ac:chgData name="Carlos Alberto Ruiz" userId="1d38f56b975e3fe5" providerId="Windows Live" clId="Web-{C6A49AD0-3E08-4BC3-8F0A-9A7C603D3574}" dt="2023-06-02T02:58:43.900" v="69"/>
          <ac:inkMkLst>
            <pc:docMk/>
            <pc:sldMk cId="0" sldId="268"/>
            <ac:inkMk id="58" creationId="{218364D6-376D-9052-0A65-3EB3160B956A}"/>
          </ac:inkMkLst>
        </pc:inkChg>
        <pc:inkChg chg="add">
          <ac:chgData name="Carlos Alberto Ruiz" userId="1d38f56b975e3fe5" providerId="Windows Live" clId="Web-{C6A49AD0-3E08-4BC3-8F0A-9A7C603D3574}" dt="2023-06-02T02:58:45.010" v="70"/>
          <ac:inkMkLst>
            <pc:docMk/>
            <pc:sldMk cId="0" sldId="268"/>
            <ac:inkMk id="59" creationId="{15BD1254-6AD4-7B7F-84D0-8DAC6AD5ACBE}"/>
          </ac:inkMkLst>
        </pc:inkChg>
        <pc:inkChg chg="add">
          <ac:chgData name="Carlos Alberto Ruiz" userId="1d38f56b975e3fe5" providerId="Windows Live" clId="Web-{C6A49AD0-3E08-4BC3-8F0A-9A7C603D3574}" dt="2023-06-02T02:58:47.353" v="71"/>
          <ac:inkMkLst>
            <pc:docMk/>
            <pc:sldMk cId="0" sldId="268"/>
            <ac:inkMk id="60" creationId="{511241A0-49C1-4E0D-48D4-9C031CE8ECD8}"/>
          </ac:inkMkLst>
        </pc:inkChg>
        <pc:inkChg chg="add">
          <ac:chgData name="Carlos Alberto Ruiz" userId="1d38f56b975e3fe5" providerId="Windows Live" clId="Web-{C6A49AD0-3E08-4BC3-8F0A-9A7C603D3574}" dt="2023-06-02T02:58:50.416" v="72"/>
          <ac:inkMkLst>
            <pc:docMk/>
            <pc:sldMk cId="0" sldId="268"/>
            <ac:inkMk id="61" creationId="{C6B39591-7B5C-251F-0A21-048EB1CBB6B4}"/>
          </ac:inkMkLst>
        </pc:inkChg>
        <pc:inkChg chg="add">
          <ac:chgData name="Carlos Alberto Ruiz" userId="1d38f56b975e3fe5" providerId="Windows Live" clId="Web-{C6A49AD0-3E08-4BC3-8F0A-9A7C603D3574}" dt="2023-06-02T02:58:50.588" v="73"/>
          <ac:inkMkLst>
            <pc:docMk/>
            <pc:sldMk cId="0" sldId="268"/>
            <ac:inkMk id="62" creationId="{431B327E-1E5B-0F21-73EB-8CFB95044105}"/>
          </ac:inkMkLst>
        </pc:inkChg>
        <pc:inkChg chg="add">
          <ac:chgData name="Carlos Alberto Ruiz" userId="1d38f56b975e3fe5" providerId="Windows Live" clId="Web-{C6A49AD0-3E08-4BC3-8F0A-9A7C603D3574}" dt="2023-06-02T02:58:50.775" v="74"/>
          <ac:inkMkLst>
            <pc:docMk/>
            <pc:sldMk cId="0" sldId="268"/>
            <ac:inkMk id="63" creationId="{85829F09-25E4-D9A1-5EB3-4C0E1E56CC75}"/>
          </ac:inkMkLst>
        </pc:inkChg>
        <pc:inkChg chg="add del">
          <ac:chgData name="Carlos Alberto Ruiz" userId="1d38f56b975e3fe5" providerId="Windows Live" clId="Web-{C6A49AD0-3E08-4BC3-8F0A-9A7C603D3574}" dt="2023-06-02T02:59:39.370" v="86"/>
          <ac:inkMkLst>
            <pc:docMk/>
            <pc:sldMk cId="0" sldId="268"/>
            <ac:inkMk id="256" creationId="{57A930B6-7FD7-EC32-6252-976DAFA262EB}"/>
          </ac:inkMkLst>
        </pc:inkChg>
        <pc:inkChg chg="add del">
          <ac:chgData name="Carlos Alberto Ruiz" userId="1d38f56b975e3fe5" providerId="Windows Live" clId="Web-{C6A49AD0-3E08-4BC3-8F0A-9A7C603D3574}" dt="2023-06-02T02:59:39.370" v="85"/>
          <ac:inkMkLst>
            <pc:docMk/>
            <pc:sldMk cId="0" sldId="268"/>
            <ac:inkMk id="257" creationId="{8E33E95D-CF3F-34C6-31C5-B6A6A7D4AB10}"/>
          </ac:inkMkLst>
        </pc:inkChg>
        <pc:inkChg chg="add del">
          <ac:chgData name="Carlos Alberto Ruiz" userId="1d38f56b975e3fe5" providerId="Windows Live" clId="Web-{C6A49AD0-3E08-4BC3-8F0A-9A7C603D3574}" dt="2023-06-02T02:59:36.527" v="84"/>
          <ac:inkMkLst>
            <pc:docMk/>
            <pc:sldMk cId="0" sldId="268"/>
            <ac:inkMk id="258" creationId="{CD3F64F6-4678-CC62-9919-31ED77726F4F}"/>
          </ac:inkMkLst>
        </pc:inkChg>
        <pc:inkChg chg="add del">
          <ac:chgData name="Carlos Alberto Ruiz" userId="1d38f56b975e3fe5" providerId="Windows Live" clId="Web-{C6A49AD0-3E08-4BC3-8F0A-9A7C603D3574}" dt="2023-06-02T02:59:36.527" v="83"/>
          <ac:inkMkLst>
            <pc:docMk/>
            <pc:sldMk cId="0" sldId="268"/>
            <ac:inkMk id="259" creationId="{9E3FB9BE-5541-7D7F-DDCD-629D6E03D37B}"/>
          </ac:inkMkLst>
        </pc:inkChg>
        <pc:inkChg chg="add del">
          <ac:chgData name="Carlos Alberto Ruiz" userId="1d38f56b975e3fe5" providerId="Windows Live" clId="Web-{C6A49AD0-3E08-4BC3-8F0A-9A7C603D3574}" dt="2023-06-02T02:59:33.667" v="82"/>
          <ac:inkMkLst>
            <pc:docMk/>
            <pc:sldMk cId="0" sldId="268"/>
            <ac:inkMk id="260" creationId="{AACA8591-811B-610F-C043-2A5BB4221D52}"/>
          </ac:inkMkLst>
        </pc:inkChg>
        <pc:inkChg chg="add del">
          <ac:chgData name="Carlos Alberto Ruiz" userId="1d38f56b975e3fe5" providerId="Windows Live" clId="Web-{C6A49AD0-3E08-4BC3-8F0A-9A7C603D3574}" dt="2023-06-02T02:59:30.886" v="81"/>
          <ac:inkMkLst>
            <pc:docMk/>
            <pc:sldMk cId="0" sldId="268"/>
            <ac:inkMk id="261" creationId="{986019B0-4E73-E5AB-5B2C-2545241121C7}"/>
          </ac:inkMkLst>
        </pc:inkChg>
      </pc:sldChg>
      <pc:sldChg chg="addSp">
        <pc:chgData name="Carlos Alberto Ruiz" userId="1d38f56b975e3fe5" providerId="Windows Live" clId="Web-{C6A49AD0-3E08-4BC3-8F0A-9A7C603D3574}" dt="2023-06-02T02:54:07.627" v="10"/>
        <pc:sldMkLst>
          <pc:docMk/>
          <pc:sldMk cId="0" sldId="270"/>
        </pc:sldMkLst>
        <pc:inkChg chg="add">
          <ac:chgData name="Carlos Alberto Ruiz" userId="1d38f56b975e3fe5" providerId="Windows Live" clId="Web-{C6A49AD0-3E08-4BC3-8F0A-9A7C603D3574}" dt="2023-06-02T02:54:07.627" v="10"/>
          <ac:inkMkLst>
            <pc:docMk/>
            <pc:sldMk cId="0" sldId="270"/>
            <ac:inkMk id="2" creationId="{77CAC750-5EE3-3488-5198-8FB112B6A934}"/>
          </ac:inkMkLst>
        </pc:inkChg>
      </pc:sldChg>
      <pc:sldChg chg="addSp delSp">
        <pc:chgData name="Carlos Alberto Ruiz" userId="1d38f56b975e3fe5" providerId="Windows Live" clId="Web-{C6A49AD0-3E08-4BC3-8F0A-9A7C603D3574}" dt="2023-06-02T02:54:14.956" v="12"/>
        <pc:sldMkLst>
          <pc:docMk/>
          <pc:sldMk cId="0" sldId="271"/>
        </pc:sldMkLst>
        <pc:inkChg chg="add del">
          <ac:chgData name="Carlos Alberto Ruiz" userId="1d38f56b975e3fe5" providerId="Windows Live" clId="Web-{C6A49AD0-3E08-4BC3-8F0A-9A7C603D3574}" dt="2023-06-02T02:54:14.956" v="12"/>
          <ac:inkMkLst>
            <pc:docMk/>
            <pc:sldMk cId="0" sldId="271"/>
            <ac:inkMk id="2" creationId="{F7E053DA-F0DB-CCEB-A24E-1FBD2AADE7B8}"/>
          </ac:inkMkLst>
        </pc:inkChg>
      </pc:sldChg>
    </pc:docChg>
  </pc:docChgLst>
  <pc:docChgLst>
    <pc:chgData name="Ceci Anabel" userId="07805f7074c641c3" providerId="Windows Live" clId="Web-{CF3C2B8A-3341-47A5-A47C-A897BA4B114A}"/>
    <pc:docChg chg="modSld">
      <pc:chgData name="Ceci Anabel" userId="07805f7074c641c3" providerId="Windows Live" clId="Web-{CF3C2B8A-3341-47A5-A47C-A897BA4B114A}" dt="2024-01-17T19:25:45.185" v="1" actId="14100"/>
      <pc:docMkLst>
        <pc:docMk/>
      </pc:docMkLst>
      <pc:sldChg chg="modSp">
        <pc:chgData name="Ceci Anabel" userId="07805f7074c641c3" providerId="Windows Live" clId="Web-{CF3C2B8A-3341-47A5-A47C-A897BA4B114A}" dt="2024-01-17T19:25:45.185" v="1" actId="14100"/>
        <pc:sldMkLst>
          <pc:docMk/>
          <pc:sldMk cId="0" sldId="262"/>
        </pc:sldMkLst>
        <pc:spChg chg="mod">
          <ac:chgData name="Ceci Anabel" userId="07805f7074c641c3" providerId="Windows Live" clId="Web-{CF3C2B8A-3341-47A5-A47C-A897BA4B114A}" dt="2024-01-17T19:25:45.185" v="1" actId="14100"/>
          <ac:spMkLst>
            <pc:docMk/>
            <pc:sldMk cId="0" sldId="262"/>
            <ac:spMk id="161" creationId="{00000000-0000-0000-0000-000000000000}"/>
          </ac:spMkLst>
        </pc:spChg>
      </pc:sldChg>
    </pc:docChg>
  </pc:docChgLst>
  <pc:docChgLst>
    <pc:chgData name="Matias Gomez" userId="c3629cc4f8d9366a" providerId="Windows Live" clId="Web-{B422FB0C-4B35-4EFA-A385-6C01B20814BB}"/>
    <pc:docChg chg="addSld delSld">
      <pc:chgData name="Matias Gomez" userId="c3629cc4f8d9366a" providerId="Windows Live" clId="Web-{B422FB0C-4B35-4EFA-A385-6C01B20814BB}" dt="2022-06-19T23:33:06.934" v="3"/>
      <pc:docMkLst>
        <pc:docMk/>
      </pc:docMkLst>
      <pc:sldChg chg="new del">
        <pc:chgData name="Matias Gomez" userId="c3629cc4f8d9366a" providerId="Windows Live" clId="Web-{B422FB0C-4B35-4EFA-A385-6C01B20814BB}" dt="2022-06-19T23:33:06.934" v="3"/>
        <pc:sldMkLst>
          <pc:docMk/>
          <pc:sldMk cId="427543234" sldId="286"/>
        </pc:sldMkLst>
      </pc:sldChg>
      <pc:sldChg chg="new del">
        <pc:chgData name="Matias Gomez" userId="c3629cc4f8d9366a" providerId="Windows Live" clId="Web-{B422FB0C-4B35-4EFA-A385-6C01B20814BB}" dt="2022-06-19T23:33:02.059" v="2"/>
        <pc:sldMkLst>
          <pc:docMk/>
          <pc:sldMk cId="3569902220" sldId="287"/>
        </pc:sldMkLst>
      </pc:sldChg>
    </pc:docChg>
  </pc:docChgLst>
  <pc:docChgLst>
    <pc:chgData name="Nicolas Perez" userId="9a02ef040d777400" providerId="Windows Live" clId="Web-{FD5478A6-E14C-40BD-85FB-DC826E176704}"/>
    <pc:docChg chg="modSld">
      <pc:chgData name="Nicolas Perez" userId="9a02ef040d777400" providerId="Windows Live" clId="Web-{FD5478A6-E14C-40BD-85FB-DC826E176704}" dt="2023-07-13T13:25:57.317" v="0" actId="14100"/>
      <pc:docMkLst>
        <pc:docMk/>
      </pc:docMkLst>
      <pc:sldChg chg="modSp">
        <pc:chgData name="Nicolas Perez" userId="9a02ef040d777400" providerId="Windows Live" clId="Web-{FD5478A6-E14C-40BD-85FB-DC826E176704}" dt="2023-07-13T13:25:57.317" v="0" actId="14100"/>
        <pc:sldMkLst>
          <pc:docMk/>
          <pc:sldMk cId="0" sldId="262"/>
        </pc:sldMkLst>
        <pc:spChg chg="mod">
          <ac:chgData name="Nicolas Perez" userId="9a02ef040d777400" providerId="Windows Live" clId="Web-{FD5478A6-E14C-40BD-85FB-DC826E176704}" dt="2023-07-13T13:25:57.317" v="0" actId="14100"/>
          <ac:spMkLst>
            <pc:docMk/>
            <pc:sldMk cId="0" sldId="262"/>
            <ac:spMk id="161"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2T03:00:56.385"/>
    </inkml:context>
    <inkml:brush xml:id="br0">
      <inkml:brushProperty name="width" value="0.1" units="cm"/>
      <inkml:brushProperty name="height" value="0.1" units="cm"/>
      <inkml:brushProperty name="color" value="#E71224"/>
    </inkml:brush>
  </inkml:definitions>
  <inkml:trace contextRef="#ctx0" brushRef="#br0">29056 5847 16383 0 0,'0'5'0'0'0,"0"6"0"0"0,-5 6 0 0 0,-1 10 0 0 0,0 5 0 0 0,-4 7 0 0 0,0 1 0 0 0,2 8 0 0 0,2 6 0 0 0,2 3 0 0 0,2 1 0 0 0,1 6 0 0 0,1 6 0 0 0,0 5 0 0 0,0 4 0 0 0,1 8 0 0 0,-1 9 0 0 0,0 6 0 0 0,1 6 0 0 0,-1 3 0 0 0,0 6 0 0 0,0 4 0 0 0,0-1 0 0 0,0-2 0 0 0,0-1 0 0 0,0-1 0 0 0,0-2 0 0 0,0-1 0 0 0,0 13 0 0 0,0 15 0 0 0,0 12 0 0 0,0 8 0 0 0,0-4 0 0 0,0-10 0 0 0,0-10 0 0 0,0-14 0 0 0,0-15 0 0 0,0-15 0 0 0,0-9 0 0 0,0-10 0 0 0,0-2 0 0 0,0-5 0 0 0,0 1 0 0 0,0 4 0 0 0,0-7 0 0 0,0-9 0 0 0,0-9 0 0 0,-5-13 0 0 0,-2-16 0 0 0,1-17 0 0 0,2-8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7d0b50373_4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87d0b50373_4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d0b50373_4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g87d0b50373_4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7d0b50373_4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g87d0b50373_4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7d0b50373_4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g87d0b50373_4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402f13d07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ga402f13d07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7d0b50373_4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1" name="Google Shape;291;g87d0b50373_4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87d0b50373_4_3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g87d0b50373_4_3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7d0b50373_4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87d0b50373_4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87d0b50373_4_3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7" name="Google Shape;347;g87d0b50373_4_3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87d0b50373_4_3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g87d0b50373_4_3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402f13d0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ga402f13d07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a402f13d07_1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9" name="Google Shape;359;ga402f13d07_1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a402f13d07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5" name="Google Shape;365;ga402f13d07_1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62c81425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g862c81425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a402f13d07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0" name="Google Shape;380;ga402f13d07_1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7d0b50373_4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7" name="Google Shape;387;g87d0b50373_4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87d0b50373_4_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4" name="Google Shape;394;g87d0b50373_4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87d0b50373_4_3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0" name="Google Shape;400;g87d0b50373_4_3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a402f13d07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7" name="Google Shape;407;ga402f13d07_1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87d0b50373_4_3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4" name="Google Shape;414;g87d0b50373_4_3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9d6271c2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0" name="Google Shape;420;g9d6271c2a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4" name="Google Shape;44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7d0b50373_4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87d0b50373_4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7d0b50373_4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g87d0b50373_4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7d0b50373_4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87d0b50373_4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7d0b50373_4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g87d0b50373_4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7d0b50373_4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g87d0b50373_4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7d0b50373_4_3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g87d0b50373_4_3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6"/>
        <p:cNvGrpSpPr/>
        <p:nvPr/>
      </p:nvGrpSpPr>
      <p:grpSpPr>
        <a:xfrm>
          <a:off x="0" y="0"/>
          <a:ext cx="0" cy="0"/>
          <a:chOff x="0" y="0"/>
          <a:chExt cx="0" cy="0"/>
        </a:xfrm>
      </p:grpSpPr>
      <p:sp>
        <p:nvSpPr>
          <p:cNvPr id="17" name="Google Shape;17;p46"/>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6"/>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4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83"/>
        <p:cNvGrpSpPr/>
        <p:nvPr/>
      </p:nvGrpSpPr>
      <p:grpSpPr>
        <a:xfrm>
          <a:off x="0" y="0"/>
          <a:ext cx="0" cy="0"/>
          <a:chOff x="0" y="0"/>
          <a:chExt cx="0" cy="0"/>
        </a:xfrm>
      </p:grpSpPr>
      <p:sp>
        <p:nvSpPr>
          <p:cNvPr id="84" name="Google Shape;84;p54"/>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392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5" name="Google Shape;85;p54"/>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588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6" name="Google Shape;86;p54"/>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alibri"/>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4"/>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8" name="Google Shape;88;p5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4"/>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
        <p:nvSpPr>
          <p:cNvPr id="91" name="Google Shape;91;p54"/>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2" name="Google Shape;92;p54"/>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93" name="Google Shape;93;p54"/>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4"/>
        <p:cNvGrpSpPr/>
        <p:nvPr/>
      </p:nvGrpSpPr>
      <p:grpSpPr>
        <a:xfrm>
          <a:off x="0" y="0"/>
          <a:ext cx="0" cy="0"/>
          <a:chOff x="0" y="0"/>
          <a:chExt cx="0" cy="0"/>
        </a:xfrm>
      </p:grpSpPr>
      <p:sp>
        <p:nvSpPr>
          <p:cNvPr id="95" name="Google Shape;95;p5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55"/>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5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56"/>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3" name="Google Shape;103;p5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 name="Google Shape;36;p4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9"/>
        <p:cNvGrpSpPr/>
        <p:nvPr/>
      </p:nvGrpSpPr>
      <p:grpSpPr>
        <a:xfrm>
          <a:off x="0" y="0"/>
          <a:ext cx="0" cy="0"/>
          <a:chOff x="0" y="0"/>
          <a:chExt cx="0" cy="0"/>
        </a:xfrm>
      </p:grpSpPr>
      <p:sp>
        <p:nvSpPr>
          <p:cNvPr id="40" name="Google Shape;40;p4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42" name="Google Shape;42;p4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5"/>
        <p:cNvGrpSpPr/>
        <p:nvPr/>
      </p:nvGrpSpPr>
      <p:grpSpPr>
        <a:xfrm>
          <a:off x="0" y="0"/>
          <a:ext cx="0" cy="0"/>
          <a:chOff x="0" y="0"/>
          <a:chExt cx="0" cy="0"/>
        </a:xfrm>
      </p:grpSpPr>
      <p:sp>
        <p:nvSpPr>
          <p:cNvPr id="46" name="Google Shape;46;p48"/>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8"/>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lt1"/>
                </a:solidFill>
              </a:defRPr>
            </a:lvl1pPr>
            <a:lvl2pPr marL="914400" lvl="1" indent="-228600" algn="l">
              <a:lnSpc>
                <a:spcPct val="100000"/>
              </a:lnSpc>
              <a:spcBef>
                <a:spcPts val="360"/>
              </a:spcBef>
              <a:spcAft>
                <a:spcPts val="0"/>
              </a:spcAft>
              <a:buSzPts val="1530"/>
              <a:buNone/>
              <a:defRPr sz="1800">
                <a:solidFill>
                  <a:schemeClr val="lt1"/>
                </a:solidFill>
              </a:defRPr>
            </a:lvl2pPr>
            <a:lvl3pPr marL="1371600" lvl="2" indent="-228600" algn="l">
              <a:lnSpc>
                <a:spcPct val="100000"/>
              </a:lnSpc>
              <a:spcBef>
                <a:spcPts val="320"/>
              </a:spcBef>
              <a:spcAft>
                <a:spcPts val="0"/>
              </a:spcAft>
              <a:buSzPts val="1120"/>
              <a:buNone/>
              <a:defRPr sz="1600">
                <a:solidFill>
                  <a:schemeClr val="lt1"/>
                </a:solidFill>
              </a:defRPr>
            </a:lvl3pPr>
            <a:lvl4pPr marL="1828800" lvl="3" indent="-228600" algn="l">
              <a:lnSpc>
                <a:spcPct val="100000"/>
              </a:lnSpc>
              <a:spcBef>
                <a:spcPts val="280"/>
              </a:spcBef>
              <a:spcAft>
                <a:spcPts val="0"/>
              </a:spcAft>
              <a:buSzPts val="910"/>
              <a:buNone/>
              <a:defRPr sz="1400">
                <a:solidFill>
                  <a:schemeClr val="lt1"/>
                </a:solidFill>
              </a:defRPr>
            </a:lvl4pPr>
            <a:lvl5pPr marL="2286000" lvl="4" indent="-228600" algn="l">
              <a:lnSpc>
                <a:spcPct val="100000"/>
              </a:lnSpc>
              <a:spcBef>
                <a:spcPts val="280"/>
              </a:spcBef>
              <a:spcAft>
                <a:spcPts val="0"/>
              </a:spcAft>
              <a:buSzPts val="910"/>
              <a:buNone/>
              <a:defRPr sz="1400">
                <a:solidFill>
                  <a:schemeClr val="lt1"/>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4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Google Shape;52;p4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9"/>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49"/>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4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50"/>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50"/>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50"/>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4" name="Google Shape;64;p5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67"/>
        <p:cNvGrpSpPr/>
        <p:nvPr/>
      </p:nvGrpSpPr>
      <p:grpSpPr>
        <a:xfrm>
          <a:off x="0" y="0"/>
          <a:ext cx="0" cy="0"/>
          <a:chOff x="0" y="0"/>
          <a:chExt cx="0" cy="0"/>
        </a:xfrm>
      </p:grpSpPr>
      <p:sp>
        <p:nvSpPr>
          <p:cNvPr id="68" name="Google Shape;68;p51"/>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5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53"/>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3"/>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53"/>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5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44"/>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 name="Google Shape;7;p44"/>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 name="Google Shape;8;p4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4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0" name="Google Shape;10;p4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0E9ED"/>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9pPr>
          </a:lstStyle>
          <a:p>
            <a:endParaRPr/>
          </a:p>
        </p:txBody>
      </p:sp>
      <p:sp>
        <p:nvSpPr>
          <p:cNvPr id="11" name="Google Shape;11;p4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0E9ED"/>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9pPr>
          </a:lstStyle>
          <a:p>
            <a:endParaRPr/>
          </a:p>
        </p:txBody>
      </p:sp>
      <p:sp>
        <p:nvSpPr>
          <p:cNvPr id="12" name="Google Shape;12;p4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grpSp>
        <p:nvGrpSpPr>
          <p:cNvPr id="13" name="Google Shape;13;p44"/>
          <p:cNvGrpSpPr/>
          <p:nvPr/>
        </p:nvGrpSpPr>
        <p:grpSpPr>
          <a:xfrm>
            <a:off x="-29294" y="-16113"/>
            <a:ext cx="9198255" cy="1086266"/>
            <a:chOff x="-29322" y="-1971"/>
            <a:chExt cx="9198255" cy="1086266"/>
          </a:xfrm>
        </p:grpSpPr>
        <p:sp>
          <p:nvSpPr>
            <p:cNvPr id="14" name="Google Shape;14;p44"/>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15" name="Google Shape;15;p44"/>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2"/>
        <p:cNvGrpSpPr/>
        <p:nvPr/>
      </p:nvGrpSpPr>
      <p:grpSpPr>
        <a:xfrm>
          <a:off x="0" y="0"/>
          <a:ext cx="0" cy="0"/>
          <a:chOff x="0" y="0"/>
          <a:chExt cx="0" cy="0"/>
        </a:xfrm>
      </p:grpSpPr>
      <p:sp>
        <p:nvSpPr>
          <p:cNvPr id="23" name="Google Shape;23;p43"/>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4" name="Google Shape;24;p43"/>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5" name="Google Shape;25;p4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4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7" name="Google Shape;27;p4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8" name="Google Shape;28;p4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Google Shape;29;p4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grpSp>
        <p:nvGrpSpPr>
          <p:cNvPr id="30" name="Google Shape;30;p43"/>
          <p:cNvGrpSpPr/>
          <p:nvPr/>
        </p:nvGrpSpPr>
        <p:grpSpPr>
          <a:xfrm>
            <a:off x="-29294" y="-16113"/>
            <a:ext cx="9198255" cy="1086266"/>
            <a:chOff x="-29322" y="-1971"/>
            <a:chExt cx="9198255" cy="1086266"/>
          </a:xfrm>
        </p:grpSpPr>
        <p:sp>
          <p:nvSpPr>
            <p:cNvPr id="31" name="Google Shape;31;p4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32" name="Google Shape;32;p4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networkofthrones.wordpres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lnSpc>
                <a:spcPct val="100000"/>
              </a:lnSpc>
              <a:spcBef>
                <a:spcPts val="0"/>
              </a:spcBef>
              <a:spcAft>
                <a:spcPts val="0"/>
              </a:spcAft>
              <a:buClr>
                <a:srgbClr val="4CE0EA"/>
              </a:buClr>
              <a:buSzPts val="5600"/>
              <a:buFont typeface="Calibri"/>
              <a:buNone/>
            </a:pPr>
            <a:r>
              <a:rPr lang="es-ES"/>
              <a:t>Teoría de Grafos</a:t>
            </a:r>
            <a:endParaRPr/>
          </a:p>
        </p:txBody>
      </p:sp>
      <p:sp>
        <p:nvSpPr>
          <p:cNvPr id="111" name="Google Shape;111;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0" lvl="0" indent="0" algn="r" rtl="0">
              <a:lnSpc>
                <a:spcPct val="90000"/>
              </a:lnSpc>
              <a:spcBef>
                <a:spcPts val="0"/>
              </a:spcBef>
              <a:spcAft>
                <a:spcPts val="0"/>
              </a:spcAft>
              <a:buSzPts val="2285"/>
              <a:buNone/>
            </a:pPr>
            <a:r>
              <a:rPr lang="es-ES" sz="2405"/>
              <a:t>Algoritmos y Estructuras de Datos</a:t>
            </a:r>
            <a:endParaRPr/>
          </a:p>
          <a:p>
            <a:pPr marL="0" marR="0" lvl="0" indent="0" algn="r" rtl="0">
              <a:lnSpc>
                <a:spcPct val="90000"/>
              </a:lnSpc>
              <a:spcBef>
                <a:spcPts val="518"/>
              </a:spcBef>
              <a:spcAft>
                <a:spcPts val="0"/>
              </a:spcAft>
              <a:buSzPts val="2461"/>
              <a:buNone/>
            </a:pPr>
            <a:r>
              <a:rPr lang="es-ES" sz="2590"/>
              <a:t>UNLA</a:t>
            </a:r>
            <a:endParaRPr/>
          </a:p>
          <a:p>
            <a:pPr marL="0" marR="0" lvl="0" indent="0" algn="r" rtl="0">
              <a:lnSpc>
                <a:spcPct val="90000"/>
              </a:lnSpc>
              <a:spcBef>
                <a:spcPts val="518"/>
              </a:spcBef>
              <a:spcAft>
                <a:spcPts val="0"/>
              </a:spcAft>
              <a:buSzPts val="2461"/>
              <a:buNone/>
            </a:pPr>
            <a:r>
              <a:rPr lang="es-ES" sz="2590"/>
              <a:t>Lic. Alejandro Sasin</a:t>
            </a:r>
            <a:endParaRPr/>
          </a:p>
          <a:p>
            <a:pPr marL="0" marR="0" lvl="0" indent="0" algn="r" rtl="0">
              <a:lnSpc>
                <a:spcPct val="90000"/>
              </a:lnSpc>
              <a:spcBef>
                <a:spcPts val="518"/>
              </a:spcBef>
              <a:spcAft>
                <a:spcPts val="0"/>
              </a:spcAft>
              <a:buSzPts val="2461"/>
              <a:buNone/>
            </a:pPr>
            <a:r>
              <a:rPr lang="es-ES" sz="2590"/>
              <a:t>Diego Cañete</a:t>
            </a:r>
            <a:endParaRPr/>
          </a:p>
          <a:p>
            <a:pPr marL="0" marR="45720" lvl="0" indent="0" algn="r" rtl="0">
              <a:lnSpc>
                <a:spcPct val="90000"/>
              </a:lnSpc>
              <a:spcBef>
                <a:spcPts val="481"/>
              </a:spcBef>
              <a:spcAft>
                <a:spcPts val="0"/>
              </a:spcAft>
              <a:buSzPts val="2285"/>
              <a:buNone/>
            </a:pPr>
            <a:endParaRPr sz="240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87d0b50373_4_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Grafos Dirigidos</a:t>
            </a:r>
            <a:endParaRPr/>
          </a:p>
        </p:txBody>
      </p:sp>
      <p:sp>
        <p:nvSpPr>
          <p:cNvPr id="198" name="Google Shape;198;g87d0b50373_4_27"/>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274320" lvl="0" indent="-261620" algn="just" rtl="0">
              <a:lnSpc>
                <a:spcPct val="100000"/>
              </a:lnSpc>
              <a:spcBef>
                <a:spcPts val="481"/>
              </a:spcBef>
              <a:spcAft>
                <a:spcPts val="0"/>
              </a:spcAft>
              <a:buSzPts val="2080"/>
              <a:buChar char="⚫"/>
            </a:pPr>
            <a:r>
              <a:rPr lang="es-ES" sz="2205" i="1"/>
              <a:t>Un </a:t>
            </a:r>
            <a:r>
              <a:rPr lang="es-ES" sz="2205" b="1" i="1"/>
              <a:t>Grafo Dirigido es un tipo especial de grafo, </a:t>
            </a:r>
            <a:r>
              <a:rPr lang="es-ES" sz="2205" i="1"/>
              <a:t>este G</a:t>
            </a:r>
            <a:r>
              <a:rPr lang="es-ES" sz="2205"/>
              <a:t> es un par (V, E), donde V es un conjunto finito, no vacío y E es una relación binaria en V, es decir, un conjunto de pares </a:t>
            </a:r>
            <a:r>
              <a:rPr lang="es-ES" sz="2205" b="1"/>
              <a:t>ordenados </a:t>
            </a:r>
            <a:r>
              <a:rPr lang="es-ES" sz="2205"/>
              <a:t>de elementos de V. </a:t>
            </a:r>
            <a:endParaRPr sz="2205"/>
          </a:p>
          <a:p>
            <a:pPr marL="914400" lvl="0" indent="-368617" algn="just" rtl="0">
              <a:lnSpc>
                <a:spcPct val="100000"/>
              </a:lnSpc>
              <a:spcBef>
                <a:spcPts val="0"/>
              </a:spcBef>
              <a:spcAft>
                <a:spcPts val="0"/>
              </a:spcAft>
              <a:buClr>
                <a:srgbClr val="4A86E8"/>
              </a:buClr>
              <a:buSzPts val="2205"/>
              <a:buChar char="❏"/>
            </a:pPr>
            <a:r>
              <a:rPr lang="es-ES" sz="2205"/>
              <a:t>Nos interesa la dirección (el sentido) de sus Aristas.</a:t>
            </a:r>
            <a:endParaRPr sz="2205" i="1"/>
          </a:p>
        </p:txBody>
      </p:sp>
      <p:sp>
        <p:nvSpPr>
          <p:cNvPr id="199" name="Google Shape;199;g87d0b50373_4_27"/>
          <p:cNvSpPr/>
          <p:nvPr/>
        </p:nvSpPr>
        <p:spPr>
          <a:xfrm>
            <a:off x="6111625" y="49960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00" name="Google Shape;200;g87d0b50373_4_27"/>
          <p:cNvSpPr/>
          <p:nvPr/>
        </p:nvSpPr>
        <p:spPr>
          <a:xfrm>
            <a:off x="7664450" y="44314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201" name="Google Shape;201;g87d0b50373_4_27"/>
          <p:cNvSpPr/>
          <p:nvPr/>
        </p:nvSpPr>
        <p:spPr>
          <a:xfrm>
            <a:off x="7172150" y="58012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202" name="Google Shape;202;g87d0b50373_4_27"/>
          <p:cNvCxnSpPr>
            <a:stCxn id="199" idx="6"/>
            <a:endCxn id="200" idx="3"/>
          </p:cNvCxnSpPr>
          <p:nvPr/>
        </p:nvCxnSpPr>
        <p:spPr>
          <a:xfrm rot="10800000" flipH="1">
            <a:off x="6603925" y="4913275"/>
            <a:ext cx="1132500" cy="365100"/>
          </a:xfrm>
          <a:prstGeom prst="straightConnector1">
            <a:avLst/>
          </a:prstGeom>
          <a:noFill/>
          <a:ln w="9525" cap="flat" cmpd="sng">
            <a:solidFill>
              <a:schemeClr val="dk2"/>
            </a:solidFill>
            <a:prstDash val="solid"/>
            <a:round/>
            <a:headEnd type="none" w="sm" len="sm"/>
            <a:tailEnd type="triangle" w="med" len="med"/>
          </a:ln>
        </p:spPr>
      </p:cxnSp>
      <p:cxnSp>
        <p:nvCxnSpPr>
          <p:cNvPr id="203" name="Google Shape;203;g87d0b50373_4_27"/>
          <p:cNvCxnSpPr>
            <a:stCxn id="201" idx="1"/>
            <a:endCxn id="199" idx="5"/>
          </p:cNvCxnSpPr>
          <p:nvPr/>
        </p:nvCxnSpPr>
        <p:spPr>
          <a:xfrm rot="10800000">
            <a:off x="6531746" y="5478059"/>
            <a:ext cx="712500" cy="405900"/>
          </a:xfrm>
          <a:prstGeom prst="straightConnector1">
            <a:avLst/>
          </a:prstGeom>
          <a:noFill/>
          <a:ln w="9525" cap="flat" cmpd="sng">
            <a:solidFill>
              <a:schemeClr val="dk2"/>
            </a:solidFill>
            <a:prstDash val="solid"/>
            <a:round/>
            <a:headEnd type="none" w="sm" len="sm"/>
            <a:tailEnd type="triangle" w="med" len="med"/>
          </a:ln>
        </p:spPr>
      </p:cxnSp>
      <p:cxnSp>
        <p:nvCxnSpPr>
          <p:cNvPr id="204" name="Google Shape;204;g87d0b50373_4_27"/>
          <p:cNvCxnSpPr>
            <a:stCxn id="200" idx="4"/>
            <a:endCxn id="201" idx="7"/>
          </p:cNvCxnSpPr>
          <p:nvPr/>
        </p:nvCxnSpPr>
        <p:spPr>
          <a:xfrm flipH="1">
            <a:off x="7592300" y="4996075"/>
            <a:ext cx="318300" cy="888000"/>
          </a:xfrm>
          <a:prstGeom prst="straightConnector1">
            <a:avLst/>
          </a:prstGeom>
          <a:noFill/>
          <a:ln w="9525" cap="flat" cmpd="sng">
            <a:solidFill>
              <a:schemeClr val="dk2"/>
            </a:solidFill>
            <a:prstDash val="solid"/>
            <a:round/>
            <a:headEnd type="none" w="sm" len="sm"/>
            <a:tailEnd type="triangle" w="med" len="med"/>
          </a:ln>
        </p:spPr>
      </p:cxnSp>
      <p:sp>
        <p:nvSpPr>
          <p:cNvPr id="205" name="Google Shape;205;g87d0b50373_4_27"/>
          <p:cNvSpPr/>
          <p:nvPr/>
        </p:nvSpPr>
        <p:spPr>
          <a:xfrm>
            <a:off x="1241400" y="49960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206" name="Google Shape;206;g87d0b50373_4_27"/>
          <p:cNvSpPr/>
          <p:nvPr/>
        </p:nvSpPr>
        <p:spPr>
          <a:xfrm>
            <a:off x="2418275" y="40425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07" name="Google Shape;207;g87d0b50373_4_27"/>
          <p:cNvSpPr/>
          <p:nvPr/>
        </p:nvSpPr>
        <p:spPr>
          <a:xfrm>
            <a:off x="4079700" y="6053513"/>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208" name="Google Shape;208;g87d0b50373_4_27"/>
          <p:cNvSpPr/>
          <p:nvPr/>
        </p:nvSpPr>
        <p:spPr>
          <a:xfrm>
            <a:off x="2418275" y="60535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209" name="Google Shape;209;g87d0b50373_4_27"/>
          <p:cNvCxnSpPr>
            <a:stCxn id="205" idx="7"/>
            <a:endCxn id="206" idx="3"/>
          </p:cNvCxnSpPr>
          <p:nvPr/>
        </p:nvCxnSpPr>
        <p:spPr>
          <a:xfrm rot="10800000" flipH="1">
            <a:off x="1661604" y="4524322"/>
            <a:ext cx="828900" cy="554400"/>
          </a:xfrm>
          <a:prstGeom prst="straightConnector1">
            <a:avLst/>
          </a:prstGeom>
          <a:noFill/>
          <a:ln w="9525" cap="flat" cmpd="sng">
            <a:solidFill>
              <a:schemeClr val="dk2"/>
            </a:solidFill>
            <a:prstDash val="solid"/>
            <a:round/>
            <a:headEnd type="none" w="sm" len="sm"/>
            <a:tailEnd type="none" w="sm" len="sm"/>
          </a:ln>
        </p:spPr>
      </p:cxnSp>
      <p:cxnSp>
        <p:nvCxnSpPr>
          <p:cNvPr id="210" name="Google Shape;210;g87d0b50373_4_27"/>
          <p:cNvCxnSpPr>
            <a:stCxn id="205" idx="0"/>
            <a:endCxn id="205" idx="2"/>
          </p:cNvCxnSpPr>
          <p:nvPr/>
        </p:nvCxnSpPr>
        <p:spPr>
          <a:xfrm rot="5400000">
            <a:off x="1223250" y="5014038"/>
            <a:ext cx="282300" cy="246300"/>
          </a:xfrm>
          <a:prstGeom prst="curvedConnector4">
            <a:avLst>
              <a:gd name="adj1" fmla="val -84352"/>
              <a:gd name="adj2" fmla="val 197100"/>
            </a:avLst>
          </a:prstGeom>
          <a:noFill/>
          <a:ln w="9525" cap="flat" cmpd="sng">
            <a:solidFill>
              <a:schemeClr val="dk2"/>
            </a:solidFill>
            <a:prstDash val="solid"/>
            <a:round/>
            <a:headEnd type="none" w="sm" len="sm"/>
            <a:tailEnd type="none" w="sm" len="sm"/>
          </a:ln>
        </p:spPr>
      </p:cxnSp>
      <p:cxnSp>
        <p:nvCxnSpPr>
          <p:cNvPr id="211" name="Google Shape;211;g87d0b50373_4_27"/>
          <p:cNvCxnSpPr>
            <a:stCxn id="205" idx="7"/>
            <a:endCxn id="206" idx="3"/>
          </p:cNvCxnSpPr>
          <p:nvPr/>
        </p:nvCxnSpPr>
        <p:spPr>
          <a:xfrm rot="10800000" flipH="1">
            <a:off x="1661604" y="4524322"/>
            <a:ext cx="828900" cy="554400"/>
          </a:xfrm>
          <a:prstGeom prst="straightConnector1">
            <a:avLst/>
          </a:prstGeom>
          <a:noFill/>
          <a:ln w="9525" cap="flat" cmpd="sng">
            <a:solidFill>
              <a:schemeClr val="dk2"/>
            </a:solidFill>
            <a:prstDash val="solid"/>
            <a:round/>
            <a:headEnd type="none" w="sm" len="sm"/>
            <a:tailEnd type="triangle" w="med" len="med"/>
          </a:ln>
        </p:spPr>
      </p:cxnSp>
      <p:cxnSp>
        <p:nvCxnSpPr>
          <p:cNvPr id="212" name="Google Shape;212;g87d0b50373_4_27"/>
          <p:cNvCxnSpPr>
            <a:stCxn id="206" idx="4"/>
            <a:endCxn id="208" idx="0"/>
          </p:cNvCxnSpPr>
          <p:nvPr/>
        </p:nvCxnSpPr>
        <p:spPr>
          <a:xfrm>
            <a:off x="2664425" y="4607125"/>
            <a:ext cx="0" cy="1446300"/>
          </a:xfrm>
          <a:prstGeom prst="straightConnector1">
            <a:avLst/>
          </a:prstGeom>
          <a:noFill/>
          <a:ln w="9525" cap="flat" cmpd="sng">
            <a:solidFill>
              <a:schemeClr val="dk2"/>
            </a:solidFill>
            <a:prstDash val="solid"/>
            <a:round/>
            <a:headEnd type="none" w="sm" len="sm"/>
            <a:tailEnd type="triangle" w="med" len="med"/>
          </a:ln>
        </p:spPr>
      </p:cxnSp>
      <p:cxnSp>
        <p:nvCxnSpPr>
          <p:cNvPr id="213" name="Google Shape;213;g87d0b50373_4_27"/>
          <p:cNvCxnSpPr>
            <a:stCxn id="207" idx="1"/>
            <a:endCxn id="206" idx="5"/>
          </p:cNvCxnSpPr>
          <p:nvPr/>
        </p:nvCxnSpPr>
        <p:spPr>
          <a:xfrm rot="10800000">
            <a:off x="2838396" y="4524297"/>
            <a:ext cx="1313400" cy="1611900"/>
          </a:xfrm>
          <a:prstGeom prst="straightConnector1">
            <a:avLst/>
          </a:prstGeom>
          <a:noFill/>
          <a:ln w="9525" cap="flat" cmpd="sng">
            <a:solidFill>
              <a:schemeClr val="dk2"/>
            </a:solidFill>
            <a:prstDash val="solid"/>
            <a:round/>
            <a:headEnd type="none" w="sm" len="sm"/>
            <a:tailEnd type="triangle" w="med" len="med"/>
          </a:ln>
        </p:spPr>
      </p:cxnSp>
      <p:cxnSp>
        <p:nvCxnSpPr>
          <p:cNvPr id="214" name="Google Shape;214;g87d0b50373_4_27"/>
          <p:cNvCxnSpPr>
            <a:stCxn id="208" idx="6"/>
            <a:endCxn id="207" idx="2"/>
          </p:cNvCxnSpPr>
          <p:nvPr/>
        </p:nvCxnSpPr>
        <p:spPr>
          <a:xfrm>
            <a:off x="2910575" y="6335838"/>
            <a:ext cx="1169100" cy="0"/>
          </a:xfrm>
          <a:prstGeom prst="straightConnector1">
            <a:avLst/>
          </a:prstGeom>
          <a:noFill/>
          <a:ln w="9525" cap="flat" cmpd="sng">
            <a:solidFill>
              <a:schemeClr val="dk2"/>
            </a:solidFill>
            <a:prstDash val="solid"/>
            <a:round/>
            <a:headEnd type="none" w="sm" len="sm"/>
            <a:tailEnd type="triangle" w="med" len="med"/>
          </a:ln>
        </p:spPr>
      </p:cxnSp>
      <p:cxnSp>
        <p:nvCxnSpPr>
          <p:cNvPr id="215" name="Google Shape;215;g87d0b50373_4_27"/>
          <p:cNvCxnSpPr>
            <a:stCxn id="208" idx="1"/>
            <a:endCxn id="205" idx="5"/>
          </p:cNvCxnSpPr>
          <p:nvPr/>
        </p:nvCxnSpPr>
        <p:spPr>
          <a:xfrm rot="10800000">
            <a:off x="1661471" y="5478022"/>
            <a:ext cx="828900" cy="658200"/>
          </a:xfrm>
          <a:prstGeom prst="straightConnector1">
            <a:avLst/>
          </a:prstGeom>
          <a:noFill/>
          <a:ln w="9525" cap="flat" cmpd="sng">
            <a:solidFill>
              <a:schemeClr val="dk2"/>
            </a:solidFill>
            <a:prstDash val="solid"/>
            <a:round/>
            <a:headEnd type="none" w="sm" len="sm"/>
            <a:tailEnd type="triangle" w="med" len="med"/>
          </a:ln>
        </p:spPr>
      </p:cxnSp>
      <p:cxnSp>
        <p:nvCxnSpPr>
          <p:cNvPr id="216" name="Google Shape;216;g87d0b50373_4_27"/>
          <p:cNvCxnSpPr/>
          <p:nvPr/>
        </p:nvCxnSpPr>
        <p:spPr>
          <a:xfrm>
            <a:off x="1465650" y="4907150"/>
            <a:ext cx="26100" cy="97200"/>
          </a:xfrm>
          <a:prstGeom prst="straightConnector1">
            <a:avLst/>
          </a:prstGeom>
          <a:noFill/>
          <a:ln w="9525" cap="flat" cmpd="sng">
            <a:solidFill>
              <a:schemeClr val="dk2"/>
            </a:solidFill>
            <a:prstDash val="solid"/>
            <a:round/>
            <a:headEnd type="none" w="sm" len="sm"/>
            <a:tailEnd type="triangle" w="med" len="med"/>
          </a:ln>
        </p:spPr>
      </p:cxnSp>
      <p:cxnSp>
        <p:nvCxnSpPr>
          <p:cNvPr id="217" name="Google Shape;217;g87d0b50373_4_27"/>
          <p:cNvCxnSpPr>
            <a:stCxn id="200" idx="2"/>
            <a:endCxn id="199" idx="7"/>
          </p:cNvCxnSpPr>
          <p:nvPr/>
        </p:nvCxnSpPr>
        <p:spPr>
          <a:xfrm flipH="1">
            <a:off x="6531950" y="4713775"/>
            <a:ext cx="1132500" cy="3651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animEffect transition="in" filter="fade">
                                      <p:cBhvr>
                                        <p:cTn id="7" dur="500"/>
                                        <p:tgtEl>
                                          <p:spTgt spid="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
                                            <p:txEl>
                                              <p:pRg st="1" end="1"/>
                                            </p:txEl>
                                          </p:spTgt>
                                        </p:tgtEl>
                                        <p:attrNameLst>
                                          <p:attrName>style.visibility</p:attrName>
                                        </p:attrNameLst>
                                      </p:cBhvr>
                                      <p:to>
                                        <p:strVal val="visible"/>
                                      </p:to>
                                    </p:set>
                                    <p:animEffect transition="in" filter="fade">
                                      <p:cBhvr>
                                        <p:cTn id="12" dur="500"/>
                                        <p:tgtEl>
                                          <p:spTgt spid="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87d0b50373_4_6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Representaciones</a:t>
            </a:r>
            <a:endParaRPr/>
          </a:p>
        </p:txBody>
      </p:sp>
      <p:sp>
        <p:nvSpPr>
          <p:cNvPr id="223" name="Google Shape;223;g87d0b50373_4_61"/>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274320" lvl="0" indent="0" algn="just" rtl="0">
              <a:lnSpc>
                <a:spcPct val="100000"/>
              </a:lnSpc>
              <a:spcBef>
                <a:spcPts val="481"/>
              </a:spcBef>
              <a:spcAft>
                <a:spcPts val="0"/>
              </a:spcAft>
              <a:buSzPts val="1710"/>
              <a:buNone/>
            </a:pPr>
            <a:r>
              <a:rPr lang="es-ES" sz="2405"/>
              <a:t>Para representar a esta estructura de datos de manera computacional y que sea sencillo de recorrerlas. Existen dos formas </a:t>
            </a:r>
            <a:r>
              <a:rPr lang="es-ES" sz="2405" i="1"/>
              <a:t>standard </a:t>
            </a:r>
            <a:r>
              <a:rPr lang="es-ES" sz="2405"/>
              <a:t>de representación, ambas se pueden utilizar de manera independiente para los dos tipos de grafos:</a:t>
            </a:r>
            <a:endParaRPr sz="2405"/>
          </a:p>
          <a:p>
            <a:pPr marL="274320" lvl="0" indent="0" algn="just" rtl="0">
              <a:lnSpc>
                <a:spcPct val="100000"/>
              </a:lnSpc>
              <a:spcBef>
                <a:spcPts val="481"/>
              </a:spcBef>
              <a:spcAft>
                <a:spcPts val="0"/>
              </a:spcAft>
              <a:buSzPts val="1710"/>
              <a:buNone/>
            </a:pPr>
            <a:endParaRPr sz="2405" b="1" i="1"/>
          </a:p>
          <a:p>
            <a:pPr marL="731520" lvl="0" indent="-304164" algn="just" rtl="0">
              <a:lnSpc>
                <a:spcPct val="100000"/>
              </a:lnSpc>
              <a:spcBef>
                <a:spcPts val="481"/>
              </a:spcBef>
              <a:spcAft>
                <a:spcPts val="0"/>
              </a:spcAft>
              <a:buSzPts val="2180"/>
              <a:buChar char="⚫"/>
            </a:pPr>
            <a:r>
              <a:rPr lang="es-ES" sz="2305" b="1" i="1"/>
              <a:t>Listas de Adyacencia:</a:t>
            </a:r>
            <a:r>
              <a:rPr lang="es-ES" sz="2305"/>
              <a:t> son útiles cuando el número de (V) son muy superior al número de (E).</a:t>
            </a:r>
            <a:endParaRPr sz="2500"/>
          </a:p>
          <a:p>
            <a:pPr marL="274320" lvl="0" indent="0" algn="just" rtl="0">
              <a:lnSpc>
                <a:spcPct val="100000"/>
              </a:lnSpc>
              <a:spcBef>
                <a:spcPts val="481"/>
              </a:spcBef>
              <a:spcAft>
                <a:spcPts val="0"/>
              </a:spcAft>
              <a:buSzPts val="1710"/>
              <a:buNone/>
            </a:pPr>
            <a:endParaRPr/>
          </a:p>
          <a:p>
            <a:pPr marL="731520" lvl="0" indent="-304164" algn="just" rtl="0">
              <a:lnSpc>
                <a:spcPct val="100000"/>
              </a:lnSpc>
              <a:spcBef>
                <a:spcPts val="0"/>
              </a:spcBef>
              <a:spcAft>
                <a:spcPts val="0"/>
              </a:spcAft>
              <a:buSzPts val="2180"/>
              <a:buChar char="⚫"/>
            </a:pPr>
            <a:r>
              <a:rPr lang="es-ES" sz="2305" b="1" i="1"/>
              <a:t>Matriz de Adyacencia: </a:t>
            </a:r>
            <a:r>
              <a:rPr lang="es-ES" sz="2305"/>
              <a:t>van bien cuando buscamos conectividad rápida entre dos nodos.</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5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5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fade">
                                      <p:cBhvr>
                                        <p:cTn id="17" dur="500"/>
                                        <p:tgtEl>
                                          <p:spTgt spid="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3" end="3"/>
                                            </p:txEl>
                                          </p:spTgt>
                                        </p:tgtEl>
                                        <p:attrNameLst>
                                          <p:attrName>style.visibility</p:attrName>
                                        </p:attrNameLst>
                                      </p:cBhvr>
                                      <p:to>
                                        <p:strVal val="visible"/>
                                      </p:to>
                                    </p:set>
                                    <p:animEffect transition="in" filter="fade">
                                      <p:cBhvr>
                                        <p:cTn id="22" dur="500"/>
                                        <p:tgtEl>
                                          <p:spTgt spid="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xEl>
                                              <p:pRg st="4" end="4"/>
                                            </p:txEl>
                                          </p:spTgt>
                                        </p:tgtEl>
                                        <p:attrNameLst>
                                          <p:attrName>style.visibility</p:attrName>
                                        </p:attrNameLst>
                                      </p:cBhvr>
                                      <p:to>
                                        <p:strVal val="visible"/>
                                      </p:to>
                                    </p:set>
                                    <p:animEffect transition="in" filter="fade">
                                      <p:cBhvr>
                                        <p:cTn id="27" dur="500"/>
                                        <p:tgtEl>
                                          <p:spTgt spid="2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87d0b50373_4_66"/>
          <p:cNvSpPr txBox="1">
            <a:spLocks noGrp="1"/>
          </p:cNvSpPr>
          <p:nvPr>
            <p:ph type="body" idx="1"/>
          </p:nvPr>
        </p:nvSpPr>
        <p:spPr>
          <a:xfrm>
            <a:off x="457200" y="1935475"/>
            <a:ext cx="8546100" cy="43890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5" i="1"/>
              <a:t>Las </a:t>
            </a:r>
            <a:r>
              <a:rPr lang="es-ES" sz="2405" b="1" i="1"/>
              <a:t>Listas de Adyacencia: </a:t>
            </a:r>
            <a:endParaRPr sz="2405" b="1" i="1"/>
          </a:p>
          <a:p>
            <a:pPr marL="274320" lvl="0" indent="-274320" algn="just" rtl="0">
              <a:lnSpc>
                <a:spcPct val="100000"/>
              </a:lnSpc>
              <a:spcBef>
                <a:spcPts val="481"/>
              </a:spcBef>
              <a:spcAft>
                <a:spcPts val="0"/>
              </a:spcAft>
              <a:buSzPts val="2285"/>
              <a:buFont typeface="Constantia"/>
              <a:buNone/>
            </a:pPr>
            <a:endParaRPr sz="2405" b="1" i="1"/>
          </a:p>
          <a:p>
            <a:pPr marL="3657600" lvl="0" indent="-355917" algn="just" rtl="0">
              <a:lnSpc>
                <a:spcPct val="100000"/>
              </a:lnSpc>
              <a:spcBef>
                <a:spcPts val="481"/>
              </a:spcBef>
              <a:spcAft>
                <a:spcPts val="0"/>
              </a:spcAft>
              <a:buClr>
                <a:srgbClr val="A4C2F4"/>
              </a:buClr>
              <a:buSzPts val="2005"/>
              <a:buChar char="➔"/>
            </a:pPr>
            <a:r>
              <a:rPr lang="es-ES" sz="2205" b="1" i="1"/>
              <a:t>Para GND nuestra L.A. =&gt; 2.E = 14 </a:t>
            </a:r>
            <a:endParaRPr sz="2205" b="1" i="1"/>
          </a:p>
          <a:p>
            <a:pPr marL="3657600" lvl="0" indent="-355917" algn="just" rtl="0">
              <a:lnSpc>
                <a:spcPct val="100000"/>
              </a:lnSpc>
              <a:spcBef>
                <a:spcPts val="0"/>
              </a:spcBef>
              <a:spcAft>
                <a:spcPts val="0"/>
              </a:spcAft>
              <a:buClr>
                <a:srgbClr val="A4C2F4"/>
              </a:buClr>
              <a:buSzPts val="2005"/>
              <a:buChar char="➔"/>
            </a:pPr>
            <a:r>
              <a:rPr lang="es-ES" sz="2205" b="1" i="1"/>
              <a:t>Para GD nuestra L.A =&gt; E = 7</a:t>
            </a:r>
            <a:endParaRPr sz="2205" b="1" i="1"/>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p:txBody>
      </p:sp>
      <p:sp>
        <p:nvSpPr>
          <p:cNvPr id="229" name="Google Shape;229;g87d0b50373_4_6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
        <p:nvSpPr>
          <p:cNvPr id="230" name="Google Shape;230;g87d0b50373_4_66"/>
          <p:cNvSpPr/>
          <p:nvPr/>
        </p:nvSpPr>
        <p:spPr>
          <a:xfrm>
            <a:off x="567275"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31" name="Google Shape;231;g87d0b50373_4_66"/>
          <p:cNvSpPr/>
          <p:nvPr/>
        </p:nvSpPr>
        <p:spPr>
          <a:xfrm>
            <a:off x="2096508" y="4168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32" name="Google Shape;232;g87d0b50373_4_66"/>
          <p:cNvSpPr/>
          <p:nvPr/>
        </p:nvSpPr>
        <p:spPr>
          <a:xfrm>
            <a:off x="567275" y="416835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233" name="Google Shape;233;g87d0b50373_4_66"/>
          <p:cNvCxnSpPr>
            <a:stCxn id="232" idx="7"/>
            <a:endCxn id="234" idx="3"/>
          </p:cNvCxnSpPr>
          <p:nvPr/>
        </p:nvCxnSpPr>
        <p:spPr>
          <a:xfrm rot="10800000" flipH="1">
            <a:off x="953935" y="2915955"/>
            <a:ext cx="1209000" cy="1315800"/>
          </a:xfrm>
          <a:prstGeom prst="straightConnector1">
            <a:avLst/>
          </a:prstGeom>
          <a:noFill/>
          <a:ln w="9525" cap="flat" cmpd="sng">
            <a:solidFill>
              <a:schemeClr val="dk2"/>
            </a:solidFill>
            <a:prstDash val="solid"/>
            <a:round/>
            <a:headEnd type="none" w="sm" len="sm"/>
            <a:tailEnd type="none" w="sm" len="sm"/>
          </a:ln>
        </p:spPr>
      </p:cxnSp>
      <p:cxnSp>
        <p:nvCxnSpPr>
          <p:cNvPr id="235" name="Google Shape;235;g87d0b50373_4_66"/>
          <p:cNvCxnSpPr>
            <a:stCxn id="232" idx="6"/>
            <a:endCxn id="231" idx="2"/>
          </p:cNvCxnSpPr>
          <p:nvPr/>
        </p:nvCxnSpPr>
        <p:spPr>
          <a:xfrm>
            <a:off x="1020275" y="4384808"/>
            <a:ext cx="1076100" cy="0"/>
          </a:xfrm>
          <a:prstGeom prst="straightConnector1">
            <a:avLst/>
          </a:prstGeom>
          <a:noFill/>
          <a:ln w="9525" cap="flat" cmpd="sng">
            <a:solidFill>
              <a:schemeClr val="dk2"/>
            </a:solidFill>
            <a:prstDash val="solid"/>
            <a:round/>
            <a:headEnd type="none" w="sm" len="sm"/>
            <a:tailEnd type="none" w="sm" len="sm"/>
          </a:ln>
        </p:spPr>
      </p:cxnSp>
      <p:cxnSp>
        <p:nvCxnSpPr>
          <p:cNvPr id="236" name="Google Shape;236;g87d0b50373_4_66"/>
          <p:cNvCxnSpPr>
            <a:stCxn id="232" idx="0"/>
            <a:endCxn id="230" idx="4"/>
          </p:cNvCxnSpPr>
          <p:nvPr/>
        </p:nvCxnSpPr>
        <p:spPr>
          <a:xfrm rot="10800000">
            <a:off x="793775" y="2979458"/>
            <a:ext cx="0" cy="1188900"/>
          </a:xfrm>
          <a:prstGeom prst="straightConnector1">
            <a:avLst/>
          </a:prstGeom>
          <a:noFill/>
          <a:ln w="9525" cap="flat" cmpd="sng">
            <a:solidFill>
              <a:schemeClr val="dk2"/>
            </a:solidFill>
            <a:prstDash val="solid"/>
            <a:round/>
            <a:headEnd type="none" w="sm" len="sm"/>
            <a:tailEnd type="none" w="sm" len="sm"/>
          </a:ln>
        </p:spPr>
      </p:cxnSp>
      <p:sp>
        <p:nvSpPr>
          <p:cNvPr id="234" name="Google Shape;234;g87d0b50373_4_66"/>
          <p:cNvSpPr/>
          <p:nvPr/>
        </p:nvSpPr>
        <p:spPr>
          <a:xfrm>
            <a:off x="2096508"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37" name="Google Shape;237;g87d0b50373_4_66"/>
          <p:cNvCxnSpPr>
            <a:stCxn id="234" idx="4"/>
            <a:endCxn id="231" idx="0"/>
          </p:cNvCxnSpPr>
          <p:nvPr/>
        </p:nvCxnSpPr>
        <p:spPr>
          <a:xfrm>
            <a:off x="2323008" y="2979322"/>
            <a:ext cx="0" cy="1188900"/>
          </a:xfrm>
          <a:prstGeom prst="straightConnector1">
            <a:avLst/>
          </a:prstGeom>
          <a:noFill/>
          <a:ln w="9525" cap="flat" cmpd="sng">
            <a:solidFill>
              <a:schemeClr val="dk2"/>
            </a:solidFill>
            <a:prstDash val="solid"/>
            <a:round/>
            <a:headEnd type="none" w="sm" len="sm"/>
            <a:tailEnd type="none" w="sm" len="sm"/>
          </a:ln>
        </p:spPr>
      </p:cxnSp>
      <p:sp>
        <p:nvSpPr>
          <p:cNvPr id="238" name="Google Shape;238;g87d0b50373_4_66"/>
          <p:cNvSpPr/>
          <p:nvPr/>
        </p:nvSpPr>
        <p:spPr>
          <a:xfrm>
            <a:off x="3102520" y="3357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39" name="Google Shape;239;g87d0b50373_4_66"/>
          <p:cNvCxnSpPr>
            <a:stCxn id="238" idx="1"/>
            <a:endCxn id="234" idx="6"/>
          </p:cNvCxnSpPr>
          <p:nvPr/>
        </p:nvCxnSpPr>
        <p:spPr>
          <a:xfrm rot="10800000">
            <a:off x="2549360" y="2762863"/>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40" name="Google Shape;240;g87d0b50373_4_66"/>
          <p:cNvCxnSpPr>
            <a:stCxn id="238" idx="3"/>
            <a:endCxn id="231" idx="6"/>
          </p:cNvCxnSpPr>
          <p:nvPr/>
        </p:nvCxnSpPr>
        <p:spPr>
          <a:xfrm flipH="1">
            <a:off x="2549360" y="3726869"/>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41" name="Google Shape;241;g87d0b50373_4_66"/>
          <p:cNvCxnSpPr>
            <a:stCxn id="230" idx="6"/>
            <a:endCxn id="234" idx="2"/>
          </p:cNvCxnSpPr>
          <p:nvPr/>
        </p:nvCxnSpPr>
        <p:spPr>
          <a:xfrm>
            <a:off x="1020275" y="2762872"/>
            <a:ext cx="1076100" cy="0"/>
          </a:xfrm>
          <a:prstGeom prst="straightConnector1">
            <a:avLst/>
          </a:prstGeom>
          <a:noFill/>
          <a:ln w="9525" cap="flat" cmpd="sng">
            <a:solidFill>
              <a:schemeClr val="dk2"/>
            </a:solidFill>
            <a:prstDash val="solid"/>
            <a:round/>
            <a:headEnd type="none" w="sm" len="sm"/>
            <a:tailEnd type="none" w="sm" len="sm"/>
          </a:ln>
        </p:spPr>
      </p:cxnSp>
      <p:graphicFrame>
        <p:nvGraphicFramePr>
          <p:cNvPr id="242" name="Google Shape;242;g87d0b50373_4_66"/>
          <p:cNvGraphicFramePr/>
          <p:nvPr/>
        </p:nvGraphicFramePr>
        <p:xfrm>
          <a:off x="3853650"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3" name="Google Shape;243;g87d0b50373_4_66"/>
          <p:cNvGraphicFramePr/>
          <p:nvPr/>
        </p:nvGraphicFramePr>
        <p:xfrm>
          <a:off x="4843175"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4" name="Google Shape;244;g87d0b50373_4_66"/>
          <p:cNvGraphicFramePr/>
          <p:nvPr/>
        </p:nvGraphicFramePr>
        <p:xfrm>
          <a:off x="5832700"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5" name="Google Shape;245;g87d0b50373_4_66"/>
          <p:cNvGraphicFramePr/>
          <p:nvPr/>
        </p:nvGraphicFramePr>
        <p:xfrm>
          <a:off x="6822225" y="5500825"/>
          <a:ext cx="453000" cy="846050"/>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46" name="Google Shape;246;g87d0b50373_4_66"/>
          <p:cNvGraphicFramePr/>
          <p:nvPr/>
        </p:nvGraphicFramePr>
        <p:xfrm>
          <a:off x="6822225" y="4654775"/>
          <a:ext cx="453000" cy="4230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247" name="Google Shape;247;g87d0b50373_4_66"/>
          <p:cNvGraphicFramePr/>
          <p:nvPr/>
        </p:nvGraphicFramePr>
        <p:xfrm>
          <a:off x="7811750" y="4654775"/>
          <a:ext cx="453000" cy="4230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bl>
          </a:graphicData>
        </a:graphic>
      </p:graphicFrame>
      <p:cxnSp>
        <p:nvCxnSpPr>
          <p:cNvPr id="248" name="Google Shape;248;g87d0b50373_4_66"/>
          <p:cNvCxnSpPr/>
          <p:nvPr/>
        </p:nvCxnSpPr>
        <p:spPr>
          <a:xfrm flipH="1">
            <a:off x="3362350" y="4242013"/>
            <a:ext cx="18600" cy="2097000"/>
          </a:xfrm>
          <a:prstGeom prst="straightConnector1">
            <a:avLst/>
          </a:prstGeom>
          <a:noFill/>
          <a:ln w="9525" cap="flat" cmpd="sng">
            <a:solidFill>
              <a:schemeClr val="dk2"/>
            </a:solidFill>
            <a:prstDash val="solid"/>
            <a:round/>
            <a:headEnd type="none" w="sm" len="sm"/>
            <a:tailEnd type="triangle" w="med" len="med"/>
          </a:ln>
        </p:spPr>
      </p:cxnSp>
      <p:cxnSp>
        <p:nvCxnSpPr>
          <p:cNvPr id="249" name="Google Shape;249;g87d0b50373_4_66"/>
          <p:cNvCxnSpPr/>
          <p:nvPr/>
        </p:nvCxnSpPr>
        <p:spPr>
          <a:xfrm rot="10800000" flipH="1">
            <a:off x="3376625" y="4231875"/>
            <a:ext cx="4200" cy="635400"/>
          </a:xfrm>
          <a:prstGeom prst="straightConnector1">
            <a:avLst/>
          </a:prstGeom>
          <a:noFill/>
          <a:ln w="9525" cap="flat" cmpd="sng">
            <a:solidFill>
              <a:schemeClr val="dk2"/>
            </a:solidFill>
            <a:prstDash val="solid"/>
            <a:round/>
            <a:headEnd type="none" w="sm" len="sm"/>
            <a:tailEnd type="triangle" w="med" len="med"/>
          </a:ln>
        </p:spPr>
      </p:cxnSp>
      <p:cxnSp>
        <p:nvCxnSpPr>
          <p:cNvPr id="250" name="Google Shape;250;g87d0b50373_4_66"/>
          <p:cNvCxnSpPr/>
          <p:nvPr/>
        </p:nvCxnSpPr>
        <p:spPr>
          <a:xfrm>
            <a:off x="4219575" y="44339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1" name="Google Shape;251;g87d0b50373_4_66"/>
          <p:cNvCxnSpPr/>
          <p:nvPr/>
        </p:nvCxnSpPr>
        <p:spPr>
          <a:xfrm>
            <a:off x="4237613"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2" name="Google Shape;252;g87d0b50373_4_66"/>
          <p:cNvCxnSpPr/>
          <p:nvPr/>
        </p:nvCxnSpPr>
        <p:spPr>
          <a:xfrm>
            <a:off x="4237675" y="5289313"/>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3" name="Google Shape;253;g87d0b50373_4_66"/>
          <p:cNvCxnSpPr/>
          <p:nvPr/>
        </p:nvCxnSpPr>
        <p:spPr>
          <a:xfrm>
            <a:off x="4219575"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4" name="Google Shape;254;g87d0b50373_4_66"/>
          <p:cNvCxnSpPr/>
          <p:nvPr/>
        </p:nvCxnSpPr>
        <p:spPr>
          <a:xfrm>
            <a:off x="4237675"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5" name="Google Shape;255;g87d0b50373_4_66"/>
          <p:cNvCxnSpPr/>
          <p:nvPr/>
        </p:nvCxnSpPr>
        <p:spPr>
          <a:xfrm>
            <a:off x="5238750" y="44339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6" name="Google Shape;256;g87d0b50373_4_66"/>
          <p:cNvCxnSpPr/>
          <p:nvPr/>
        </p:nvCxnSpPr>
        <p:spPr>
          <a:xfrm>
            <a:off x="5238738"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7" name="Google Shape;257;g87d0b50373_4_66"/>
          <p:cNvCxnSpPr/>
          <p:nvPr/>
        </p:nvCxnSpPr>
        <p:spPr>
          <a:xfrm>
            <a:off x="5238750" y="5289313"/>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8" name="Google Shape;258;g87d0b50373_4_66"/>
          <p:cNvCxnSpPr/>
          <p:nvPr/>
        </p:nvCxnSpPr>
        <p:spPr>
          <a:xfrm>
            <a:off x="5238750"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9" name="Google Shape;259;g87d0b50373_4_66"/>
          <p:cNvCxnSpPr/>
          <p:nvPr/>
        </p:nvCxnSpPr>
        <p:spPr>
          <a:xfrm>
            <a:off x="5238750"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0" name="Google Shape;260;g87d0b50373_4_66"/>
          <p:cNvCxnSpPr/>
          <p:nvPr/>
        </p:nvCxnSpPr>
        <p:spPr>
          <a:xfrm>
            <a:off x="6224600"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1" name="Google Shape;261;g87d0b50373_4_66"/>
          <p:cNvCxnSpPr/>
          <p:nvPr/>
        </p:nvCxnSpPr>
        <p:spPr>
          <a:xfrm>
            <a:off x="6224600"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2" name="Google Shape;262;g87d0b50373_4_66"/>
          <p:cNvCxnSpPr/>
          <p:nvPr/>
        </p:nvCxnSpPr>
        <p:spPr>
          <a:xfrm>
            <a:off x="6224600"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3" name="Google Shape;263;g87d0b50373_4_66"/>
          <p:cNvCxnSpPr/>
          <p:nvPr/>
        </p:nvCxnSpPr>
        <p:spPr>
          <a:xfrm>
            <a:off x="7210450" y="4866275"/>
            <a:ext cx="738300" cy="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87d0b50373_4_71"/>
          <p:cNvSpPr txBox="1">
            <a:spLocks noGrp="1"/>
          </p:cNvSpPr>
          <p:nvPr>
            <p:ph type="body" idx="1"/>
          </p:nvPr>
        </p:nvSpPr>
        <p:spPr>
          <a:xfrm>
            <a:off x="457200" y="1935475"/>
            <a:ext cx="8546100" cy="43890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5" i="1"/>
              <a:t>Una </a:t>
            </a:r>
            <a:r>
              <a:rPr lang="es-ES" sz="2405" b="1" i="1"/>
              <a:t>Matriz de Adyacencia:</a:t>
            </a:r>
            <a:endParaRPr sz="2405" b="1" i="1"/>
          </a:p>
          <a:p>
            <a:pPr marL="4572000" lvl="0" indent="-368300" algn="just" rtl="0">
              <a:lnSpc>
                <a:spcPct val="100000"/>
              </a:lnSpc>
              <a:spcBef>
                <a:spcPts val="481"/>
              </a:spcBef>
              <a:spcAft>
                <a:spcPts val="0"/>
              </a:spcAft>
              <a:buClr>
                <a:srgbClr val="A4C2F4"/>
              </a:buClr>
              <a:buSzPts val="2200"/>
              <a:buChar char="➔"/>
            </a:pPr>
            <a:r>
              <a:rPr lang="es-ES" sz="2200"/>
              <a:t>0 si </a:t>
            </a:r>
            <a:r>
              <a:rPr lang="es-ES" sz="3000"/>
              <a:t>∄</a:t>
            </a:r>
            <a:r>
              <a:rPr lang="es-ES" sz="2200"/>
              <a:t> V</a:t>
            </a:r>
            <a:r>
              <a:rPr lang="es-ES" sz="1600"/>
              <a:t>(i,j)</a:t>
            </a:r>
            <a:endParaRPr sz="1600"/>
          </a:p>
          <a:p>
            <a:pPr marL="4572000" lvl="0" indent="-368300" algn="just" rtl="0">
              <a:lnSpc>
                <a:spcPct val="100000"/>
              </a:lnSpc>
              <a:spcBef>
                <a:spcPts val="0"/>
              </a:spcBef>
              <a:spcAft>
                <a:spcPts val="0"/>
              </a:spcAft>
              <a:buClr>
                <a:srgbClr val="A4C2F4"/>
              </a:buClr>
              <a:buSzPts val="2200"/>
              <a:buChar char="➔"/>
            </a:pPr>
            <a:r>
              <a:rPr lang="es-ES" sz="2200"/>
              <a:t>1  si ∃ V</a:t>
            </a:r>
            <a:r>
              <a:rPr lang="es-ES" sz="1600"/>
              <a:t>(i, j)</a:t>
            </a:r>
            <a:endParaRPr sz="1600"/>
          </a:p>
          <a:p>
            <a:pPr marL="274320" lvl="0" indent="-274320" algn="just" rtl="0">
              <a:lnSpc>
                <a:spcPct val="100000"/>
              </a:lnSpc>
              <a:spcBef>
                <a:spcPts val="481"/>
              </a:spcBef>
              <a:spcAft>
                <a:spcPts val="0"/>
              </a:spcAft>
              <a:buSzPts val="2285"/>
              <a:buFont typeface="Constantia"/>
              <a:buNone/>
            </a:pPr>
            <a:r>
              <a:rPr lang="es-ES" sz="2405"/>
              <a:t> </a:t>
            </a:r>
            <a:endParaRPr sz="2405"/>
          </a:p>
          <a:p>
            <a:pPr marL="274320" lvl="0" indent="-274320" algn="just" rtl="0">
              <a:lnSpc>
                <a:spcPct val="100000"/>
              </a:lnSpc>
              <a:spcBef>
                <a:spcPts val="481"/>
              </a:spcBef>
              <a:spcAft>
                <a:spcPts val="0"/>
              </a:spcAft>
              <a:buSzPts val="2285"/>
              <a:buFont typeface="Constantia"/>
              <a:buNone/>
            </a:pPr>
            <a:endParaRPr sz="2405" b="1" i="1"/>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a:p>
            <a:pPr marL="0" lvl="0" indent="0" algn="l" rtl="0">
              <a:lnSpc>
                <a:spcPct val="100000"/>
              </a:lnSpc>
              <a:spcBef>
                <a:spcPts val="481"/>
              </a:spcBef>
              <a:spcAft>
                <a:spcPts val="0"/>
              </a:spcAft>
              <a:buSzPts val="2285"/>
              <a:buNone/>
            </a:pPr>
            <a:endParaRPr sz="2405"/>
          </a:p>
          <a:p>
            <a:pPr marL="457200" lvl="0" indent="-368617" algn="l" rtl="0">
              <a:lnSpc>
                <a:spcPct val="100000"/>
              </a:lnSpc>
              <a:spcBef>
                <a:spcPts val="481"/>
              </a:spcBef>
              <a:spcAft>
                <a:spcPts val="0"/>
              </a:spcAft>
              <a:buClr>
                <a:srgbClr val="6D9EEB"/>
              </a:buClr>
              <a:buSzPts val="2205"/>
              <a:buChar char="-"/>
            </a:pPr>
            <a:r>
              <a:rPr lang="es-ES" sz="2205" b="1"/>
              <a:t>N[i][j] == 1</a:t>
            </a:r>
            <a:endParaRPr sz="2205" b="1"/>
          </a:p>
          <a:p>
            <a:pPr marL="457200" lvl="0" indent="-368617" algn="l" rtl="0">
              <a:lnSpc>
                <a:spcPct val="100000"/>
              </a:lnSpc>
              <a:spcBef>
                <a:spcPts val="0"/>
              </a:spcBef>
              <a:spcAft>
                <a:spcPts val="0"/>
              </a:spcAft>
              <a:buClr>
                <a:srgbClr val="6D9EEB"/>
              </a:buClr>
              <a:buSzPts val="2205"/>
              <a:buChar char="-"/>
            </a:pPr>
            <a:r>
              <a:rPr lang="es-ES" sz="2205" b="1"/>
              <a:t>Coste = O(1)</a:t>
            </a:r>
            <a:endParaRPr sz="2205" b="1"/>
          </a:p>
        </p:txBody>
      </p:sp>
      <p:sp>
        <p:nvSpPr>
          <p:cNvPr id="269" name="Google Shape;269;g87d0b50373_4_7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
        <p:nvSpPr>
          <p:cNvPr id="270" name="Google Shape;270;g87d0b50373_4_71"/>
          <p:cNvSpPr/>
          <p:nvPr/>
        </p:nvSpPr>
        <p:spPr>
          <a:xfrm>
            <a:off x="583425"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71" name="Google Shape;271;g87d0b50373_4_71"/>
          <p:cNvSpPr/>
          <p:nvPr/>
        </p:nvSpPr>
        <p:spPr>
          <a:xfrm>
            <a:off x="2112658" y="4168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72" name="Google Shape;272;g87d0b50373_4_71"/>
          <p:cNvSpPr/>
          <p:nvPr/>
        </p:nvSpPr>
        <p:spPr>
          <a:xfrm>
            <a:off x="583425" y="416835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273" name="Google Shape;273;g87d0b50373_4_71"/>
          <p:cNvCxnSpPr>
            <a:stCxn id="272" idx="7"/>
            <a:endCxn id="274" idx="3"/>
          </p:cNvCxnSpPr>
          <p:nvPr/>
        </p:nvCxnSpPr>
        <p:spPr>
          <a:xfrm rot="10800000" flipH="1">
            <a:off x="970085" y="2915955"/>
            <a:ext cx="1209000" cy="1315800"/>
          </a:xfrm>
          <a:prstGeom prst="straightConnector1">
            <a:avLst/>
          </a:prstGeom>
          <a:noFill/>
          <a:ln w="9525" cap="flat" cmpd="sng">
            <a:solidFill>
              <a:schemeClr val="dk2"/>
            </a:solidFill>
            <a:prstDash val="solid"/>
            <a:round/>
            <a:headEnd type="none" w="sm" len="sm"/>
            <a:tailEnd type="none" w="sm" len="sm"/>
          </a:ln>
        </p:spPr>
      </p:cxnSp>
      <p:cxnSp>
        <p:nvCxnSpPr>
          <p:cNvPr id="275" name="Google Shape;275;g87d0b50373_4_71"/>
          <p:cNvCxnSpPr>
            <a:stCxn id="272" idx="6"/>
            <a:endCxn id="271" idx="2"/>
          </p:cNvCxnSpPr>
          <p:nvPr/>
        </p:nvCxnSpPr>
        <p:spPr>
          <a:xfrm>
            <a:off x="1036425" y="4384808"/>
            <a:ext cx="1076100" cy="0"/>
          </a:xfrm>
          <a:prstGeom prst="straightConnector1">
            <a:avLst/>
          </a:prstGeom>
          <a:noFill/>
          <a:ln w="9525" cap="flat" cmpd="sng">
            <a:solidFill>
              <a:schemeClr val="dk2"/>
            </a:solidFill>
            <a:prstDash val="solid"/>
            <a:round/>
            <a:headEnd type="none" w="sm" len="sm"/>
            <a:tailEnd type="none" w="sm" len="sm"/>
          </a:ln>
        </p:spPr>
      </p:cxnSp>
      <p:cxnSp>
        <p:nvCxnSpPr>
          <p:cNvPr id="276" name="Google Shape;276;g87d0b50373_4_71"/>
          <p:cNvCxnSpPr>
            <a:stCxn id="272" idx="0"/>
            <a:endCxn id="270" idx="4"/>
          </p:cNvCxnSpPr>
          <p:nvPr/>
        </p:nvCxnSpPr>
        <p:spPr>
          <a:xfrm rot="10800000">
            <a:off x="809925" y="2979458"/>
            <a:ext cx="0" cy="1188900"/>
          </a:xfrm>
          <a:prstGeom prst="straightConnector1">
            <a:avLst/>
          </a:prstGeom>
          <a:noFill/>
          <a:ln w="9525" cap="flat" cmpd="sng">
            <a:solidFill>
              <a:schemeClr val="dk2"/>
            </a:solidFill>
            <a:prstDash val="solid"/>
            <a:round/>
            <a:headEnd type="none" w="sm" len="sm"/>
            <a:tailEnd type="none" w="sm" len="sm"/>
          </a:ln>
        </p:spPr>
      </p:cxnSp>
      <p:sp>
        <p:nvSpPr>
          <p:cNvPr id="274" name="Google Shape;274;g87d0b50373_4_71"/>
          <p:cNvSpPr/>
          <p:nvPr/>
        </p:nvSpPr>
        <p:spPr>
          <a:xfrm>
            <a:off x="2112658"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77" name="Google Shape;277;g87d0b50373_4_71"/>
          <p:cNvCxnSpPr>
            <a:stCxn id="274" idx="4"/>
            <a:endCxn id="271" idx="0"/>
          </p:cNvCxnSpPr>
          <p:nvPr/>
        </p:nvCxnSpPr>
        <p:spPr>
          <a:xfrm>
            <a:off x="2339158" y="2979322"/>
            <a:ext cx="0" cy="1188900"/>
          </a:xfrm>
          <a:prstGeom prst="straightConnector1">
            <a:avLst/>
          </a:prstGeom>
          <a:noFill/>
          <a:ln w="9525" cap="flat" cmpd="sng">
            <a:solidFill>
              <a:schemeClr val="dk2"/>
            </a:solidFill>
            <a:prstDash val="solid"/>
            <a:round/>
            <a:headEnd type="none" w="sm" len="sm"/>
            <a:tailEnd type="none" w="sm" len="sm"/>
          </a:ln>
        </p:spPr>
      </p:cxnSp>
      <p:sp>
        <p:nvSpPr>
          <p:cNvPr id="278" name="Google Shape;278;g87d0b50373_4_71"/>
          <p:cNvSpPr/>
          <p:nvPr/>
        </p:nvSpPr>
        <p:spPr>
          <a:xfrm>
            <a:off x="3118670" y="3357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79" name="Google Shape;279;g87d0b50373_4_71"/>
          <p:cNvCxnSpPr>
            <a:stCxn id="278" idx="1"/>
            <a:endCxn id="274" idx="6"/>
          </p:cNvCxnSpPr>
          <p:nvPr/>
        </p:nvCxnSpPr>
        <p:spPr>
          <a:xfrm rot="10800000">
            <a:off x="2565510" y="2762863"/>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80" name="Google Shape;280;g87d0b50373_4_71"/>
          <p:cNvCxnSpPr>
            <a:stCxn id="278" idx="3"/>
            <a:endCxn id="271" idx="6"/>
          </p:cNvCxnSpPr>
          <p:nvPr/>
        </p:nvCxnSpPr>
        <p:spPr>
          <a:xfrm flipH="1">
            <a:off x="2565510" y="3726869"/>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81" name="Google Shape;281;g87d0b50373_4_71"/>
          <p:cNvCxnSpPr>
            <a:stCxn id="270" idx="6"/>
            <a:endCxn id="274" idx="2"/>
          </p:cNvCxnSpPr>
          <p:nvPr/>
        </p:nvCxnSpPr>
        <p:spPr>
          <a:xfrm>
            <a:off x="1036425" y="2762872"/>
            <a:ext cx="1076100" cy="0"/>
          </a:xfrm>
          <a:prstGeom prst="straightConnector1">
            <a:avLst/>
          </a:prstGeom>
          <a:noFill/>
          <a:ln w="9525" cap="flat" cmpd="sng">
            <a:solidFill>
              <a:schemeClr val="dk2"/>
            </a:solidFill>
            <a:prstDash val="solid"/>
            <a:round/>
            <a:headEnd type="none" w="sm" len="sm"/>
            <a:tailEnd type="none" w="sm" len="sm"/>
          </a:ln>
        </p:spPr>
      </p:cxnSp>
      <p:graphicFrame>
        <p:nvGraphicFramePr>
          <p:cNvPr id="282" name="Google Shape;282;g87d0b50373_4_71"/>
          <p:cNvGraphicFramePr/>
          <p:nvPr/>
        </p:nvGraphicFramePr>
        <p:xfrm>
          <a:off x="3853050" y="3887700"/>
          <a:ext cx="4833750" cy="2792400"/>
        </p:xfrm>
        <a:graphic>
          <a:graphicData uri="http://schemas.openxmlformats.org/drawingml/2006/table">
            <a:tbl>
              <a:tblPr>
                <a:noFill/>
                <a:tableStyleId>{C3C8AB6F-7A11-4FA0-BFB5-5D343970D30B}</a:tableStyleId>
              </a:tblPr>
              <a:tblGrid>
                <a:gridCol w="805625">
                  <a:extLst>
                    <a:ext uri="{9D8B030D-6E8A-4147-A177-3AD203B41FA5}">
                      <a16:colId xmlns:a16="http://schemas.microsoft.com/office/drawing/2014/main" val="20000"/>
                    </a:ext>
                  </a:extLst>
                </a:gridCol>
                <a:gridCol w="805625">
                  <a:extLst>
                    <a:ext uri="{9D8B030D-6E8A-4147-A177-3AD203B41FA5}">
                      <a16:colId xmlns:a16="http://schemas.microsoft.com/office/drawing/2014/main" val="20001"/>
                    </a:ext>
                  </a:extLst>
                </a:gridCol>
                <a:gridCol w="805625">
                  <a:extLst>
                    <a:ext uri="{9D8B030D-6E8A-4147-A177-3AD203B41FA5}">
                      <a16:colId xmlns:a16="http://schemas.microsoft.com/office/drawing/2014/main" val="20002"/>
                    </a:ext>
                  </a:extLst>
                </a:gridCol>
                <a:gridCol w="805625">
                  <a:extLst>
                    <a:ext uri="{9D8B030D-6E8A-4147-A177-3AD203B41FA5}">
                      <a16:colId xmlns:a16="http://schemas.microsoft.com/office/drawing/2014/main" val="20003"/>
                    </a:ext>
                  </a:extLst>
                </a:gridCol>
                <a:gridCol w="805625">
                  <a:extLst>
                    <a:ext uri="{9D8B030D-6E8A-4147-A177-3AD203B41FA5}">
                      <a16:colId xmlns:a16="http://schemas.microsoft.com/office/drawing/2014/main" val="20004"/>
                    </a:ext>
                  </a:extLst>
                </a:gridCol>
                <a:gridCol w="805625">
                  <a:extLst>
                    <a:ext uri="{9D8B030D-6E8A-4147-A177-3AD203B41FA5}">
                      <a16:colId xmlns:a16="http://schemas.microsoft.com/office/drawing/2014/main" val="20005"/>
                    </a:ext>
                  </a:extLst>
                </a:gridCol>
              </a:tblGrid>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1"/>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2"/>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extLst>
                  <a:ext uri="{0D108BD9-81ED-4DB2-BD59-A6C34878D82A}">
                    <a16:rowId xmlns:a16="http://schemas.microsoft.com/office/drawing/2014/main" val="10003"/>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4"/>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a402f13d07_0_13"/>
          <p:cNvSpPr txBox="1">
            <a:spLocks noGrp="1"/>
          </p:cNvSpPr>
          <p:nvPr>
            <p:ph type="body" idx="1"/>
          </p:nvPr>
        </p:nvSpPr>
        <p:spPr>
          <a:xfrm>
            <a:off x="490375" y="1847096"/>
            <a:ext cx="8229600" cy="4151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481"/>
              </a:spcBef>
              <a:spcAft>
                <a:spcPts val="0"/>
              </a:spcAft>
              <a:buSzPts val="1710"/>
              <a:buNone/>
            </a:pPr>
            <a:r>
              <a:rPr lang="es-ES" sz="2205"/>
              <a:t>La operación de recorrer una estructura de datos consiste en visitar (procesar) cada uno de los nodos a partir de uno dado. Así, para recorrer un árbol se parte del nodo raíz y según el orden se visitan todos los nodos. De igual forma, recorrer un grafo consiste en visitar todos los vértices alcanzables a partir de uno dado. </a:t>
            </a:r>
            <a:endParaRPr sz="2205"/>
          </a:p>
          <a:p>
            <a:pPr marL="0" lvl="0" indent="0" algn="just" rtl="0">
              <a:lnSpc>
                <a:spcPct val="100000"/>
              </a:lnSpc>
              <a:spcBef>
                <a:spcPts val="481"/>
              </a:spcBef>
              <a:spcAft>
                <a:spcPts val="0"/>
              </a:spcAft>
              <a:buSzPts val="1710"/>
              <a:buNone/>
            </a:pPr>
            <a:endParaRPr sz="2205"/>
          </a:p>
          <a:p>
            <a:pPr marL="0" lvl="0" indent="0" algn="just" rtl="0">
              <a:lnSpc>
                <a:spcPct val="100000"/>
              </a:lnSpc>
              <a:spcBef>
                <a:spcPts val="481"/>
              </a:spcBef>
              <a:spcAft>
                <a:spcPts val="0"/>
              </a:spcAft>
              <a:buSzPts val="1710"/>
              <a:buNone/>
            </a:pPr>
            <a:r>
              <a:rPr lang="es-ES" sz="2205"/>
              <a:t>Los recorridos de grafos se pueden realizar por:</a:t>
            </a:r>
            <a:endParaRPr sz="2205"/>
          </a:p>
          <a:p>
            <a:pPr marL="914400" lvl="0" indent="-368617" algn="just" rtl="0">
              <a:lnSpc>
                <a:spcPct val="100000"/>
              </a:lnSpc>
              <a:spcBef>
                <a:spcPts val="481"/>
              </a:spcBef>
              <a:spcAft>
                <a:spcPts val="0"/>
              </a:spcAft>
              <a:buSzPts val="2205"/>
              <a:buChar char="⚫"/>
            </a:pPr>
            <a:r>
              <a:rPr lang="es-ES" sz="2205" b="1" i="1"/>
              <a:t>Recorrido en Anchura (BFS - Breadth First Search)</a:t>
            </a:r>
            <a:endParaRPr sz="2205" b="1" i="1"/>
          </a:p>
          <a:p>
            <a:pPr marL="914400" lvl="0" indent="-368617" algn="just" rtl="0">
              <a:lnSpc>
                <a:spcPct val="100000"/>
              </a:lnSpc>
              <a:spcBef>
                <a:spcPts val="0"/>
              </a:spcBef>
              <a:spcAft>
                <a:spcPts val="0"/>
              </a:spcAft>
              <a:buSzPts val="2205"/>
              <a:buChar char="⚫"/>
            </a:pPr>
            <a:r>
              <a:rPr lang="es-ES" sz="2205" b="1" i="1"/>
              <a:t>Recorrido en Profundidad (DFS - Depth First Search)</a:t>
            </a:r>
            <a:endParaRPr sz="2205" b="1"/>
          </a:p>
          <a:p>
            <a:pPr marL="457200" lvl="0" indent="0" algn="l" rtl="0">
              <a:lnSpc>
                <a:spcPct val="100000"/>
              </a:lnSpc>
              <a:spcBef>
                <a:spcPts val="0"/>
              </a:spcBef>
              <a:spcAft>
                <a:spcPts val="0"/>
              </a:spcAft>
              <a:buSzPts val="1710"/>
              <a:buNone/>
            </a:pPr>
            <a:endParaRPr sz="1800"/>
          </a:p>
        </p:txBody>
      </p:sp>
      <p:sp>
        <p:nvSpPr>
          <p:cNvPr id="288" name="Google Shape;288;ga402f13d07_0_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Recorridos básicos de Grafos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87d0b50373_4_41"/>
          <p:cNvSpPr txBox="1">
            <a:spLocks noGrp="1"/>
          </p:cNvSpPr>
          <p:nvPr>
            <p:ph type="body" idx="1"/>
          </p:nvPr>
        </p:nvSpPr>
        <p:spPr>
          <a:xfrm>
            <a:off x="457200" y="1935478"/>
            <a:ext cx="8229600" cy="17337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520"/>
              </a:spcBef>
              <a:spcAft>
                <a:spcPts val="0"/>
              </a:spcAft>
              <a:buClr>
                <a:srgbClr val="4A86E8"/>
              </a:buClr>
              <a:buSzPts val="1800"/>
              <a:buChar char="❏"/>
            </a:pPr>
            <a:r>
              <a:rPr lang="es-ES" sz="1800"/>
              <a:t>Comienza la búsqueda con los nodos adyacentes o los vecinos directos, adhiriéndolos en una cola de Vértices pendientes de visitar.</a:t>
            </a:r>
            <a:endParaRPr sz="1800"/>
          </a:p>
          <a:p>
            <a:pPr marL="457200" lvl="0" indent="-342900" algn="l" rtl="0">
              <a:lnSpc>
                <a:spcPct val="100000"/>
              </a:lnSpc>
              <a:spcBef>
                <a:spcPts val="0"/>
              </a:spcBef>
              <a:spcAft>
                <a:spcPts val="0"/>
              </a:spcAft>
              <a:buClr>
                <a:srgbClr val="4A86E8"/>
              </a:buClr>
              <a:buSzPts val="1800"/>
              <a:buChar char="❏"/>
            </a:pPr>
            <a:r>
              <a:rPr lang="es-ES" sz="1800"/>
              <a:t>Es simple y es una de las bases en las que se basa el algoritmo de Prim (para encontrar el árbol mínimo) y Dijkstra (para encontrar los caminos mínimos en un grafo dirigido ponderado).</a:t>
            </a:r>
            <a:endParaRPr sz="1800"/>
          </a:p>
        </p:txBody>
      </p:sp>
      <p:sp>
        <p:nvSpPr>
          <p:cNvPr id="294" name="Google Shape;294;g87d0b50373_4_4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Recorrido en Anchura(BFS)</a:t>
            </a:r>
            <a:endParaRPr sz="4000"/>
          </a:p>
        </p:txBody>
      </p:sp>
      <p:sp>
        <p:nvSpPr>
          <p:cNvPr id="295" name="Google Shape;295;g87d0b50373_4_41"/>
          <p:cNvSpPr/>
          <p:nvPr/>
        </p:nvSpPr>
        <p:spPr>
          <a:xfrm>
            <a:off x="1572150" y="5159631"/>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96" name="Google Shape;296;g87d0b50373_4_41"/>
          <p:cNvSpPr/>
          <p:nvPr/>
        </p:nvSpPr>
        <p:spPr>
          <a:xfrm>
            <a:off x="4411911" y="6084800"/>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297" name="Google Shape;297;g87d0b50373_4_41"/>
          <p:cNvSpPr/>
          <p:nvPr/>
        </p:nvSpPr>
        <p:spPr>
          <a:xfrm>
            <a:off x="2762101" y="6084820"/>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98" name="Google Shape;298;g87d0b50373_4_41"/>
          <p:cNvCxnSpPr>
            <a:stCxn id="297" idx="6"/>
            <a:endCxn id="296" idx="2"/>
          </p:cNvCxnSpPr>
          <p:nvPr/>
        </p:nvCxnSpPr>
        <p:spPr>
          <a:xfrm>
            <a:off x="3215101" y="6313870"/>
            <a:ext cx="1196700" cy="0"/>
          </a:xfrm>
          <a:prstGeom prst="straightConnector1">
            <a:avLst/>
          </a:prstGeom>
          <a:noFill/>
          <a:ln w="9525" cap="flat" cmpd="sng">
            <a:solidFill>
              <a:schemeClr val="dk2"/>
            </a:solidFill>
            <a:prstDash val="solid"/>
            <a:round/>
            <a:headEnd type="none" w="sm" len="sm"/>
            <a:tailEnd type="none" w="sm" len="sm"/>
          </a:ln>
        </p:spPr>
      </p:cxnSp>
      <p:cxnSp>
        <p:nvCxnSpPr>
          <p:cNvPr id="299" name="Google Shape;299;g87d0b50373_4_41"/>
          <p:cNvCxnSpPr>
            <a:stCxn id="297" idx="2"/>
            <a:endCxn id="295" idx="5"/>
          </p:cNvCxnSpPr>
          <p:nvPr/>
        </p:nvCxnSpPr>
        <p:spPr>
          <a:xfrm rot="10800000">
            <a:off x="1958701" y="5550670"/>
            <a:ext cx="803400" cy="763200"/>
          </a:xfrm>
          <a:prstGeom prst="straightConnector1">
            <a:avLst/>
          </a:prstGeom>
          <a:noFill/>
          <a:ln w="9525" cap="flat" cmpd="sng">
            <a:solidFill>
              <a:schemeClr val="dk2"/>
            </a:solidFill>
            <a:prstDash val="solid"/>
            <a:round/>
            <a:headEnd type="none" w="sm" len="sm"/>
            <a:tailEnd type="none" w="sm" len="sm"/>
          </a:ln>
        </p:spPr>
      </p:cxnSp>
      <p:sp>
        <p:nvSpPr>
          <p:cNvPr id="300" name="Google Shape;300;g87d0b50373_4_41"/>
          <p:cNvSpPr/>
          <p:nvPr/>
        </p:nvSpPr>
        <p:spPr>
          <a:xfrm>
            <a:off x="3151710" y="4899821"/>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01" name="Google Shape;301;g87d0b50373_4_41"/>
          <p:cNvCxnSpPr>
            <a:stCxn id="300" idx="5"/>
            <a:endCxn id="296" idx="1"/>
          </p:cNvCxnSpPr>
          <p:nvPr/>
        </p:nvCxnSpPr>
        <p:spPr>
          <a:xfrm>
            <a:off x="3538370" y="5290834"/>
            <a:ext cx="939900" cy="861000"/>
          </a:xfrm>
          <a:prstGeom prst="straightConnector1">
            <a:avLst/>
          </a:prstGeom>
          <a:noFill/>
          <a:ln w="9525" cap="flat" cmpd="sng">
            <a:solidFill>
              <a:schemeClr val="dk2"/>
            </a:solidFill>
            <a:prstDash val="solid"/>
            <a:round/>
            <a:headEnd type="none" w="sm" len="sm"/>
            <a:tailEnd type="none" w="sm" len="sm"/>
          </a:ln>
        </p:spPr>
      </p:cxnSp>
      <p:sp>
        <p:nvSpPr>
          <p:cNvPr id="302" name="Google Shape;302;g87d0b50373_4_41"/>
          <p:cNvSpPr/>
          <p:nvPr/>
        </p:nvSpPr>
        <p:spPr>
          <a:xfrm>
            <a:off x="5728499" y="5492287"/>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cxnSp>
        <p:nvCxnSpPr>
          <p:cNvPr id="303" name="Google Shape;303;g87d0b50373_4_41"/>
          <p:cNvCxnSpPr>
            <a:stCxn id="302" idx="3"/>
            <a:endCxn id="296" idx="6"/>
          </p:cNvCxnSpPr>
          <p:nvPr/>
        </p:nvCxnSpPr>
        <p:spPr>
          <a:xfrm flipH="1">
            <a:off x="4864839" y="5883300"/>
            <a:ext cx="930000" cy="430500"/>
          </a:xfrm>
          <a:prstGeom prst="straightConnector1">
            <a:avLst/>
          </a:prstGeom>
          <a:noFill/>
          <a:ln w="9525" cap="flat" cmpd="sng">
            <a:solidFill>
              <a:schemeClr val="dk2"/>
            </a:solidFill>
            <a:prstDash val="solid"/>
            <a:round/>
            <a:headEnd type="none" w="sm" len="sm"/>
            <a:tailEnd type="none" w="sm" len="sm"/>
          </a:ln>
        </p:spPr>
      </p:cxnSp>
      <p:cxnSp>
        <p:nvCxnSpPr>
          <p:cNvPr id="304" name="Google Shape;304;g87d0b50373_4_41"/>
          <p:cNvCxnSpPr>
            <a:stCxn id="295" idx="6"/>
            <a:endCxn id="300" idx="2"/>
          </p:cNvCxnSpPr>
          <p:nvPr/>
        </p:nvCxnSpPr>
        <p:spPr>
          <a:xfrm rot="10800000" flipH="1">
            <a:off x="2025150" y="5128881"/>
            <a:ext cx="1126500" cy="259800"/>
          </a:xfrm>
          <a:prstGeom prst="straightConnector1">
            <a:avLst/>
          </a:prstGeom>
          <a:noFill/>
          <a:ln w="9525" cap="flat" cmpd="sng">
            <a:solidFill>
              <a:schemeClr val="dk2"/>
            </a:solidFill>
            <a:prstDash val="solid"/>
            <a:round/>
            <a:headEnd type="none" w="sm" len="sm"/>
            <a:tailEnd type="none" w="sm" len="sm"/>
          </a:ln>
        </p:spPr>
      </p:cxnSp>
      <p:sp>
        <p:nvSpPr>
          <p:cNvPr id="305" name="Google Shape;305;g87d0b50373_4_41"/>
          <p:cNvSpPr/>
          <p:nvPr/>
        </p:nvSpPr>
        <p:spPr>
          <a:xfrm>
            <a:off x="3586951" y="3577475"/>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06" name="Google Shape;306;g87d0b50373_4_41"/>
          <p:cNvSpPr/>
          <p:nvPr/>
        </p:nvSpPr>
        <p:spPr>
          <a:xfrm>
            <a:off x="2242751" y="4234452"/>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07" name="Google Shape;307;g87d0b50373_4_41"/>
          <p:cNvCxnSpPr>
            <a:stCxn id="306" idx="6"/>
            <a:endCxn id="308" idx="2"/>
          </p:cNvCxnSpPr>
          <p:nvPr/>
        </p:nvCxnSpPr>
        <p:spPr>
          <a:xfrm>
            <a:off x="2695751" y="4463502"/>
            <a:ext cx="2035500" cy="487500"/>
          </a:xfrm>
          <a:prstGeom prst="straightConnector1">
            <a:avLst/>
          </a:prstGeom>
          <a:noFill/>
          <a:ln w="9525" cap="flat" cmpd="sng">
            <a:solidFill>
              <a:schemeClr val="dk2"/>
            </a:solidFill>
            <a:prstDash val="solid"/>
            <a:round/>
            <a:headEnd type="none" w="sm" len="sm"/>
            <a:tailEnd type="none" w="sm" len="sm"/>
          </a:ln>
        </p:spPr>
      </p:cxnSp>
      <p:cxnSp>
        <p:nvCxnSpPr>
          <p:cNvPr id="309" name="Google Shape;309;g87d0b50373_4_41"/>
          <p:cNvCxnSpPr>
            <a:stCxn id="306" idx="7"/>
            <a:endCxn id="305" idx="2"/>
          </p:cNvCxnSpPr>
          <p:nvPr/>
        </p:nvCxnSpPr>
        <p:spPr>
          <a:xfrm rot="10800000" flipH="1">
            <a:off x="2629411" y="3806539"/>
            <a:ext cx="957600" cy="495000"/>
          </a:xfrm>
          <a:prstGeom prst="straightConnector1">
            <a:avLst/>
          </a:prstGeom>
          <a:noFill/>
          <a:ln w="9525" cap="flat" cmpd="sng">
            <a:solidFill>
              <a:schemeClr val="dk2"/>
            </a:solidFill>
            <a:prstDash val="solid"/>
            <a:round/>
            <a:headEnd type="none" w="sm" len="sm"/>
            <a:tailEnd type="none" w="sm" len="sm"/>
          </a:ln>
        </p:spPr>
      </p:cxnSp>
      <p:sp>
        <p:nvSpPr>
          <p:cNvPr id="308" name="Google Shape;308;g87d0b50373_4_41"/>
          <p:cNvSpPr/>
          <p:nvPr/>
        </p:nvSpPr>
        <p:spPr>
          <a:xfrm>
            <a:off x="4731261" y="4721979"/>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0" name="Google Shape;310;g87d0b50373_4_41"/>
          <p:cNvSpPr/>
          <p:nvPr/>
        </p:nvSpPr>
        <p:spPr>
          <a:xfrm>
            <a:off x="5728499" y="3669183"/>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cxnSp>
        <p:nvCxnSpPr>
          <p:cNvPr id="311" name="Google Shape;311;g87d0b50373_4_41"/>
          <p:cNvCxnSpPr>
            <a:stCxn id="310" idx="3"/>
            <a:endCxn id="308" idx="6"/>
          </p:cNvCxnSpPr>
          <p:nvPr/>
        </p:nvCxnSpPr>
        <p:spPr>
          <a:xfrm flipH="1">
            <a:off x="5184339" y="4060196"/>
            <a:ext cx="610500" cy="890700"/>
          </a:xfrm>
          <a:prstGeom prst="straightConnector1">
            <a:avLst/>
          </a:prstGeom>
          <a:noFill/>
          <a:ln w="9525" cap="flat" cmpd="sng">
            <a:solidFill>
              <a:schemeClr val="dk2"/>
            </a:solidFill>
            <a:prstDash val="solid"/>
            <a:round/>
            <a:headEnd type="none" w="sm" len="sm"/>
            <a:tailEnd type="none" w="sm" len="sm"/>
          </a:ln>
        </p:spPr>
      </p:cxnSp>
      <p:cxnSp>
        <p:nvCxnSpPr>
          <p:cNvPr id="312" name="Google Shape;312;g87d0b50373_4_41"/>
          <p:cNvCxnSpPr>
            <a:stCxn id="305" idx="6"/>
            <a:endCxn id="310" idx="2"/>
          </p:cNvCxnSpPr>
          <p:nvPr/>
        </p:nvCxnSpPr>
        <p:spPr>
          <a:xfrm>
            <a:off x="4039951" y="3806525"/>
            <a:ext cx="1688400" cy="91800"/>
          </a:xfrm>
          <a:prstGeom prst="straightConnector1">
            <a:avLst/>
          </a:prstGeom>
          <a:noFill/>
          <a:ln w="9525" cap="flat" cmpd="sng">
            <a:solidFill>
              <a:schemeClr val="dk2"/>
            </a:solidFill>
            <a:prstDash val="solid"/>
            <a:round/>
            <a:headEnd type="none" w="sm" len="sm"/>
            <a:tailEnd type="none" w="sm" len="sm"/>
          </a:ln>
        </p:spPr>
      </p:cxnSp>
      <p:cxnSp>
        <p:nvCxnSpPr>
          <p:cNvPr id="313" name="Google Shape;313;g87d0b50373_4_41"/>
          <p:cNvCxnSpPr>
            <a:stCxn id="306" idx="3"/>
            <a:endCxn id="295" idx="7"/>
          </p:cNvCxnSpPr>
          <p:nvPr/>
        </p:nvCxnSpPr>
        <p:spPr>
          <a:xfrm flipH="1">
            <a:off x="1958691" y="4625465"/>
            <a:ext cx="350400" cy="601200"/>
          </a:xfrm>
          <a:prstGeom prst="straightConnector1">
            <a:avLst/>
          </a:prstGeom>
          <a:noFill/>
          <a:ln w="9525" cap="flat" cmpd="sng">
            <a:solidFill>
              <a:schemeClr val="dk2"/>
            </a:solidFill>
            <a:prstDash val="solid"/>
            <a:round/>
            <a:headEnd type="none" w="sm" len="sm"/>
            <a:tailEnd type="none" w="sm" len="sm"/>
          </a:ln>
        </p:spPr>
      </p:cxnSp>
      <p:sp>
        <p:nvSpPr>
          <p:cNvPr id="314" name="Google Shape;314;g87d0b50373_4_41"/>
          <p:cNvSpPr/>
          <p:nvPr/>
        </p:nvSpPr>
        <p:spPr>
          <a:xfrm>
            <a:off x="7280700" y="4301554"/>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315" name="Google Shape;315;g87d0b50373_4_41"/>
          <p:cNvCxnSpPr>
            <a:stCxn id="302" idx="6"/>
            <a:endCxn id="314" idx="3"/>
          </p:cNvCxnSpPr>
          <p:nvPr/>
        </p:nvCxnSpPr>
        <p:spPr>
          <a:xfrm rot="10800000" flipH="1">
            <a:off x="6181499" y="4692637"/>
            <a:ext cx="1165500" cy="1028700"/>
          </a:xfrm>
          <a:prstGeom prst="straightConnector1">
            <a:avLst/>
          </a:prstGeom>
          <a:noFill/>
          <a:ln w="9525" cap="flat" cmpd="sng">
            <a:solidFill>
              <a:schemeClr val="dk2"/>
            </a:solidFill>
            <a:prstDash val="solid"/>
            <a:round/>
            <a:headEnd type="none" w="sm" len="sm"/>
            <a:tailEnd type="none" w="sm" len="sm"/>
          </a:ln>
        </p:spPr>
      </p:cxnSp>
      <mc:AlternateContent xmlns:mc="http://schemas.openxmlformats.org/markup-compatibility/2006" xmlns:p14="http://schemas.microsoft.com/office/powerpoint/2010/main">
        <mc:Choice Requires="p14">
          <p:contentPart p14:bwMode="auto" r:id="rId3">
            <p14:nvContentPartPr>
              <p14:cNvPr id="2" name="Entrada de lápiz 1">
                <a:extLst>
                  <a:ext uri="{FF2B5EF4-FFF2-40B4-BE49-F238E27FC236}">
                    <a16:creationId xmlns:a16="http://schemas.microsoft.com/office/drawing/2014/main" id="{77CAC750-5EE3-3488-5198-8FB112B6A934}"/>
                  </a:ext>
                </a:extLst>
              </p14:cNvPr>
              <p14:cNvContentPartPr/>
              <p14:nvPr/>
            </p14:nvContentPartPr>
            <p14:xfrm>
              <a:off x="10076751" y="3408770"/>
              <a:ext cx="28177" cy="1483046"/>
            </p14:xfrm>
          </p:contentPart>
        </mc:Choice>
        <mc:Fallback xmlns="">
          <p:pic>
            <p:nvPicPr>
              <p:cNvPr id="2" name="Entrada de lápiz 1">
                <a:extLst>
                  <a:ext uri="{FF2B5EF4-FFF2-40B4-BE49-F238E27FC236}">
                    <a16:creationId xmlns:a16="http://schemas.microsoft.com/office/drawing/2014/main" id="{77CAC750-5EE3-3488-5198-8FB112B6A934}"/>
                  </a:ext>
                </a:extLst>
              </p:cNvPr>
              <p:cNvPicPr/>
              <p:nvPr/>
            </p:nvPicPr>
            <p:blipFill>
              <a:blip r:embed="rId4"/>
              <a:stretch>
                <a:fillRect/>
              </a:stretch>
            </p:blipFill>
            <p:spPr>
              <a:xfrm>
                <a:off x="10058917" y="3390776"/>
                <a:ext cx="63487" cy="1518674"/>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87d0b50373_4_3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Pseudocódigo</a:t>
            </a:r>
            <a:endParaRPr sz="4000"/>
          </a:p>
        </p:txBody>
      </p:sp>
      <p:sp>
        <p:nvSpPr>
          <p:cNvPr id="321" name="Google Shape;321;g87d0b50373_4_330"/>
          <p:cNvSpPr txBox="1">
            <a:spLocks noGrp="1"/>
          </p:cNvSpPr>
          <p:nvPr>
            <p:ph type="body" idx="1"/>
          </p:nvPr>
        </p:nvSpPr>
        <p:spPr>
          <a:xfrm>
            <a:off x="457200" y="1935475"/>
            <a:ext cx="8686800" cy="43890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es-ES" sz="1700" b="1" i="1"/>
              <a:t>Breadth-First Search Algorithm:</a:t>
            </a:r>
            <a:endParaRPr i="1"/>
          </a:p>
          <a:p>
            <a:pPr marL="0" lvl="0" indent="457200" algn="l" rtl="0">
              <a:lnSpc>
                <a:spcPct val="100000"/>
              </a:lnSpc>
              <a:spcBef>
                <a:spcPts val="520"/>
              </a:spcBef>
              <a:spcAft>
                <a:spcPts val="0"/>
              </a:spcAft>
              <a:buSzPts val="2470"/>
              <a:buNone/>
            </a:pPr>
            <a:br>
              <a:rPr lang="es-ES" sz="1200" b="1">
                <a:solidFill>
                  <a:srgbClr val="674EA7"/>
                </a:solidFill>
                <a:latin typeface="Courier New"/>
                <a:ea typeface="Courier New"/>
                <a:cs typeface="Courier New"/>
                <a:sym typeface="Courier New"/>
              </a:rPr>
            </a:br>
            <a:r>
              <a:rPr lang="es-ES" sz="1200" b="1">
                <a:solidFill>
                  <a:srgbClr val="674EA7"/>
                </a:solidFill>
                <a:latin typeface="Courier New"/>
                <a:ea typeface="Courier New"/>
                <a:cs typeface="Courier New"/>
                <a:sym typeface="Courier New"/>
              </a:rPr>
              <a:t>	BFS </a:t>
            </a:r>
            <a:r>
              <a:rPr lang="es-ES" sz="1200">
                <a:solidFill>
                  <a:srgbClr val="000000"/>
                </a:solidFill>
                <a:latin typeface="Courier New"/>
                <a:ea typeface="Courier New"/>
                <a:cs typeface="Courier New"/>
                <a:sym typeface="Courier New"/>
              </a:rPr>
              <a:t>(G, s) </a:t>
            </a:r>
            <a:r>
              <a:rPr lang="es-ES" sz="1200">
                <a:solidFill>
                  <a:srgbClr val="3C78D8"/>
                </a:solidFill>
                <a:latin typeface="Courier New"/>
                <a:ea typeface="Courier New"/>
                <a:cs typeface="Courier New"/>
                <a:sym typeface="Courier New"/>
              </a:rPr>
              <a:t>//Where G is the graph and s is the source node</a:t>
            </a:r>
            <a:endParaRPr sz="1200">
              <a:solidFill>
                <a:srgbClr val="3C78D8"/>
              </a:solidFill>
              <a:latin typeface="Courier New"/>
              <a:ea typeface="Courier New"/>
              <a:cs typeface="Courier New"/>
              <a:sym typeface="Courier New"/>
            </a:endParaRPr>
          </a:p>
          <a:p>
            <a:pPr marL="457200" lvl="0" indent="457200" algn="l" rtl="0">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let Q be queue</a:t>
            </a:r>
            <a:endParaRPr sz="1200">
              <a:solidFill>
                <a:srgbClr val="000000"/>
              </a:solidFill>
              <a:latin typeface="Courier New"/>
              <a:ea typeface="Courier New"/>
              <a:cs typeface="Courier New"/>
              <a:sym typeface="Courier New"/>
            </a:endParaRPr>
          </a:p>
          <a:p>
            <a:pPr marL="457200" lvl="0" indent="457200" algn="l" rtl="0">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Q.enqueue( s ) </a:t>
            </a:r>
            <a:r>
              <a:rPr lang="es-ES" sz="1200">
                <a:solidFill>
                  <a:srgbClr val="3C78D8"/>
                </a:solidFill>
                <a:latin typeface="Courier New"/>
                <a:ea typeface="Courier New"/>
                <a:cs typeface="Courier New"/>
                <a:sym typeface="Courier New"/>
              </a:rPr>
              <a:t>//Inserting s in queue until all its neighbour vertices are marked</a:t>
            </a:r>
            <a:endParaRPr sz="1200">
              <a:solidFill>
                <a:srgbClr val="3C78D8"/>
              </a:solidFill>
              <a:latin typeface="Courier New"/>
              <a:ea typeface="Courier New"/>
              <a:cs typeface="Courier New"/>
              <a:sym typeface="Courier New"/>
            </a:endParaRPr>
          </a:p>
          <a:p>
            <a:pPr marL="457200" lvl="0" indent="457200" algn="l" rtl="0">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mark s as visited.</a:t>
            </a:r>
            <a:endParaRPr sz="1200">
              <a:solidFill>
                <a:srgbClr val="000000"/>
              </a:solidFill>
              <a:latin typeface="Courier New"/>
              <a:ea typeface="Courier New"/>
              <a:cs typeface="Courier New"/>
              <a:sym typeface="Courier New"/>
            </a:endParaRPr>
          </a:p>
          <a:p>
            <a:pPr marL="731520" lvl="0" indent="-117475" algn="l" rtl="0">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   	</a:t>
            </a:r>
            <a:r>
              <a:rPr lang="es-ES" sz="1200" b="1">
                <a:solidFill>
                  <a:srgbClr val="CC0000"/>
                </a:solidFill>
                <a:latin typeface="Courier New"/>
                <a:ea typeface="Courier New"/>
                <a:cs typeface="Courier New"/>
                <a:sym typeface="Courier New"/>
              </a:rPr>
              <a:t>while</a:t>
            </a:r>
            <a:r>
              <a:rPr lang="es-ES" sz="1200">
                <a:solidFill>
                  <a:srgbClr val="000000"/>
                </a:solidFill>
                <a:latin typeface="Courier New"/>
                <a:ea typeface="Courier New"/>
                <a:cs typeface="Courier New"/>
                <a:sym typeface="Courier New"/>
              </a:rPr>
              <a:t> ( Q is not empty)</a:t>
            </a:r>
            <a:endParaRPr sz="1200">
              <a:solidFill>
                <a:srgbClr val="000000"/>
              </a:solidFill>
              <a:latin typeface="Courier New"/>
              <a:ea typeface="Courier New"/>
              <a:cs typeface="Courier New"/>
              <a:sym typeface="Courier New"/>
            </a:endParaRPr>
          </a:p>
          <a:p>
            <a:pPr marL="914400" lvl="0" indent="457200" algn="l" rtl="0">
              <a:lnSpc>
                <a:spcPct val="100000"/>
              </a:lnSpc>
              <a:spcBef>
                <a:spcPts val="520"/>
              </a:spcBef>
              <a:spcAft>
                <a:spcPts val="0"/>
              </a:spcAft>
              <a:buSzPts val="2470"/>
              <a:buNone/>
            </a:pPr>
            <a:r>
              <a:rPr lang="es-ES" sz="1200">
                <a:solidFill>
                  <a:srgbClr val="3C78D8"/>
                </a:solidFill>
                <a:latin typeface="Courier New"/>
                <a:ea typeface="Courier New"/>
                <a:cs typeface="Courier New"/>
                <a:sym typeface="Courier New"/>
              </a:rPr>
              <a:t>//Removing that vertex from queue,whose neighbour will be visited now</a:t>
            </a:r>
            <a:endParaRPr sz="1200">
              <a:solidFill>
                <a:srgbClr val="3C78D8"/>
              </a:solidFill>
              <a:latin typeface="Courier New"/>
              <a:ea typeface="Courier New"/>
              <a:cs typeface="Courier New"/>
              <a:sym typeface="Courier New"/>
            </a:endParaRPr>
          </a:p>
          <a:p>
            <a:pPr marL="731520" lvl="0" indent="-117475" algn="l" rtl="0">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   		v = Q.dequeue( )</a:t>
            </a:r>
            <a:endParaRPr sz="1200">
              <a:solidFill>
                <a:srgbClr val="000000"/>
              </a:solidFill>
              <a:latin typeface="Courier New"/>
              <a:ea typeface="Courier New"/>
              <a:cs typeface="Courier New"/>
              <a:sym typeface="Courier New"/>
            </a:endParaRPr>
          </a:p>
          <a:p>
            <a:pPr marL="914400" lvl="0" indent="457200" algn="l" rtl="0">
              <a:lnSpc>
                <a:spcPct val="100000"/>
              </a:lnSpc>
              <a:spcBef>
                <a:spcPts val="520"/>
              </a:spcBef>
              <a:spcAft>
                <a:spcPts val="0"/>
              </a:spcAft>
              <a:buSzPts val="2470"/>
              <a:buNone/>
            </a:pPr>
            <a:r>
              <a:rPr lang="es-ES" sz="1200">
                <a:solidFill>
                  <a:srgbClr val="3C78D8"/>
                </a:solidFill>
                <a:latin typeface="Courier New"/>
                <a:ea typeface="Courier New"/>
                <a:cs typeface="Courier New"/>
                <a:sym typeface="Courier New"/>
              </a:rPr>
              <a:t>//processing all the neighbours of v</a:t>
            </a:r>
            <a:endParaRPr sz="1200">
              <a:solidFill>
                <a:srgbClr val="3C78D8"/>
              </a:solidFill>
              <a:latin typeface="Courier New"/>
              <a:ea typeface="Courier New"/>
              <a:cs typeface="Courier New"/>
              <a:sym typeface="Courier New"/>
            </a:endParaRPr>
          </a:p>
          <a:p>
            <a:pPr marL="731520" lvl="0" indent="-117475" algn="l" rtl="0">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     	</a:t>
            </a:r>
            <a:r>
              <a:rPr lang="es-ES" sz="1200" b="1">
                <a:solidFill>
                  <a:srgbClr val="CC0000"/>
                </a:solidFill>
                <a:latin typeface="Courier New"/>
                <a:ea typeface="Courier New"/>
                <a:cs typeface="Courier New"/>
                <a:sym typeface="Courier New"/>
              </a:rPr>
              <a:t>for</a:t>
            </a:r>
            <a:r>
              <a:rPr lang="es-ES" sz="1200">
                <a:solidFill>
                  <a:srgbClr val="000000"/>
                </a:solidFill>
                <a:latin typeface="Courier New"/>
                <a:ea typeface="Courier New"/>
                <a:cs typeface="Courier New"/>
                <a:sym typeface="Courier New"/>
              </a:rPr>
              <a:t> all neighbours w of v in Graph G</a:t>
            </a:r>
            <a:endParaRPr sz="1200">
              <a:solidFill>
                <a:srgbClr val="000000"/>
              </a:solidFill>
              <a:latin typeface="Courier New"/>
              <a:ea typeface="Courier New"/>
              <a:cs typeface="Courier New"/>
              <a:sym typeface="Courier New"/>
            </a:endParaRPr>
          </a:p>
          <a:p>
            <a:pPr marL="731520" lvl="0" indent="-117475" algn="l" rtl="0">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        		</a:t>
            </a:r>
            <a:r>
              <a:rPr lang="es-ES" sz="1200" b="1">
                <a:solidFill>
                  <a:srgbClr val="CC0000"/>
                </a:solidFill>
                <a:latin typeface="Courier New"/>
                <a:ea typeface="Courier New"/>
                <a:cs typeface="Courier New"/>
                <a:sym typeface="Courier New"/>
              </a:rPr>
              <a:t>if</a:t>
            </a:r>
            <a:r>
              <a:rPr lang="es-ES" sz="1200">
                <a:solidFill>
                  <a:srgbClr val="000000"/>
                </a:solidFill>
                <a:latin typeface="Courier New"/>
                <a:ea typeface="Courier New"/>
                <a:cs typeface="Courier New"/>
                <a:sym typeface="Courier New"/>
              </a:rPr>
              <a:t> w is not visited </a:t>
            </a:r>
            <a:endParaRPr sz="1200">
              <a:solidFill>
                <a:srgbClr val="000000"/>
              </a:solidFill>
              <a:latin typeface="Courier New"/>
              <a:ea typeface="Courier New"/>
              <a:cs typeface="Courier New"/>
              <a:sym typeface="Courier New"/>
            </a:endParaRPr>
          </a:p>
          <a:p>
            <a:pPr marL="731520" lvl="0" indent="-117475" algn="l" rtl="0">
              <a:lnSpc>
                <a:spcPct val="100000"/>
              </a:lnSpc>
              <a:spcBef>
                <a:spcPts val="520"/>
              </a:spcBef>
              <a:spcAft>
                <a:spcPts val="0"/>
              </a:spcAft>
              <a:buSzPts val="2470"/>
              <a:buNone/>
            </a:pPr>
            <a:r>
              <a:rPr lang="es-ES" sz="1200">
                <a:solidFill>
                  <a:srgbClr val="000000"/>
                </a:solidFill>
                <a:latin typeface="Courier New"/>
                <a:ea typeface="Courier New"/>
                <a:cs typeface="Courier New"/>
                <a:sym typeface="Courier New"/>
              </a:rPr>
              <a:t>             		Q.enqueue( w ) </a:t>
            </a:r>
            <a:r>
              <a:rPr lang="es-ES" sz="1200">
                <a:solidFill>
                  <a:srgbClr val="3C78D8"/>
                </a:solidFill>
                <a:latin typeface="Courier New"/>
                <a:ea typeface="Courier New"/>
                <a:cs typeface="Courier New"/>
                <a:sym typeface="Courier New"/>
              </a:rPr>
              <a:t>//Stores w in Q to further visit its neighbour</a:t>
            </a:r>
            <a:endParaRPr sz="1200">
              <a:solidFill>
                <a:srgbClr val="3C78D8"/>
              </a:solidFill>
              <a:latin typeface="Courier New"/>
              <a:ea typeface="Courier New"/>
              <a:cs typeface="Courier New"/>
              <a:sym typeface="Courier New"/>
            </a:endParaRPr>
          </a:p>
          <a:p>
            <a:pPr marL="731520" lvl="0" indent="-117475" algn="l" rtl="0">
              <a:lnSpc>
                <a:spcPct val="100000"/>
              </a:lnSpc>
              <a:spcBef>
                <a:spcPts val="520"/>
              </a:spcBef>
              <a:spcAft>
                <a:spcPts val="0"/>
              </a:spcAft>
              <a:buClr>
                <a:schemeClr val="dk1"/>
              </a:buClr>
              <a:buSzPts val="1100"/>
              <a:buFont typeface="Arial"/>
              <a:buNone/>
            </a:pPr>
            <a:r>
              <a:rPr lang="es-ES" sz="1200">
                <a:solidFill>
                  <a:srgbClr val="000000"/>
                </a:solidFill>
                <a:latin typeface="Courier New"/>
                <a:ea typeface="Courier New"/>
                <a:cs typeface="Courier New"/>
                <a:sym typeface="Courier New"/>
              </a:rPr>
              <a:t>             		mark w as visited.</a:t>
            </a:r>
            <a:endParaRPr sz="1200">
              <a:solidFill>
                <a:srgbClr val="000000"/>
              </a:solidFill>
              <a:latin typeface="Courier New"/>
              <a:ea typeface="Courier New"/>
              <a:cs typeface="Courier New"/>
              <a:sym typeface="Courier New"/>
            </a:endParaRPr>
          </a:p>
          <a:p>
            <a:pPr marL="2103120" lvl="0" indent="-117475" algn="l" rtl="0">
              <a:lnSpc>
                <a:spcPct val="100000"/>
              </a:lnSpc>
              <a:spcBef>
                <a:spcPts val="520"/>
              </a:spcBef>
              <a:spcAft>
                <a:spcPts val="0"/>
              </a:spcAft>
              <a:buSzPts val="2470"/>
              <a:buNone/>
            </a:pPr>
            <a:endParaRPr sz="1200" b="1">
              <a:solidFill>
                <a:srgbClr val="674EA7"/>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87d0b50373_4_7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Recorrido en Profundidad (DFS)</a:t>
            </a:r>
            <a:endParaRPr sz="4000"/>
          </a:p>
        </p:txBody>
      </p:sp>
      <p:sp>
        <p:nvSpPr>
          <p:cNvPr id="327" name="Google Shape;327;g87d0b50373_4_76"/>
          <p:cNvSpPr txBox="1">
            <a:spLocks noGrp="1"/>
          </p:cNvSpPr>
          <p:nvPr>
            <p:ph type="body" idx="1"/>
          </p:nvPr>
        </p:nvSpPr>
        <p:spPr>
          <a:xfrm>
            <a:off x="457200" y="1935478"/>
            <a:ext cx="8229600" cy="14109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520"/>
              </a:spcBef>
              <a:spcAft>
                <a:spcPts val="0"/>
              </a:spcAft>
              <a:buClr>
                <a:srgbClr val="4A86E8"/>
              </a:buClr>
              <a:buSzPts val="1800"/>
              <a:buChar char="❏"/>
            </a:pPr>
            <a:r>
              <a:rPr lang="es-ES" sz="1800"/>
              <a:t>Admite formularse recursivamente, visitando todos los nodos hasta llegar a un callejón sin salida y, reiniciar el proceso de búsqueda.</a:t>
            </a:r>
            <a:endParaRPr sz="1800"/>
          </a:p>
          <a:p>
            <a:pPr marL="457200" marR="0" lvl="0" indent="-342900" algn="l" rtl="0">
              <a:lnSpc>
                <a:spcPct val="100000"/>
              </a:lnSpc>
              <a:spcBef>
                <a:spcPts val="520"/>
              </a:spcBef>
              <a:spcAft>
                <a:spcPts val="0"/>
              </a:spcAft>
              <a:buClr>
                <a:srgbClr val="4A86E8"/>
              </a:buClr>
              <a:buSzPts val="1800"/>
              <a:buChar char="❏"/>
            </a:pPr>
            <a:r>
              <a:rPr lang="es-ES" sz="1800"/>
              <a:t>Es importante marcar como los nodos como visitados  en el orden que se visitan, y luego continuar con la recursividad de los nodos adyacentes.</a:t>
            </a:r>
            <a:endParaRPr sz="1800"/>
          </a:p>
        </p:txBody>
      </p:sp>
      <p:sp>
        <p:nvSpPr>
          <p:cNvPr id="328" name="Google Shape;328;g87d0b50373_4_76"/>
          <p:cNvSpPr/>
          <p:nvPr/>
        </p:nvSpPr>
        <p:spPr>
          <a:xfrm>
            <a:off x="1378400" y="612137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29" name="Google Shape;329;g87d0b50373_4_76"/>
          <p:cNvSpPr/>
          <p:nvPr/>
        </p:nvSpPr>
        <p:spPr>
          <a:xfrm>
            <a:off x="4345508" y="6121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30" name="Google Shape;330;g87d0b50373_4_76"/>
          <p:cNvSpPr/>
          <p:nvPr/>
        </p:nvSpPr>
        <p:spPr>
          <a:xfrm>
            <a:off x="2911150" y="6121383"/>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31" name="Google Shape;331;g87d0b50373_4_76"/>
          <p:cNvSpPr/>
          <p:nvPr/>
        </p:nvSpPr>
        <p:spPr>
          <a:xfrm>
            <a:off x="4345508" y="5037635"/>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332" name="Google Shape;332;g87d0b50373_4_76"/>
          <p:cNvSpPr/>
          <p:nvPr/>
        </p:nvSpPr>
        <p:spPr>
          <a:xfrm>
            <a:off x="7312595" y="6121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33" name="Google Shape;333;g87d0b50373_4_76"/>
          <p:cNvSpPr/>
          <p:nvPr/>
        </p:nvSpPr>
        <p:spPr>
          <a:xfrm>
            <a:off x="4357650" y="3953897"/>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334" name="Google Shape;334;g87d0b50373_4_76"/>
          <p:cNvSpPr/>
          <p:nvPr/>
        </p:nvSpPr>
        <p:spPr>
          <a:xfrm>
            <a:off x="2111900" y="498420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35" name="Google Shape;335;g87d0b50373_4_76"/>
          <p:cNvCxnSpPr>
            <a:stCxn id="334" idx="7"/>
            <a:endCxn id="333" idx="2"/>
          </p:cNvCxnSpPr>
          <p:nvPr/>
        </p:nvCxnSpPr>
        <p:spPr>
          <a:xfrm rot="10800000" flipH="1">
            <a:off x="2498560" y="4170405"/>
            <a:ext cx="1859100" cy="877200"/>
          </a:xfrm>
          <a:prstGeom prst="straightConnector1">
            <a:avLst/>
          </a:prstGeom>
          <a:noFill/>
          <a:ln w="9525" cap="flat" cmpd="sng">
            <a:solidFill>
              <a:schemeClr val="dk2"/>
            </a:solidFill>
            <a:prstDash val="solid"/>
            <a:round/>
            <a:headEnd type="none" w="sm" len="sm"/>
            <a:tailEnd type="none" w="sm" len="sm"/>
          </a:ln>
        </p:spPr>
      </p:cxnSp>
      <p:sp>
        <p:nvSpPr>
          <p:cNvPr id="336" name="Google Shape;336;g87d0b50373_4_76"/>
          <p:cNvSpPr/>
          <p:nvPr/>
        </p:nvSpPr>
        <p:spPr>
          <a:xfrm>
            <a:off x="6428833" y="4984197"/>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337" name="Google Shape;337;g87d0b50373_4_76"/>
          <p:cNvSpPr/>
          <p:nvPr/>
        </p:nvSpPr>
        <p:spPr>
          <a:xfrm>
            <a:off x="5580420" y="6121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338" name="Google Shape;338;g87d0b50373_4_76"/>
          <p:cNvCxnSpPr>
            <a:stCxn id="337" idx="7"/>
            <a:endCxn id="336" idx="3"/>
          </p:cNvCxnSpPr>
          <p:nvPr/>
        </p:nvCxnSpPr>
        <p:spPr>
          <a:xfrm rot="10800000" flipH="1">
            <a:off x="5967080" y="5353763"/>
            <a:ext cx="528000" cy="831000"/>
          </a:xfrm>
          <a:prstGeom prst="straightConnector1">
            <a:avLst/>
          </a:prstGeom>
          <a:noFill/>
          <a:ln w="9525" cap="flat" cmpd="sng">
            <a:solidFill>
              <a:schemeClr val="dk2"/>
            </a:solidFill>
            <a:prstDash val="solid"/>
            <a:round/>
            <a:headEnd type="none" w="sm" len="sm"/>
            <a:tailEnd type="none" w="sm" len="sm"/>
          </a:ln>
        </p:spPr>
      </p:cxnSp>
      <p:cxnSp>
        <p:nvCxnSpPr>
          <p:cNvPr id="339" name="Google Shape;339;g87d0b50373_4_76"/>
          <p:cNvCxnSpPr>
            <a:stCxn id="333" idx="6"/>
            <a:endCxn id="336" idx="1"/>
          </p:cNvCxnSpPr>
          <p:nvPr/>
        </p:nvCxnSpPr>
        <p:spPr>
          <a:xfrm>
            <a:off x="4810650" y="4170347"/>
            <a:ext cx="1684500" cy="877200"/>
          </a:xfrm>
          <a:prstGeom prst="straightConnector1">
            <a:avLst/>
          </a:prstGeom>
          <a:noFill/>
          <a:ln w="9525" cap="flat" cmpd="sng">
            <a:solidFill>
              <a:schemeClr val="dk2"/>
            </a:solidFill>
            <a:prstDash val="solid"/>
            <a:round/>
            <a:headEnd type="none" w="sm" len="sm"/>
            <a:tailEnd type="none" w="sm" len="sm"/>
          </a:ln>
        </p:spPr>
      </p:cxnSp>
      <p:cxnSp>
        <p:nvCxnSpPr>
          <p:cNvPr id="340" name="Google Shape;340;g87d0b50373_4_76"/>
          <p:cNvCxnSpPr>
            <a:stCxn id="332" idx="1"/>
            <a:endCxn id="336" idx="5"/>
          </p:cNvCxnSpPr>
          <p:nvPr/>
        </p:nvCxnSpPr>
        <p:spPr>
          <a:xfrm rot="10800000">
            <a:off x="6815536" y="5353763"/>
            <a:ext cx="563400" cy="831000"/>
          </a:xfrm>
          <a:prstGeom prst="straightConnector1">
            <a:avLst/>
          </a:prstGeom>
          <a:noFill/>
          <a:ln w="9525" cap="flat" cmpd="sng">
            <a:solidFill>
              <a:schemeClr val="dk2"/>
            </a:solidFill>
            <a:prstDash val="solid"/>
            <a:round/>
            <a:headEnd type="none" w="sm" len="sm"/>
            <a:tailEnd type="none" w="sm" len="sm"/>
          </a:ln>
        </p:spPr>
      </p:cxnSp>
      <p:cxnSp>
        <p:nvCxnSpPr>
          <p:cNvPr id="341" name="Google Shape;341;g87d0b50373_4_76"/>
          <p:cNvCxnSpPr/>
          <p:nvPr/>
        </p:nvCxnSpPr>
        <p:spPr>
          <a:xfrm>
            <a:off x="4572000" y="4360147"/>
            <a:ext cx="0" cy="650700"/>
          </a:xfrm>
          <a:prstGeom prst="straightConnector1">
            <a:avLst/>
          </a:prstGeom>
          <a:noFill/>
          <a:ln w="9525" cap="flat" cmpd="sng">
            <a:solidFill>
              <a:schemeClr val="dk2"/>
            </a:solidFill>
            <a:prstDash val="solid"/>
            <a:round/>
            <a:headEnd type="none" w="sm" len="sm"/>
            <a:tailEnd type="none" w="sm" len="sm"/>
          </a:ln>
        </p:spPr>
      </p:cxnSp>
      <p:cxnSp>
        <p:nvCxnSpPr>
          <p:cNvPr id="342" name="Google Shape;342;g87d0b50373_4_76"/>
          <p:cNvCxnSpPr>
            <a:stCxn id="331" idx="4"/>
            <a:endCxn id="329" idx="0"/>
          </p:cNvCxnSpPr>
          <p:nvPr/>
        </p:nvCxnSpPr>
        <p:spPr>
          <a:xfrm>
            <a:off x="4572008" y="5470535"/>
            <a:ext cx="0" cy="650700"/>
          </a:xfrm>
          <a:prstGeom prst="straightConnector1">
            <a:avLst/>
          </a:prstGeom>
          <a:noFill/>
          <a:ln w="9525" cap="flat" cmpd="sng">
            <a:solidFill>
              <a:schemeClr val="dk2"/>
            </a:solidFill>
            <a:prstDash val="solid"/>
            <a:round/>
            <a:headEnd type="none" w="sm" len="sm"/>
            <a:tailEnd type="none" w="sm" len="sm"/>
          </a:ln>
        </p:spPr>
      </p:cxnSp>
      <p:cxnSp>
        <p:nvCxnSpPr>
          <p:cNvPr id="343" name="Google Shape;343;g87d0b50373_4_76"/>
          <p:cNvCxnSpPr>
            <a:stCxn id="334" idx="3"/>
            <a:endCxn id="328" idx="7"/>
          </p:cNvCxnSpPr>
          <p:nvPr/>
        </p:nvCxnSpPr>
        <p:spPr>
          <a:xfrm flipH="1">
            <a:off x="1765140" y="5353711"/>
            <a:ext cx="413100" cy="831000"/>
          </a:xfrm>
          <a:prstGeom prst="straightConnector1">
            <a:avLst/>
          </a:prstGeom>
          <a:noFill/>
          <a:ln w="9525" cap="flat" cmpd="sng">
            <a:solidFill>
              <a:schemeClr val="dk2"/>
            </a:solidFill>
            <a:prstDash val="solid"/>
            <a:round/>
            <a:headEnd type="none" w="sm" len="sm"/>
            <a:tailEnd type="none" w="sm" len="sm"/>
          </a:ln>
        </p:spPr>
      </p:cxnSp>
      <p:cxnSp>
        <p:nvCxnSpPr>
          <p:cNvPr id="344" name="Google Shape;344;g87d0b50373_4_76"/>
          <p:cNvCxnSpPr>
            <a:stCxn id="334" idx="5"/>
            <a:endCxn id="330" idx="1"/>
          </p:cNvCxnSpPr>
          <p:nvPr/>
        </p:nvCxnSpPr>
        <p:spPr>
          <a:xfrm>
            <a:off x="2498560" y="5353711"/>
            <a:ext cx="478800" cy="8310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87d0b50373_4_343"/>
          <p:cNvSpPr txBox="1">
            <a:spLocks noGrp="1"/>
          </p:cNvSpPr>
          <p:nvPr>
            <p:ph type="title"/>
          </p:nvPr>
        </p:nvSpPr>
        <p:spPr>
          <a:xfrm>
            <a:off x="457200" y="704103"/>
            <a:ext cx="8229600" cy="10539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Pseudocódigo</a:t>
            </a:r>
            <a:endParaRPr sz="4000"/>
          </a:p>
        </p:txBody>
      </p:sp>
      <p:sp>
        <p:nvSpPr>
          <p:cNvPr id="350" name="Google Shape;350;g87d0b50373_4_343"/>
          <p:cNvSpPr txBox="1">
            <a:spLocks noGrp="1"/>
          </p:cNvSpPr>
          <p:nvPr>
            <p:ph type="body" idx="1"/>
          </p:nvPr>
        </p:nvSpPr>
        <p:spPr>
          <a:xfrm>
            <a:off x="424025" y="1575600"/>
            <a:ext cx="8229600" cy="5282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800"/>
              </a:spcBef>
              <a:spcAft>
                <a:spcPts val="0"/>
              </a:spcAft>
              <a:buSzPts val="1100"/>
              <a:buNone/>
            </a:pPr>
            <a:r>
              <a:rPr lang="es-ES" sz="1700" b="1" i="1"/>
              <a:t>Depth-First Search Algorithm:</a:t>
            </a:r>
            <a:endParaRPr i="1"/>
          </a:p>
          <a:p>
            <a:pPr marL="0" lvl="0" indent="457200" algn="l" rtl="0">
              <a:lnSpc>
                <a:spcPct val="100000"/>
              </a:lnSpc>
              <a:spcBef>
                <a:spcPts val="520"/>
              </a:spcBef>
              <a:spcAft>
                <a:spcPts val="0"/>
              </a:spcAft>
              <a:buSzPts val="2470"/>
              <a:buNone/>
            </a:pPr>
            <a:r>
              <a:rPr lang="es-ES" sz="1200" b="1">
                <a:solidFill>
                  <a:srgbClr val="674EA7"/>
                </a:solidFill>
                <a:latin typeface="Courier New"/>
                <a:ea typeface="Courier New"/>
                <a:cs typeface="Courier New"/>
                <a:sym typeface="Courier New"/>
              </a:rPr>
              <a:t>DFS-iterative</a:t>
            </a:r>
            <a:r>
              <a:rPr lang="es-ES" sz="1200">
                <a:latin typeface="Courier New"/>
                <a:ea typeface="Courier New"/>
                <a:cs typeface="Courier New"/>
                <a:sym typeface="Courier New"/>
              </a:rPr>
              <a:t>(G, s): </a:t>
            </a:r>
            <a:r>
              <a:rPr lang="es-ES" sz="1200">
                <a:solidFill>
                  <a:srgbClr val="3C78D8"/>
                </a:solidFill>
                <a:latin typeface="Courier New"/>
                <a:ea typeface="Courier New"/>
                <a:cs typeface="Courier New"/>
                <a:sym typeface="Courier New"/>
              </a:rPr>
              <a:t>//Where G is graph and s is source vertex</a:t>
            </a:r>
            <a:endParaRPr sz="1200">
              <a:solidFill>
                <a:srgbClr val="3C78D8"/>
              </a:solidFill>
              <a:latin typeface="Courier New"/>
              <a:ea typeface="Courier New"/>
              <a:cs typeface="Courier New"/>
              <a:sym typeface="Courier New"/>
            </a:endParaRPr>
          </a:p>
          <a:p>
            <a:pPr marL="457200" lvl="0" indent="457200" algn="l" rtl="0">
              <a:lnSpc>
                <a:spcPct val="100000"/>
              </a:lnSpc>
              <a:spcBef>
                <a:spcPts val="520"/>
              </a:spcBef>
              <a:spcAft>
                <a:spcPts val="0"/>
              </a:spcAft>
              <a:buSzPts val="2470"/>
              <a:buNone/>
            </a:pPr>
            <a:r>
              <a:rPr lang="es-ES" sz="1200">
                <a:latin typeface="Courier New"/>
                <a:ea typeface="Courier New"/>
                <a:cs typeface="Courier New"/>
                <a:sym typeface="Courier New"/>
              </a:rPr>
              <a:t>let S be stack</a:t>
            </a:r>
            <a:endParaRPr sz="1200">
              <a:latin typeface="Courier New"/>
              <a:ea typeface="Courier New"/>
              <a:cs typeface="Courier New"/>
              <a:sym typeface="Courier New"/>
            </a:endParaRPr>
          </a:p>
          <a:p>
            <a:pPr marL="457200" lvl="0" indent="457200" algn="l" rtl="0">
              <a:lnSpc>
                <a:spcPct val="100000"/>
              </a:lnSpc>
              <a:spcBef>
                <a:spcPts val="520"/>
              </a:spcBef>
              <a:spcAft>
                <a:spcPts val="0"/>
              </a:spcAft>
              <a:buSzPts val="2470"/>
              <a:buNone/>
            </a:pPr>
            <a:r>
              <a:rPr lang="es-ES" sz="1200">
                <a:latin typeface="Courier New"/>
                <a:ea typeface="Courier New"/>
                <a:cs typeface="Courier New"/>
                <a:sym typeface="Courier New"/>
              </a:rPr>
              <a:t>S.push(s) </a:t>
            </a:r>
            <a:r>
              <a:rPr lang="es-ES" sz="1200">
                <a:solidFill>
                  <a:srgbClr val="3C78D8"/>
                </a:solidFill>
                <a:latin typeface="Courier New"/>
                <a:ea typeface="Courier New"/>
                <a:cs typeface="Courier New"/>
                <a:sym typeface="Courier New"/>
              </a:rPr>
              <a:t> //Inserting s in stack</a:t>
            </a:r>
            <a:r>
              <a:rPr lang="es-ES" sz="1200">
                <a:latin typeface="Courier New"/>
                <a:ea typeface="Courier New"/>
                <a:cs typeface="Courier New"/>
                <a:sym typeface="Courier New"/>
              </a:rPr>
              <a:t> </a:t>
            </a:r>
            <a:endParaRPr sz="1200">
              <a:latin typeface="Courier New"/>
              <a:ea typeface="Courier New"/>
              <a:cs typeface="Courier New"/>
              <a:sym typeface="Courier New"/>
            </a:endParaRPr>
          </a:p>
          <a:p>
            <a:pPr marL="457200" lvl="0" indent="457200" algn="l" rtl="0">
              <a:lnSpc>
                <a:spcPct val="100000"/>
              </a:lnSpc>
              <a:spcBef>
                <a:spcPts val="520"/>
              </a:spcBef>
              <a:spcAft>
                <a:spcPts val="0"/>
              </a:spcAft>
              <a:buSzPts val="2470"/>
              <a:buNone/>
            </a:pPr>
            <a:r>
              <a:rPr lang="es-ES" sz="1200">
                <a:latin typeface="Courier New"/>
                <a:ea typeface="Courier New"/>
                <a:cs typeface="Courier New"/>
                <a:sym typeface="Courier New"/>
              </a:rPr>
              <a:t>mark s as visited</a:t>
            </a:r>
            <a:endParaRPr sz="1200">
              <a:latin typeface="Courier New"/>
              <a:ea typeface="Courier New"/>
              <a:cs typeface="Courier New"/>
              <a:sym typeface="Courier New"/>
            </a:endParaRPr>
          </a:p>
          <a:p>
            <a:pPr marL="457200" lvl="0" indent="457200" algn="l" rtl="0">
              <a:lnSpc>
                <a:spcPct val="100000"/>
              </a:lnSpc>
              <a:spcBef>
                <a:spcPts val="520"/>
              </a:spcBef>
              <a:spcAft>
                <a:spcPts val="0"/>
              </a:spcAft>
              <a:buSzPts val="2470"/>
              <a:buNone/>
            </a:pPr>
            <a:r>
              <a:rPr lang="es-ES" sz="1200" b="1">
                <a:solidFill>
                  <a:srgbClr val="CC0000"/>
                </a:solidFill>
                <a:latin typeface="Courier New"/>
                <a:ea typeface="Courier New"/>
                <a:cs typeface="Courier New"/>
                <a:sym typeface="Courier New"/>
              </a:rPr>
              <a:t>while</a:t>
            </a:r>
            <a:r>
              <a:rPr lang="es-ES" sz="1200">
                <a:latin typeface="Courier New"/>
                <a:ea typeface="Courier New"/>
                <a:cs typeface="Courier New"/>
                <a:sym typeface="Courier New"/>
              </a:rPr>
              <a:t>(S is not empty):</a:t>
            </a:r>
            <a:endParaRPr sz="1200">
              <a:latin typeface="Courier New"/>
              <a:ea typeface="Courier New"/>
              <a:cs typeface="Courier New"/>
              <a:sym typeface="Courier New"/>
            </a:endParaRPr>
          </a:p>
          <a:p>
            <a:pPr marL="914400" lvl="0" indent="457200" algn="l" rtl="0">
              <a:lnSpc>
                <a:spcPct val="100000"/>
              </a:lnSpc>
              <a:spcBef>
                <a:spcPts val="520"/>
              </a:spcBef>
              <a:spcAft>
                <a:spcPts val="0"/>
              </a:spcAft>
              <a:buSzPts val="2470"/>
              <a:buNone/>
            </a:pPr>
            <a:r>
              <a:rPr lang="es-ES" sz="1200">
                <a:solidFill>
                  <a:srgbClr val="3C78D8"/>
                </a:solidFill>
                <a:latin typeface="Courier New"/>
                <a:ea typeface="Courier New"/>
                <a:cs typeface="Courier New"/>
                <a:sym typeface="Courier New"/>
              </a:rPr>
              <a:t>//Pop a vertex from stack to visit next</a:t>
            </a:r>
            <a:endParaRPr sz="1200">
              <a:latin typeface="Courier New"/>
              <a:ea typeface="Courier New"/>
              <a:cs typeface="Courier New"/>
              <a:sym typeface="Courier New"/>
            </a:endParaRPr>
          </a:p>
          <a:p>
            <a:pPr marL="914400" lvl="0" indent="457200" algn="l" rtl="0">
              <a:lnSpc>
                <a:spcPct val="100000"/>
              </a:lnSpc>
              <a:spcBef>
                <a:spcPts val="520"/>
              </a:spcBef>
              <a:spcAft>
                <a:spcPts val="0"/>
              </a:spcAft>
              <a:buSzPts val="2470"/>
              <a:buNone/>
            </a:pPr>
            <a:r>
              <a:rPr lang="es-ES" sz="1200">
                <a:latin typeface="Courier New"/>
                <a:ea typeface="Courier New"/>
                <a:cs typeface="Courier New"/>
                <a:sym typeface="Courier New"/>
              </a:rPr>
              <a:t>v  =  S.top( )</a:t>
            </a:r>
            <a:endParaRPr sz="1200">
              <a:latin typeface="Courier New"/>
              <a:ea typeface="Courier New"/>
              <a:cs typeface="Courier New"/>
              <a:sym typeface="Courier New"/>
            </a:endParaRPr>
          </a:p>
          <a:p>
            <a:pPr marL="914400" lvl="0" indent="457200" algn="l" rtl="0">
              <a:lnSpc>
                <a:spcPct val="100000"/>
              </a:lnSpc>
              <a:spcBef>
                <a:spcPts val="520"/>
              </a:spcBef>
              <a:spcAft>
                <a:spcPts val="0"/>
              </a:spcAft>
              <a:buSzPts val="2470"/>
              <a:buNone/>
            </a:pPr>
            <a:r>
              <a:rPr lang="es-ES" sz="1200">
                <a:latin typeface="Courier New"/>
                <a:ea typeface="Courier New"/>
                <a:cs typeface="Courier New"/>
                <a:sym typeface="Courier New"/>
              </a:rPr>
              <a:t>S.pop( )</a:t>
            </a:r>
            <a:endParaRPr sz="1200">
              <a:latin typeface="Courier New"/>
              <a:ea typeface="Courier New"/>
              <a:cs typeface="Courier New"/>
              <a:sym typeface="Courier New"/>
            </a:endParaRPr>
          </a:p>
          <a:p>
            <a:pPr marL="914400" lvl="0" indent="457200" algn="l" rtl="0">
              <a:lnSpc>
                <a:spcPct val="100000"/>
              </a:lnSpc>
              <a:spcBef>
                <a:spcPts val="520"/>
              </a:spcBef>
              <a:spcAft>
                <a:spcPts val="0"/>
              </a:spcAft>
              <a:buSzPts val="2470"/>
              <a:buNone/>
            </a:pPr>
            <a:r>
              <a:rPr lang="es-ES" sz="1200">
                <a:solidFill>
                  <a:srgbClr val="3C78D8"/>
                </a:solidFill>
                <a:latin typeface="Courier New"/>
                <a:ea typeface="Courier New"/>
                <a:cs typeface="Courier New"/>
                <a:sym typeface="Courier New"/>
              </a:rPr>
              <a:t>//Push all the neighbours of v in stack that are not visited </a:t>
            </a:r>
            <a:endParaRPr sz="1200">
              <a:solidFill>
                <a:srgbClr val="3C78D8"/>
              </a:solidFill>
              <a:latin typeface="Courier New"/>
              <a:ea typeface="Courier New"/>
              <a:cs typeface="Courier New"/>
              <a:sym typeface="Courier New"/>
            </a:endParaRPr>
          </a:p>
          <a:p>
            <a:pPr marL="914400" lvl="0" indent="457200" algn="l" rtl="0">
              <a:lnSpc>
                <a:spcPct val="100000"/>
              </a:lnSpc>
              <a:spcBef>
                <a:spcPts val="520"/>
              </a:spcBef>
              <a:spcAft>
                <a:spcPts val="0"/>
              </a:spcAft>
              <a:buSzPts val="2470"/>
              <a:buNone/>
            </a:pPr>
            <a:r>
              <a:rPr lang="es-ES" sz="1200" b="1">
                <a:solidFill>
                  <a:srgbClr val="CC0000"/>
                </a:solidFill>
                <a:latin typeface="Courier New"/>
                <a:ea typeface="Courier New"/>
                <a:cs typeface="Courier New"/>
                <a:sym typeface="Courier New"/>
              </a:rPr>
              <a:t>for</a:t>
            </a:r>
            <a:r>
              <a:rPr lang="es-ES" sz="1200">
                <a:latin typeface="Courier New"/>
                <a:ea typeface="Courier New"/>
                <a:cs typeface="Courier New"/>
                <a:sym typeface="Courier New"/>
              </a:rPr>
              <a:t> all neighbours w of v in Graph G:</a:t>
            </a:r>
            <a:endParaRPr sz="1200">
              <a:latin typeface="Courier New"/>
              <a:ea typeface="Courier New"/>
              <a:cs typeface="Courier New"/>
              <a:sym typeface="Courier New"/>
            </a:endParaRPr>
          </a:p>
          <a:p>
            <a:pPr marL="1371600" lvl="0" indent="457200" algn="l" rtl="0">
              <a:lnSpc>
                <a:spcPct val="100000"/>
              </a:lnSpc>
              <a:spcBef>
                <a:spcPts val="520"/>
              </a:spcBef>
              <a:spcAft>
                <a:spcPts val="0"/>
              </a:spcAft>
              <a:buSzPts val="2470"/>
              <a:buNone/>
            </a:pPr>
            <a:r>
              <a:rPr lang="es-ES" sz="1200" b="1">
                <a:solidFill>
                  <a:srgbClr val="CC0000"/>
                </a:solidFill>
                <a:latin typeface="Courier New"/>
                <a:ea typeface="Courier New"/>
                <a:cs typeface="Courier New"/>
                <a:sym typeface="Courier New"/>
              </a:rPr>
              <a:t>if</a:t>
            </a:r>
            <a:r>
              <a:rPr lang="es-ES" sz="1200">
                <a:solidFill>
                  <a:srgbClr val="CC0000"/>
                </a:solidFill>
                <a:latin typeface="Courier New"/>
                <a:ea typeface="Courier New"/>
                <a:cs typeface="Courier New"/>
                <a:sym typeface="Courier New"/>
              </a:rPr>
              <a:t> </a:t>
            </a:r>
            <a:r>
              <a:rPr lang="es-ES" sz="1200">
                <a:latin typeface="Courier New"/>
                <a:ea typeface="Courier New"/>
                <a:cs typeface="Courier New"/>
                <a:sym typeface="Courier New"/>
              </a:rPr>
              <a:t>w is not visited :</a:t>
            </a:r>
            <a:endParaRPr sz="1200">
              <a:latin typeface="Courier New"/>
              <a:ea typeface="Courier New"/>
              <a:cs typeface="Courier New"/>
              <a:sym typeface="Courier New"/>
            </a:endParaRPr>
          </a:p>
          <a:p>
            <a:pPr marL="1828800" lvl="0" indent="457200" algn="l" rtl="0">
              <a:lnSpc>
                <a:spcPct val="100000"/>
              </a:lnSpc>
              <a:spcBef>
                <a:spcPts val="520"/>
              </a:spcBef>
              <a:spcAft>
                <a:spcPts val="0"/>
              </a:spcAft>
              <a:buSzPts val="2470"/>
              <a:buNone/>
            </a:pPr>
            <a:r>
              <a:rPr lang="es-ES" sz="1200">
                <a:latin typeface="Courier New"/>
                <a:ea typeface="Courier New"/>
                <a:cs typeface="Courier New"/>
                <a:sym typeface="Courier New"/>
              </a:rPr>
              <a:t>S.push(w)         </a:t>
            </a:r>
            <a:endParaRPr sz="1200">
              <a:latin typeface="Courier New"/>
              <a:ea typeface="Courier New"/>
              <a:cs typeface="Courier New"/>
              <a:sym typeface="Courier New"/>
            </a:endParaRPr>
          </a:p>
          <a:p>
            <a:pPr marL="731520" lvl="0" indent="-117475" algn="l" rtl="0">
              <a:lnSpc>
                <a:spcPct val="100000"/>
              </a:lnSpc>
              <a:spcBef>
                <a:spcPts val="520"/>
              </a:spcBef>
              <a:spcAft>
                <a:spcPts val="0"/>
              </a:spcAft>
              <a:buSzPts val="2470"/>
              <a:buNone/>
            </a:pPr>
            <a:r>
              <a:rPr lang="es-ES" sz="1200">
                <a:latin typeface="Courier New"/>
                <a:ea typeface="Courier New"/>
                <a:cs typeface="Courier New"/>
                <a:sym typeface="Courier New"/>
              </a:rPr>
              <a:t>                 	mark w as visited</a:t>
            </a:r>
            <a:endParaRPr sz="1200">
              <a:latin typeface="Courier New"/>
              <a:ea typeface="Courier New"/>
              <a:cs typeface="Courier New"/>
              <a:sym typeface="Courier New"/>
            </a:endParaRPr>
          </a:p>
          <a:p>
            <a:pPr marL="0" lvl="0" indent="457200" algn="l" rtl="0">
              <a:lnSpc>
                <a:spcPct val="115000"/>
              </a:lnSpc>
              <a:spcBef>
                <a:spcPts val="1800"/>
              </a:spcBef>
              <a:spcAft>
                <a:spcPts val="0"/>
              </a:spcAft>
              <a:buClr>
                <a:schemeClr val="dk1"/>
              </a:buClr>
              <a:buSzPts val="1100"/>
              <a:buFont typeface="Arial"/>
              <a:buNone/>
            </a:pPr>
            <a:r>
              <a:rPr lang="es-ES" sz="1200" b="1">
                <a:solidFill>
                  <a:srgbClr val="674EA7"/>
                </a:solidFill>
                <a:latin typeface="Courier New"/>
                <a:ea typeface="Courier New"/>
                <a:cs typeface="Courier New"/>
                <a:sym typeface="Courier New"/>
              </a:rPr>
              <a:t>DFS-recursive</a:t>
            </a:r>
            <a:r>
              <a:rPr lang="es-ES" sz="1200">
                <a:latin typeface="Courier New"/>
                <a:ea typeface="Courier New"/>
                <a:cs typeface="Courier New"/>
                <a:sym typeface="Courier New"/>
              </a:rPr>
              <a:t>(G, s): </a:t>
            </a:r>
            <a:br>
              <a:rPr lang="es-ES" sz="1200">
                <a:latin typeface="Courier New"/>
                <a:ea typeface="Courier New"/>
                <a:cs typeface="Courier New"/>
                <a:sym typeface="Courier New"/>
              </a:rPr>
            </a:br>
            <a:r>
              <a:rPr lang="es-ES" sz="1200">
                <a:latin typeface="Courier New"/>
                <a:ea typeface="Courier New"/>
                <a:cs typeface="Courier New"/>
                <a:sym typeface="Courier New"/>
              </a:rPr>
              <a:t>		mark s as visited</a:t>
            </a:r>
            <a:br>
              <a:rPr lang="es-ES" sz="1200">
                <a:latin typeface="Courier New"/>
                <a:ea typeface="Courier New"/>
                <a:cs typeface="Courier New"/>
                <a:sym typeface="Courier New"/>
              </a:rPr>
            </a:br>
            <a:r>
              <a:rPr lang="es-ES" sz="1200">
                <a:latin typeface="Courier New"/>
                <a:ea typeface="Courier New"/>
                <a:cs typeface="Courier New"/>
                <a:sym typeface="Courier New"/>
              </a:rPr>
              <a:t>		</a:t>
            </a:r>
            <a:r>
              <a:rPr lang="es-ES" sz="1200" b="1">
                <a:solidFill>
                  <a:srgbClr val="CC0000"/>
                </a:solidFill>
                <a:latin typeface="Courier New"/>
                <a:ea typeface="Courier New"/>
                <a:cs typeface="Courier New"/>
                <a:sym typeface="Courier New"/>
              </a:rPr>
              <a:t>for</a:t>
            </a:r>
            <a:r>
              <a:rPr lang="es-ES" sz="1200">
                <a:latin typeface="Courier New"/>
                <a:ea typeface="Courier New"/>
                <a:cs typeface="Courier New"/>
                <a:sym typeface="Courier New"/>
              </a:rPr>
              <a:t> all neighbours w of s in Graph G:</a:t>
            </a:r>
            <a:br>
              <a:rPr lang="es-ES" sz="1200">
                <a:latin typeface="Courier New"/>
                <a:ea typeface="Courier New"/>
                <a:cs typeface="Courier New"/>
                <a:sym typeface="Courier New"/>
              </a:rPr>
            </a:br>
            <a:r>
              <a:rPr lang="es-ES" sz="1200">
                <a:latin typeface="Courier New"/>
                <a:ea typeface="Courier New"/>
                <a:cs typeface="Courier New"/>
                <a:sym typeface="Courier New"/>
              </a:rPr>
              <a:t>			</a:t>
            </a:r>
            <a:r>
              <a:rPr lang="es-ES" sz="1200" b="1">
                <a:solidFill>
                  <a:srgbClr val="CC0000"/>
                </a:solidFill>
                <a:latin typeface="Courier New"/>
                <a:ea typeface="Courier New"/>
                <a:cs typeface="Courier New"/>
                <a:sym typeface="Courier New"/>
              </a:rPr>
              <a:t>if</a:t>
            </a:r>
            <a:r>
              <a:rPr lang="es-ES" sz="1200">
                <a:solidFill>
                  <a:srgbClr val="CC0000"/>
                </a:solidFill>
                <a:latin typeface="Courier New"/>
                <a:ea typeface="Courier New"/>
                <a:cs typeface="Courier New"/>
                <a:sym typeface="Courier New"/>
              </a:rPr>
              <a:t> </a:t>
            </a:r>
            <a:r>
              <a:rPr lang="es-ES" sz="1200">
                <a:latin typeface="Courier New"/>
                <a:ea typeface="Courier New"/>
                <a:cs typeface="Courier New"/>
                <a:sym typeface="Courier New"/>
              </a:rPr>
              <a:t>w is not visited:</a:t>
            </a:r>
            <a:br>
              <a:rPr lang="es-ES" sz="1200">
                <a:latin typeface="Courier New"/>
                <a:ea typeface="Courier New"/>
                <a:cs typeface="Courier New"/>
                <a:sym typeface="Courier New"/>
              </a:rPr>
            </a:br>
            <a:r>
              <a:rPr lang="es-ES" sz="1200">
                <a:latin typeface="Courier New"/>
                <a:ea typeface="Courier New"/>
                <a:cs typeface="Courier New"/>
                <a:sym typeface="Courier New"/>
              </a:rPr>
              <a:t>				</a:t>
            </a:r>
            <a:r>
              <a:rPr lang="es-ES" sz="1200" b="1">
                <a:solidFill>
                  <a:srgbClr val="674EA7"/>
                </a:solidFill>
                <a:latin typeface="Courier New"/>
                <a:ea typeface="Courier New"/>
                <a:cs typeface="Courier New"/>
                <a:sym typeface="Courier New"/>
              </a:rPr>
              <a:t>DFS-recursive</a:t>
            </a:r>
            <a:r>
              <a:rPr lang="es-ES" sz="1200">
                <a:latin typeface="Courier New"/>
                <a:ea typeface="Courier New"/>
                <a:cs typeface="Courier New"/>
                <a:sym typeface="Courier New"/>
              </a:rPr>
              <a:t>(G, w)</a:t>
            </a:r>
            <a:endParaRPr sz="1200">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87d0b50373_4_349"/>
          <p:cNvSpPr txBox="1">
            <a:spLocks noGrp="1"/>
          </p:cNvSpPr>
          <p:nvPr>
            <p:ph type="title"/>
          </p:nvPr>
        </p:nvSpPr>
        <p:spPr>
          <a:xfrm>
            <a:off x="457200" y="704097"/>
            <a:ext cx="8229600" cy="8631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¿Qué es un algoritmo?</a:t>
            </a:r>
            <a:endParaRPr/>
          </a:p>
        </p:txBody>
      </p:sp>
      <p:sp>
        <p:nvSpPr>
          <p:cNvPr id="356" name="Google Shape;356;g87d0b50373_4_349"/>
          <p:cNvSpPr txBox="1">
            <a:spLocks noGrp="1"/>
          </p:cNvSpPr>
          <p:nvPr>
            <p:ph type="body" idx="1"/>
          </p:nvPr>
        </p:nvSpPr>
        <p:spPr>
          <a:xfrm>
            <a:off x="490375" y="1567199"/>
            <a:ext cx="8229600" cy="49674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800"/>
              </a:spcBef>
              <a:spcAft>
                <a:spcPts val="0"/>
              </a:spcAft>
              <a:buSzPts val="1100"/>
              <a:buNone/>
            </a:pPr>
            <a:r>
              <a:rPr lang="es-ES" sz="1800"/>
              <a:t>Un algoritmo es un conjunto ordenado de instrucciones bien definidas, no-ambiguas y finitas que permite resolver un determinado problema computacional. </a:t>
            </a:r>
            <a:br>
              <a:rPr lang="es-ES" sz="1800"/>
            </a:br>
            <a:r>
              <a:rPr lang="es-ES" sz="1800"/>
              <a:t>Un corolario de esta definición no dice que, un determinado problema computacional puede ser resuelto por diversos (infinitos) algoritmos.</a:t>
            </a:r>
            <a:endParaRPr sz="1800"/>
          </a:p>
          <a:p>
            <a:pPr marL="0" lvl="0" indent="0" algn="just" rtl="0">
              <a:lnSpc>
                <a:spcPct val="115000"/>
              </a:lnSpc>
              <a:spcBef>
                <a:spcPts val="1800"/>
              </a:spcBef>
              <a:spcAft>
                <a:spcPts val="0"/>
              </a:spcAft>
              <a:buSzPts val="1100"/>
              <a:buNone/>
            </a:pPr>
            <a:r>
              <a:rPr lang="es-ES" sz="1800"/>
              <a:t>A partir de esto existen varios principios “importantes” para el buen diseño de algoritmos, como pueden ser:</a:t>
            </a:r>
            <a:endParaRPr sz="1800"/>
          </a:p>
          <a:p>
            <a:pPr marL="457200" lvl="0" indent="-342900" algn="just" rtl="0">
              <a:lnSpc>
                <a:spcPct val="115000"/>
              </a:lnSpc>
              <a:spcBef>
                <a:spcPts val="1800"/>
              </a:spcBef>
              <a:spcAft>
                <a:spcPts val="0"/>
              </a:spcAft>
              <a:buClr>
                <a:srgbClr val="4A86E8"/>
              </a:buClr>
              <a:buSzPts val="1800"/>
              <a:buChar char="❖"/>
            </a:pPr>
            <a:r>
              <a:rPr lang="es-ES" sz="1800"/>
              <a:t>Un buen diseñador de algoritmos debe negarse a estar satisfecho con su primera solución.</a:t>
            </a:r>
            <a:endParaRPr sz="1800"/>
          </a:p>
          <a:p>
            <a:pPr marL="457200" lvl="0" indent="-342900" algn="just" rtl="0">
              <a:lnSpc>
                <a:spcPct val="115000"/>
              </a:lnSpc>
              <a:spcBef>
                <a:spcPts val="0"/>
              </a:spcBef>
              <a:spcAft>
                <a:spcPts val="0"/>
              </a:spcAft>
              <a:buClr>
                <a:srgbClr val="4A86E8"/>
              </a:buClr>
              <a:buSzPts val="1800"/>
              <a:buChar char="❖"/>
            </a:pPr>
            <a:r>
              <a:rPr lang="es-ES" sz="1800"/>
              <a:t>El buen diseñador de algoritmos debería pensar en forma de mantra, se puede hacer mejor?</a:t>
            </a:r>
            <a:endParaRPr sz="1800"/>
          </a:p>
          <a:p>
            <a:pPr marL="457200" lvl="0" indent="-342900" algn="just" rtl="0">
              <a:lnSpc>
                <a:spcPct val="115000"/>
              </a:lnSpc>
              <a:spcBef>
                <a:spcPts val="0"/>
              </a:spcBef>
              <a:spcAft>
                <a:spcPts val="0"/>
              </a:spcAft>
              <a:buClr>
                <a:srgbClr val="4A86E8"/>
              </a:buClr>
              <a:buSzPts val="1800"/>
              <a:buChar char="❖"/>
            </a:pPr>
            <a:r>
              <a:rPr lang="es-ES" sz="1800"/>
              <a:t>La primer solución que se nos ocurre o la solución más obvia generalmente no es la mejor.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a402f13d07_1_0"/>
          <p:cNvSpPr txBox="1">
            <a:spLocks noGrp="1"/>
          </p:cNvSpPr>
          <p:nvPr>
            <p:ph type="ctrTitle"/>
          </p:nvPr>
        </p:nvSpPr>
        <p:spPr>
          <a:xfrm>
            <a:off x="533400" y="1371600"/>
            <a:ext cx="7851600" cy="809400"/>
          </a:xfrm>
          <a:prstGeom prst="rect">
            <a:avLst/>
          </a:prstGeom>
          <a:noFill/>
          <a:ln>
            <a:noFill/>
          </a:ln>
        </p:spPr>
        <p:txBody>
          <a:bodyPr spcFirstLastPara="1" wrap="square" lIns="0" tIns="0" rIns="18275" bIns="0" anchor="b" anchorCtr="0">
            <a:noAutofit/>
          </a:bodyPr>
          <a:lstStyle/>
          <a:p>
            <a:pPr marL="0" lvl="0" indent="0" algn="l" rtl="0">
              <a:lnSpc>
                <a:spcPct val="100000"/>
              </a:lnSpc>
              <a:spcBef>
                <a:spcPts val="0"/>
              </a:spcBef>
              <a:spcAft>
                <a:spcPts val="0"/>
              </a:spcAft>
              <a:buClr>
                <a:srgbClr val="4CE0EA"/>
              </a:buClr>
              <a:buSzPts val="5600"/>
              <a:buFont typeface="Calibri"/>
              <a:buNone/>
            </a:pPr>
            <a:r>
              <a:rPr lang="es-ES"/>
              <a:t>Contenido</a:t>
            </a:r>
            <a:endParaRPr/>
          </a:p>
        </p:txBody>
      </p:sp>
      <p:sp>
        <p:nvSpPr>
          <p:cNvPr id="117" name="Google Shape;117;ga402f13d07_1_0"/>
          <p:cNvSpPr txBox="1">
            <a:spLocks noGrp="1"/>
          </p:cNvSpPr>
          <p:nvPr>
            <p:ph type="subTitle" idx="1"/>
          </p:nvPr>
        </p:nvSpPr>
        <p:spPr>
          <a:xfrm>
            <a:off x="273650" y="2181000"/>
            <a:ext cx="8114400" cy="4063500"/>
          </a:xfrm>
          <a:prstGeom prst="rect">
            <a:avLst/>
          </a:prstGeom>
          <a:noFill/>
          <a:ln>
            <a:noFill/>
          </a:ln>
        </p:spPr>
        <p:txBody>
          <a:bodyPr spcFirstLastPara="1" wrap="square" lIns="0" tIns="45700" rIns="18275" bIns="45700" anchor="t" anchorCtr="0">
            <a:noAutofit/>
          </a:bodyPr>
          <a:lstStyle/>
          <a:p>
            <a:pPr marL="0" marR="0" lvl="0" indent="0" algn="l" rtl="0">
              <a:lnSpc>
                <a:spcPct val="90000"/>
              </a:lnSpc>
              <a:spcBef>
                <a:spcPts val="0"/>
              </a:spcBef>
              <a:spcAft>
                <a:spcPts val="0"/>
              </a:spcAft>
              <a:buSzPts val="2285"/>
              <a:buNone/>
            </a:pPr>
            <a:endParaRPr sz="2205"/>
          </a:p>
          <a:p>
            <a:pPr marL="457200" marR="0" lvl="0" indent="-368617" algn="l" rtl="0">
              <a:lnSpc>
                <a:spcPct val="115000"/>
              </a:lnSpc>
              <a:spcBef>
                <a:spcPts val="0"/>
              </a:spcBef>
              <a:spcAft>
                <a:spcPts val="0"/>
              </a:spcAft>
              <a:buSzPts val="2205"/>
              <a:buChar char="★"/>
            </a:pPr>
            <a:r>
              <a:rPr lang="es-ES" sz="2205"/>
              <a:t>Teoría de grafos, definiciones, conceptos y ejemplos generales</a:t>
            </a:r>
            <a:endParaRPr sz="2400"/>
          </a:p>
          <a:p>
            <a:pPr marL="457200" marR="0" lvl="0" indent="-368617" algn="l" rtl="0">
              <a:lnSpc>
                <a:spcPct val="115000"/>
              </a:lnSpc>
              <a:spcBef>
                <a:spcPts val="0"/>
              </a:spcBef>
              <a:spcAft>
                <a:spcPts val="0"/>
              </a:spcAft>
              <a:buSzPts val="2205"/>
              <a:buChar char="★"/>
            </a:pPr>
            <a:r>
              <a:rPr lang="es-ES" sz="2390"/>
              <a:t>Aclaraciones puntuales sobre grafos</a:t>
            </a:r>
            <a:endParaRPr sz="2400"/>
          </a:p>
          <a:p>
            <a:pPr marL="457200" marR="0" lvl="0" indent="-368617" algn="l" rtl="0">
              <a:lnSpc>
                <a:spcPct val="115000"/>
              </a:lnSpc>
              <a:spcBef>
                <a:spcPts val="0"/>
              </a:spcBef>
              <a:spcAft>
                <a:spcPts val="0"/>
              </a:spcAft>
              <a:buSzPts val="2205"/>
              <a:buChar char="★"/>
            </a:pPr>
            <a:r>
              <a:rPr lang="es-ES" sz="2400"/>
              <a:t>Tipos de grafos, de representaciones y sus definiciones</a:t>
            </a:r>
            <a:endParaRPr sz="2400"/>
          </a:p>
          <a:p>
            <a:pPr marL="457200" marR="0" lvl="0" indent="-379095" algn="l" rtl="0">
              <a:lnSpc>
                <a:spcPct val="115000"/>
              </a:lnSpc>
              <a:spcBef>
                <a:spcPts val="0"/>
              </a:spcBef>
              <a:spcAft>
                <a:spcPts val="0"/>
              </a:spcAft>
              <a:buSzPts val="2370"/>
              <a:buChar char="★"/>
            </a:pPr>
            <a:r>
              <a:rPr lang="es-ES" sz="2500"/>
              <a:t>Recorridos básicos de grafos (BFS y DFS)</a:t>
            </a:r>
            <a:endParaRPr sz="2500"/>
          </a:p>
          <a:p>
            <a:pPr marL="457200" marR="0" lvl="0" indent="-379095" algn="l" rtl="0">
              <a:lnSpc>
                <a:spcPct val="115000"/>
              </a:lnSpc>
              <a:spcBef>
                <a:spcPts val="0"/>
              </a:spcBef>
              <a:spcAft>
                <a:spcPts val="0"/>
              </a:spcAft>
              <a:buSzPts val="2370"/>
              <a:buChar char="★"/>
            </a:pPr>
            <a:r>
              <a:rPr lang="es-ES" sz="2500"/>
              <a:t>Análisis de la complejidad algorítmica</a:t>
            </a:r>
            <a:endParaRPr sz="2500"/>
          </a:p>
          <a:p>
            <a:pPr marL="457200" marR="0" lvl="0" indent="-387350" algn="l" rtl="0">
              <a:lnSpc>
                <a:spcPct val="115000"/>
              </a:lnSpc>
              <a:spcBef>
                <a:spcPts val="0"/>
              </a:spcBef>
              <a:spcAft>
                <a:spcPts val="0"/>
              </a:spcAft>
              <a:buSzPts val="2500"/>
              <a:buChar char="★"/>
            </a:pPr>
            <a:r>
              <a:rPr lang="es-ES" sz="2500"/>
              <a:t>BigO notation &amp; ejercicios explicativos</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a402f13d07_1_13"/>
          <p:cNvSpPr txBox="1">
            <a:spLocks noGrp="1"/>
          </p:cNvSpPr>
          <p:nvPr>
            <p:ph type="title"/>
          </p:nvPr>
        </p:nvSpPr>
        <p:spPr>
          <a:xfrm>
            <a:off x="457200" y="704097"/>
            <a:ext cx="8229600" cy="8631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¿Mejor algoritmo o peor algoritmo?</a:t>
            </a:r>
            <a:endParaRPr/>
          </a:p>
        </p:txBody>
      </p:sp>
      <p:sp>
        <p:nvSpPr>
          <p:cNvPr id="362" name="Google Shape;362;ga402f13d07_1_13"/>
          <p:cNvSpPr txBox="1">
            <a:spLocks noGrp="1"/>
          </p:cNvSpPr>
          <p:nvPr>
            <p:ph type="body" idx="1"/>
          </p:nvPr>
        </p:nvSpPr>
        <p:spPr>
          <a:xfrm>
            <a:off x="490375" y="1567199"/>
            <a:ext cx="8229600" cy="49674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800"/>
              </a:spcBef>
              <a:spcAft>
                <a:spcPts val="0"/>
              </a:spcAft>
              <a:buSzPts val="1710"/>
              <a:buNone/>
            </a:pPr>
            <a:r>
              <a:rPr lang="es-ES" sz="1800"/>
              <a:t>¿Cómo podemos poner juicio de valor a un determinado algoritmo?</a:t>
            </a:r>
            <a:endParaRPr sz="1800"/>
          </a:p>
          <a:p>
            <a:pPr marL="457200" lvl="0" indent="-342900" algn="just" rtl="0">
              <a:lnSpc>
                <a:spcPct val="115000"/>
              </a:lnSpc>
              <a:spcBef>
                <a:spcPts val="1800"/>
              </a:spcBef>
              <a:spcAft>
                <a:spcPts val="0"/>
              </a:spcAft>
              <a:buClr>
                <a:srgbClr val="4A86E8"/>
              </a:buClr>
              <a:buSzPts val="1800"/>
              <a:buChar char="➔"/>
            </a:pPr>
            <a:r>
              <a:rPr lang="es-ES" sz="1800"/>
              <a:t>Necesitamos una escala de medición común.</a:t>
            </a:r>
            <a:endParaRPr sz="1800"/>
          </a:p>
          <a:p>
            <a:pPr marL="457200" lvl="0" indent="-342900" algn="just" rtl="0">
              <a:lnSpc>
                <a:spcPct val="115000"/>
              </a:lnSpc>
              <a:spcBef>
                <a:spcPts val="0"/>
              </a:spcBef>
              <a:spcAft>
                <a:spcPts val="0"/>
              </a:spcAft>
              <a:buClr>
                <a:srgbClr val="4A86E8"/>
              </a:buClr>
              <a:buSzPts val="1800"/>
              <a:buChar char="➔"/>
            </a:pPr>
            <a:r>
              <a:rPr lang="es-ES" sz="1800"/>
              <a:t>Mejor no puede ser que es más lindo, o que tiene más líneas de código o que está escrito en un lenguaje X o lenguaje Y.</a:t>
            </a:r>
            <a:endParaRPr sz="1800"/>
          </a:p>
          <a:p>
            <a:pPr marL="457200" lvl="0" indent="-342900" algn="just" rtl="0">
              <a:lnSpc>
                <a:spcPct val="115000"/>
              </a:lnSpc>
              <a:spcBef>
                <a:spcPts val="0"/>
              </a:spcBef>
              <a:spcAft>
                <a:spcPts val="0"/>
              </a:spcAft>
              <a:buClr>
                <a:srgbClr val="4A86E8"/>
              </a:buClr>
              <a:buSzPts val="1800"/>
              <a:buChar char="➔"/>
            </a:pPr>
            <a:r>
              <a:rPr lang="es-ES" sz="1800"/>
              <a:t>Se necesita definir con plena objetividad que significa mejor o peor, en el mundo de los algoritmos.</a:t>
            </a:r>
            <a:endParaRPr sz="1800"/>
          </a:p>
          <a:p>
            <a:pPr marL="0" lvl="0" indent="0" algn="just" rtl="0">
              <a:lnSpc>
                <a:spcPct val="115000"/>
              </a:lnSpc>
              <a:spcBef>
                <a:spcPts val="1800"/>
              </a:spcBef>
              <a:spcAft>
                <a:spcPts val="0"/>
              </a:spcAft>
              <a:buSzPts val="1710"/>
              <a:buNone/>
            </a:pPr>
            <a:r>
              <a:rPr lang="es-ES" sz="1800"/>
              <a:t>Una forma lógica de hacer esto podría ser quizás  es medirlo por medio de las operaciones básicas que debe realizar ese algoritmo dada una entrada de tamaño </a:t>
            </a:r>
            <a:r>
              <a:rPr lang="es-ES" sz="1800" b="1" i="1"/>
              <a:t>n</a:t>
            </a:r>
            <a:r>
              <a:rPr lang="es-ES" sz="1800"/>
              <a:t>, digamos, no es lo mismo 1 registro que 10, 100, 1000 o millones. Podríamos decir que este parámetro </a:t>
            </a:r>
            <a:r>
              <a:rPr lang="es-ES" sz="1800" b="1" i="1"/>
              <a:t>n</a:t>
            </a:r>
            <a:r>
              <a:rPr lang="es-ES" sz="1800"/>
              <a:t> me podría decir que tan grande es mi problema, verdad?.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a402f13d07_1_18"/>
          <p:cNvSpPr txBox="1">
            <a:spLocks noGrp="1"/>
          </p:cNvSpPr>
          <p:nvPr>
            <p:ph type="title"/>
          </p:nvPr>
        </p:nvSpPr>
        <p:spPr>
          <a:xfrm>
            <a:off x="457200" y="704097"/>
            <a:ext cx="8229600" cy="8631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Ejemplo de Ordenamiento</a:t>
            </a:r>
            <a:endParaRPr/>
          </a:p>
        </p:txBody>
      </p:sp>
      <p:sp>
        <p:nvSpPr>
          <p:cNvPr id="368" name="Google Shape;368;ga402f13d07_1_18"/>
          <p:cNvSpPr txBox="1">
            <a:spLocks noGrp="1"/>
          </p:cNvSpPr>
          <p:nvPr>
            <p:ph type="body" idx="1"/>
          </p:nvPr>
        </p:nvSpPr>
        <p:spPr>
          <a:xfrm>
            <a:off x="490375" y="1567200"/>
            <a:ext cx="8229600" cy="12771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800"/>
              </a:spcBef>
              <a:spcAft>
                <a:spcPts val="0"/>
              </a:spcAft>
              <a:buSzPts val="1710"/>
              <a:buNone/>
            </a:pPr>
            <a:r>
              <a:rPr lang="es-ES" sz="1800"/>
              <a:t>¿Es lo mismo ordenar un arreglo de 100 elementos que uno de 1 millón?</a:t>
            </a:r>
            <a:endParaRPr sz="1800"/>
          </a:p>
          <a:p>
            <a:pPr marL="0" lvl="0" indent="0" algn="just" rtl="0">
              <a:lnSpc>
                <a:spcPct val="115000"/>
              </a:lnSpc>
              <a:spcBef>
                <a:spcPts val="1800"/>
              </a:spcBef>
              <a:spcAft>
                <a:spcPts val="0"/>
              </a:spcAft>
              <a:buSzPts val="1710"/>
              <a:buNone/>
            </a:pPr>
            <a:r>
              <a:rPr lang="es-ES" sz="1800"/>
              <a:t>Entonces, ¿Cómo podríamos decir que un algoritmo es mejor o peor que otro?</a:t>
            </a:r>
            <a:endParaRPr sz="1800" b="1"/>
          </a:p>
        </p:txBody>
      </p:sp>
      <p:pic>
        <p:nvPicPr>
          <p:cNvPr id="369" name="Google Shape;369;ga402f13d07_1_18"/>
          <p:cNvPicPr preferRelativeResize="0"/>
          <p:nvPr/>
        </p:nvPicPr>
        <p:blipFill rotWithShape="1">
          <a:blip r:embed="rId3">
            <a:alphaModFix/>
          </a:blip>
          <a:srcRect/>
          <a:stretch/>
        </p:blipFill>
        <p:spPr>
          <a:xfrm>
            <a:off x="4747950" y="5214350"/>
            <a:ext cx="2752998" cy="825300"/>
          </a:xfrm>
          <a:prstGeom prst="rect">
            <a:avLst/>
          </a:prstGeom>
          <a:noFill/>
          <a:ln w="19050" cap="flat" cmpd="sng">
            <a:solidFill>
              <a:schemeClr val="dk2"/>
            </a:solidFill>
            <a:prstDash val="solid"/>
            <a:round/>
            <a:headEnd type="none" w="sm" len="sm"/>
            <a:tailEnd type="none" w="sm" len="sm"/>
          </a:ln>
        </p:spPr>
      </p:pic>
      <p:sp>
        <p:nvSpPr>
          <p:cNvPr id="370" name="Google Shape;370;ga402f13d07_1_18"/>
          <p:cNvSpPr txBox="1">
            <a:spLocks noGrp="1"/>
          </p:cNvSpPr>
          <p:nvPr>
            <p:ph type="body" idx="1"/>
          </p:nvPr>
        </p:nvSpPr>
        <p:spPr>
          <a:xfrm>
            <a:off x="490375" y="4229250"/>
            <a:ext cx="8229600" cy="2545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800"/>
              </a:spcBef>
              <a:spcAft>
                <a:spcPts val="0"/>
              </a:spcAft>
              <a:buSzPts val="1710"/>
              <a:buNone/>
            </a:pPr>
            <a:endParaRPr sz="1800"/>
          </a:p>
          <a:p>
            <a:pPr marL="457200" lvl="0" indent="-342900" algn="just" rtl="0">
              <a:lnSpc>
                <a:spcPct val="110000"/>
              </a:lnSpc>
              <a:spcBef>
                <a:spcPts val="0"/>
              </a:spcBef>
              <a:spcAft>
                <a:spcPts val="0"/>
              </a:spcAft>
              <a:buClr>
                <a:srgbClr val="CC0000"/>
              </a:buClr>
              <a:buSzPts val="1800"/>
              <a:buChar char="★"/>
            </a:pPr>
            <a:r>
              <a:rPr lang="es-ES" sz="1800" b="1"/>
              <a:t>Select Sort:</a:t>
            </a:r>
            <a:endParaRPr sz="1800" b="1"/>
          </a:p>
          <a:p>
            <a:pPr marL="457200" lvl="0" indent="0" algn="just" rtl="0">
              <a:lnSpc>
                <a:spcPct val="110000"/>
              </a:lnSpc>
              <a:spcBef>
                <a:spcPts val="0"/>
              </a:spcBef>
              <a:spcAft>
                <a:spcPts val="0"/>
              </a:spcAft>
              <a:buSzPts val="1710"/>
              <a:buNone/>
            </a:pPr>
            <a:endParaRPr sz="1500" b="1"/>
          </a:p>
          <a:p>
            <a:pPr marL="457200" lvl="0" indent="457200" algn="just" rtl="0">
              <a:lnSpc>
                <a:spcPct val="110000"/>
              </a:lnSpc>
              <a:spcBef>
                <a:spcPts val="0"/>
              </a:spcBef>
              <a:spcAft>
                <a:spcPts val="0"/>
              </a:spcAft>
              <a:buSzPts val="1710"/>
              <a:buNone/>
            </a:pPr>
            <a:r>
              <a:rPr lang="es-ES" sz="1800" b="1"/>
              <a:t>n-1</a:t>
            </a:r>
            <a:r>
              <a:rPr lang="es-ES" sz="1800"/>
              <a:t>		1</a:t>
            </a:r>
            <a:br>
              <a:rPr lang="es-ES" sz="1800"/>
            </a:br>
            <a:r>
              <a:rPr lang="es-ES" sz="1800"/>
              <a:t>	n-2		2</a:t>
            </a:r>
            <a:br>
              <a:rPr lang="es-ES" sz="1800"/>
            </a:br>
            <a:r>
              <a:rPr lang="es-ES" sz="1800"/>
              <a:t>	n-3		3</a:t>
            </a:r>
            <a:br>
              <a:rPr lang="es-ES" sz="1800"/>
            </a:br>
            <a:r>
              <a:rPr lang="es-ES" sz="1800"/>
              <a:t>	… 		… </a:t>
            </a:r>
            <a:endParaRPr sz="1800"/>
          </a:p>
          <a:p>
            <a:pPr marL="457200" lvl="0" indent="457200" algn="just" rtl="0">
              <a:lnSpc>
                <a:spcPct val="110000"/>
              </a:lnSpc>
              <a:spcBef>
                <a:spcPts val="0"/>
              </a:spcBef>
              <a:spcAft>
                <a:spcPts val="0"/>
              </a:spcAft>
              <a:buSzPts val="1710"/>
              <a:buNone/>
            </a:pPr>
            <a:r>
              <a:rPr lang="es-ES" sz="1800"/>
              <a:t>1   		</a:t>
            </a:r>
            <a:r>
              <a:rPr lang="es-ES" sz="1800" b="1"/>
              <a:t>n-1</a:t>
            </a:r>
            <a:endParaRPr sz="1800" b="1"/>
          </a:p>
        </p:txBody>
      </p:sp>
      <p:sp>
        <p:nvSpPr>
          <p:cNvPr id="371" name="Google Shape;371;ga402f13d07_1_18"/>
          <p:cNvSpPr txBox="1">
            <a:spLocks noGrp="1"/>
          </p:cNvSpPr>
          <p:nvPr>
            <p:ph type="body" idx="1"/>
          </p:nvPr>
        </p:nvSpPr>
        <p:spPr>
          <a:xfrm>
            <a:off x="559825" y="2529200"/>
            <a:ext cx="8229600" cy="2222400"/>
          </a:xfrm>
          <a:prstGeom prst="rect">
            <a:avLst/>
          </a:prstGeom>
          <a:noFill/>
          <a:ln>
            <a:noFill/>
          </a:ln>
        </p:spPr>
        <p:txBody>
          <a:bodyPr spcFirstLastPara="1" wrap="square" lIns="91425" tIns="45700" rIns="91425" bIns="45700" anchor="t" anchorCtr="0">
            <a:noAutofit/>
          </a:bodyPr>
          <a:lstStyle/>
          <a:p>
            <a:pPr marL="457200" lvl="0" indent="-342900" algn="just" rtl="0">
              <a:lnSpc>
                <a:spcPct val="115000"/>
              </a:lnSpc>
              <a:spcBef>
                <a:spcPts val="1800"/>
              </a:spcBef>
              <a:spcAft>
                <a:spcPts val="0"/>
              </a:spcAft>
              <a:buClr>
                <a:srgbClr val="4A86E8"/>
              </a:buClr>
              <a:buSzPts val="1800"/>
              <a:buChar char="❏"/>
            </a:pPr>
            <a:r>
              <a:rPr lang="es-ES" sz="1800" i="1"/>
              <a:t>“Podríamos decir que mi algoritmo es mejor si realiza menos operaciones básicas para ese mismo tamaño del problema.”</a:t>
            </a:r>
            <a:endParaRPr sz="1800" i="1"/>
          </a:p>
          <a:p>
            <a:pPr marL="0" lvl="0" indent="0" algn="just" rtl="0">
              <a:lnSpc>
                <a:spcPct val="115000"/>
              </a:lnSpc>
              <a:spcBef>
                <a:spcPts val="1800"/>
              </a:spcBef>
              <a:spcAft>
                <a:spcPts val="0"/>
              </a:spcAft>
              <a:buSzPts val="1710"/>
              <a:buNone/>
            </a:pPr>
            <a:r>
              <a:rPr lang="es-ES" sz="1800"/>
              <a:t>Un ejemplo de todo esto es pensar en los algoritmos de ordenamiento, ¿cuántas comparaciones tiene que hacer el algoritmo “Select Sort” dado un arreglo </a:t>
            </a:r>
            <a:r>
              <a:rPr lang="es-ES" sz="1800" b="1" i="1"/>
              <a:t>n </a:t>
            </a:r>
            <a:r>
              <a:rPr lang="es-ES" sz="1800"/>
              <a:t>de números enteros diferentes?.</a:t>
            </a:r>
            <a:endParaRPr sz="1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fade">
                                      <p:cBhvr>
                                        <p:cTn id="7" dur="1000"/>
                                        <p:tgtEl>
                                          <p:spTgt spid="3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0"/>
                                        </p:tgtEl>
                                        <p:attrNameLst>
                                          <p:attrName>style.visibility</p:attrName>
                                        </p:attrNameLst>
                                      </p:cBhvr>
                                      <p:to>
                                        <p:strVal val="visible"/>
                                      </p:to>
                                    </p:set>
                                    <p:animEffect transition="in" filter="fade">
                                      <p:cBhvr>
                                        <p:cTn id="12" dur="100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862c814256_0_0"/>
          <p:cNvSpPr txBox="1">
            <a:spLocks noGrp="1"/>
          </p:cNvSpPr>
          <p:nvPr>
            <p:ph type="title"/>
          </p:nvPr>
        </p:nvSpPr>
        <p:spPr>
          <a:xfrm>
            <a:off x="457200" y="704100"/>
            <a:ext cx="8229600" cy="8253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Orden de Complejidad del Select Sort</a:t>
            </a:r>
            <a:endParaRPr sz="4000"/>
          </a:p>
        </p:txBody>
      </p:sp>
      <p:sp>
        <p:nvSpPr>
          <p:cNvPr id="377" name="Google Shape;377;g862c814256_0_0"/>
          <p:cNvSpPr txBox="1">
            <a:spLocks noGrp="1"/>
          </p:cNvSpPr>
          <p:nvPr>
            <p:ph type="body" idx="1"/>
          </p:nvPr>
        </p:nvSpPr>
        <p:spPr>
          <a:xfrm>
            <a:off x="214650" y="1529400"/>
            <a:ext cx="8789700" cy="5189100"/>
          </a:xfrm>
          <a:prstGeom prst="rect">
            <a:avLst/>
          </a:prstGeom>
          <a:noFill/>
          <a:ln>
            <a:noFill/>
          </a:ln>
        </p:spPr>
        <p:txBody>
          <a:bodyPr spcFirstLastPara="1" wrap="square" lIns="91425" tIns="45700" rIns="91425" bIns="45700" anchor="t" anchorCtr="0">
            <a:noAutofit/>
          </a:bodyPr>
          <a:lstStyle/>
          <a:p>
            <a:pPr marL="457200" lvl="0" indent="-342900" algn="just" rtl="0">
              <a:lnSpc>
                <a:spcPct val="110000"/>
              </a:lnSpc>
              <a:spcBef>
                <a:spcPts val="0"/>
              </a:spcBef>
              <a:spcAft>
                <a:spcPts val="0"/>
              </a:spcAft>
              <a:buClr>
                <a:srgbClr val="CC0000"/>
              </a:buClr>
              <a:buSzPts val="1800"/>
              <a:buChar char="★"/>
            </a:pPr>
            <a:r>
              <a:rPr lang="es-ES" sz="1800"/>
              <a:t>¿Cuánto equivale la sumatoria de todos los números naturales de 1 hasta n? </a:t>
            </a:r>
            <a:r>
              <a:rPr lang="es-ES" sz="2000"/>
              <a:t> </a:t>
            </a:r>
            <a:endParaRPr sz="2000"/>
          </a:p>
          <a:p>
            <a:pPr marL="914400" lvl="1" indent="-342900" algn="just" rtl="0">
              <a:lnSpc>
                <a:spcPct val="110000"/>
              </a:lnSpc>
              <a:spcBef>
                <a:spcPts val="0"/>
              </a:spcBef>
              <a:spcAft>
                <a:spcPts val="0"/>
              </a:spcAft>
              <a:buClr>
                <a:srgbClr val="CC0000"/>
              </a:buClr>
              <a:buSzPts val="1800"/>
              <a:buChar char="○"/>
            </a:pPr>
            <a:r>
              <a:rPr lang="es-ES" sz="2000"/>
              <a:t> 1							</a:t>
            </a:r>
            <a:endParaRPr sz="2000"/>
          </a:p>
          <a:p>
            <a:pPr marL="914400" lvl="0" indent="0" algn="just" rtl="0">
              <a:lnSpc>
                <a:spcPct val="70000"/>
              </a:lnSpc>
              <a:spcBef>
                <a:spcPts val="0"/>
              </a:spcBef>
              <a:spcAft>
                <a:spcPts val="0"/>
              </a:spcAft>
              <a:buSzPts val="1710"/>
              <a:buNone/>
            </a:pPr>
            <a:r>
              <a:rPr lang="es-ES" sz="4000"/>
              <a:t>Σ</a:t>
            </a:r>
            <a:r>
              <a:rPr lang="es-ES" sz="1800"/>
              <a:t> </a:t>
            </a:r>
            <a:r>
              <a:rPr lang="es-ES" sz="2000"/>
              <a:t>i    ==    n.(n+1)/2				</a:t>
            </a:r>
            <a:endParaRPr sz="2000"/>
          </a:p>
          <a:p>
            <a:pPr marL="914400" lvl="0" indent="0" algn="just" rtl="0">
              <a:lnSpc>
                <a:spcPct val="70000"/>
              </a:lnSpc>
              <a:spcBef>
                <a:spcPts val="0"/>
              </a:spcBef>
              <a:spcAft>
                <a:spcPts val="0"/>
              </a:spcAft>
              <a:buSzPts val="1710"/>
              <a:buNone/>
            </a:pPr>
            <a:r>
              <a:rPr lang="es-ES" sz="1800"/>
              <a:t>i=n							</a:t>
            </a:r>
            <a:endParaRPr sz="1800"/>
          </a:p>
          <a:p>
            <a:pPr marL="914400" lvl="0" indent="0" algn="just" rtl="0">
              <a:lnSpc>
                <a:spcPct val="70000"/>
              </a:lnSpc>
              <a:spcBef>
                <a:spcPts val="0"/>
              </a:spcBef>
              <a:spcAft>
                <a:spcPts val="0"/>
              </a:spcAft>
              <a:buSzPts val="1710"/>
              <a:buNone/>
            </a:pPr>
            <a:endParaRPr sz="1800"/>
          </a:p>
          <a:p>
            <a:pPr marL="914400" lvl="1" indent="-342900" algn="just" rtl="0">
              <a:lnSpc>
                <a:spcPct val="110000"/>
              </a:lnSpc>
              <a:spcBef>
                <a:spcPts val="0"/>
              </a:spcBef>
              <a:spcAft>
                <a:spcPts val="0"/>
              </a:spcAft>
              <a:buClr>
                <a:srgbClr val="CC0000"/>
              </a:buClr>
              <a:buSzPts val="1800"/>
              <a:buChar char="○"/>
            </a:pPr>
            <a:r>
              <a:rPr lang="es-ES" sz="1800"/>
              <a:t>Ejemplo de dónde es que sale esto?, sumemos los números del 1 al 100.</a:t>
            </a:r>
            <a:endParaRPr sz="1800"/>
          </a:p>
          <a:p>
            <a:pPr marL="1371600" lvl="0" indent="0" algn="just" rtl="0">
              <a:lnSpc>
                <a:spcPct val="70000"/>
              </a:lnSpc>
              <a:spcBef>
                <a:spcPts val="0"/>
              </a:spcBef>
              <a:spcAft>
                <a:spcPts val="0"/>
              </a:spcAft>
              <a:buSzPts val="1710"/>
              <a:buNone/>
            </a:pPr>
            <a:endParaRPr sz="1800"/>
          </a:p>
          <a:p>
            <a:pPr marL="1371600" lvl="2" indent="-342900" algn="just" rtl="0">
              <a:lnSpc>
                <a:spcPct val="70000"/>
              </a:lnSpc>
              <a:spcBef>
                <a:spcPts val="0"/>
              </a:spcBef>
              <a:spcAft>
                <a:spcPts val="0"/>
              </a:spcAft>
              <a:buClr>
                <a:srgbClr val="FF0000"/>
              </a:buClr>
              <a:buSzPts val="1800"/>
              <a:buChar char="■"/>
            </a:pPr>
            <a:r>
              <a:rPr lang="es-ES" sz="1800"/>
              <a:t>La sumatoria de 1 hasta 100 es igual a (n/2).(n+1) =&gt; (50).(101)</a:t>
            </a:r>
            <a:endParaRPr sz="1800"/>
          </a:p>
          <a:p>
            <a:pPr marL="914400" lvl="0" indent="0" algn="just" rtl="0">
              <a:lnSpc>
                <a:spcPct val="70000"/>
              </a:lnSpc>
              <a:spcBef>
                <a:spcPts val="0"/>
              </a:spcBef>
              <a:spcAft>
                <a:spcPts val="0"/>
              </a:spcAft>
              <a:buSzPts val="1710"/>
              <a:buNone/>
            </a:pPr>
            <a:endParaRPr sz="1800"/>
          </a:p>
          <a:p>
            <a:pPr marL="914400" lvl="0" indent="0" algn="just" rtl="0">
              <a:lnSpc>
                <a:spcPct val="70000"/>
              </a:lnSpc>
              <a:spcBef>
                <a:spcPts val="0"/>
              </a:spcBef>
              <a:spcAft>
                <a:spcPts val="0"/>
              </a:spcAft>
              <a:buSzPts val="1710"/>
              <a:buNone/>
            </a:pPr>
            <a:endParaRPr sz="1800"/>
          </a:p>
          <a:p>
            <a:pPr marL="457200" lvl="0" indent="-330200" algn="just" rtl="0">
              <a:lnSpc>
                <a:spcPct val="110000"/>
              </a:lnSpc>
              <a:spcBef>
                <a:spcPts val="0"/>
              </a:spcBef>
              <a:spcAft>
                <a:spcPts val="0"/>
              </a:spcAft>
              <a:buClr>
                <a:srgbClr val="CC0000"/>
              </a:buClr>
              <a:buSzPts val="1600"/>
              <a:buChar char="★"/>
            </a:pPr>
            <a:r>
              <a:rPr lang="es-ES" sz="1800"/>
              <a:t>Tomando esto: ¿Qué diferencias existen con el Select Sort? ¿y Cuántas comparaciones hace?</a:t>
            </a:r>
            <a:endParaRPr sz="1800"/>
          </a:p>
          <a:p>
            <a:pPr marL="914400" lvl="1" indent="-342900" algn="just" rtl="0">
              <a:lnSpc>
                <a:spcPct val="110000"/>
              </a:lnSpc>
              <a:spcBef>
                <a:spcPts val="0"/>
              </a:spcBef>
              <a:spcAft>
                <a:spcPts val="0"/>
              </a:spcAft>
              <a:buClr>
                <a:srgbClr val="CC0000"/>
              </a:buClr>
              <a:buSzPts val="1800"/>
              <a:buChar char="○"/>
            </a:pPr>
            <a:r>
              <a:rPr lang="es-ES" sz="1800"/>
              <a:t>¿No era que el Select Sort iba hasta n-1?</a:t>
            </a:r>
            <a:endParaRPr sz="1800"/>
          </a:p>
          <a:p>
            <a:pPr marL="914400" lvl="1" indent="-342900" algn="just" rtl="0">
              <a:lnSpc>
                <a:spcPct val="110000"/>
              </a:lnSpc>
              <a:spcBef>
                <a:spcPts val="0"/>
              </a:spcBef>
              <a:spcAft>
                <a:spcPts val="0"/>
              </a:spcAft>
              <a:buClr>
                <a:srgbClr val="CC0000"/>
              </a:buClr>
              <a:buSzPts val="1800"/>
              <a:buChar char="○"/>
            </a:pPr>
            <a:r>
              <a:rPr lang="es-ES" sz="2000"/>
              <a:t>  1											   	</a:t>
            </a:r>
            <a:r>
              <a:rPr lang="es-ES" sz="1400" b="1" i="1"/>
              <a:t>+operaciones == +malo</a:t>
            </a:r>
            <a:endParaRPr sz="1400" b="1" i="1"/>
          </a:p>
          <a:p>
            <a:pPr marL="457200" lvl="0" indent="457200" algn="just" rtl="0">
              <a:lnSpc>
                <a:spcPct val="70000"/>
              </a:lnSpc>
              <a:spcBef>
                <a:spcPts val="0"/>
              </a:spcBef>
              <a:spcAft>
                <a:spcPts val="0"/>
              </a:spcAft>
              <a:buClr>
                <a:schemeClr val="dk1"/>
              </a:buClr>
              <a:buSzPts val="1100"/>
              <a:buFont typeface="Arial"/>
              <a:buNone/>
            </a:pPr>
            <a:r>
              <a:rPr lang="es-ES" sz="4000"/>
              <a:t>Σ</a:t>
            </a:r>
            <a:r>
              <a:rPr lang="es-ES" sz="1800"/>
              <a:t> </a:t>
            </a:r>
            <a:r>
              <a:rPr lang="es-ES" sz="2000"/>
              <a:t>i     ==    ((n-1)/2).((n-1)+1)  ==  </a:t>
            </a:r>
            <a:r>
              <a:rPr lang="es-ES" sz="2000" b="1"/>
              <a:t>n.(n-1)/2	</a:t>
            </a:r>
            <a:r>
              <a:rPr lang="es-ES" sz="2000"/>
              <a:t> </a:t>
            </a:r>
            <a:r>
              <a:rPr lang="es-ES" sz="4000"/>
              <a:t>}</a:t>
            </a:r>
            <a:endParaRPr sz="2000" b="1" i="1"/>
          </a:p>
          <a:p>
            <a:pPr marL="457200" lvl="0" indent="0" algn="just" rtl="0">
              <a:lnSpc>
                <a:spcPct val="70000"/>
              </a:lnSpc>
              <a:spcBef>
                <a:spcPts val="0"/>
              </a:spcBef>
              <a:spcAft>
                <a:spcPts val="0"/>
              </a:spcAft>
              <a:buSzPts val="1710"/>
              <a:buNone/>
            </a:pPr>
            <a:r>
              <a:rPr lang="es-ES" sz="1800"/>
              <a:t>       i=(n-1)											</a:t>
            </a:r>
            <a:r>
              <a:rPr lang="es-ES" sz="1400" b="1" i="1"/>
              <a:t>-operaciones == +bueno</a:t>
            </a:r>
            <a:br>
              <a:rPr lang="es-ES" sz="1800"/>
            </a:br>
            <a:endParaRPr sz="1800"/>
          </a:p>
          <a:p>
            <a:pPr marL="0" lvl="0" indent="0" algn="just" rtl="0">
              <a:lnSpc>
                <a:spcPct val="70000"/>
              </a:lnSpc>
              <a:spcBef>
                <a:spcPts val="0"/>
              </a:spcBef>
              <a:spcAft>
                <a:spcPts val="0"/>
              </a:spcAft>
              <a:buSzPts val="1710"/>
              <a:buNone/>
            </a:pPr>
            <a:r>
              <a:rPr lang="es-ES" sz="1800"/>
              <a:t>¿Pero el select sort no debería hacer otras operaciones además de comparar?</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7">
                                            <p:txEl>
                                              <p:pRg st="0" end="0"/>
                                            </p:txEl>
                                          </p:spTgt>
                                        </p:tgtEl>
                                        <p:attrNameLst>
                                          <p:attrName>style.visibility</p:attrName>
                                        </p:attrNameLst>
                                      </p:cBhvr>
                                      <p:to>
                                        <p:strVal val="visible"/>
                                      </p:to>
                                    </p:set>
                                    <p:animEffect transition="in" filter="fade">
                                      <p:cBhvr>
                                        <p:cTn id="7" dur="1000"/>
                                        <p:tgtEl>
                                          <p:spTgt spid="3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7">
                                            <p:txEl>
                                              <p:pRg st="1" end="1"/>
                                            </p:txEl>
                                          </p:spTgt>
                                        </p:tgtEl>
                                        <p:attrNameLst>
                                          <p:attrName>style.visibility</p:attrName>
                                        </p:attrNameLst>
                                      </p:cBhvr>
                                      <p:to>
                                        <p:strVal val="visible"/>
                                      </p:to>
                                    </p:set>
                                    <p:animEffect transition="in" filter="fade">
                                      <p:cBhvr>
                                        <p:cTn id="12" dur="1000"/>
                                        <p:tgtEl>
                                          <p:spTgt spid="3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7">
                                            <p:txEl>
                                              <p:pRg st="2" end="2"/>
                                            </p:txEl>
                                          </p:spTgt>
                                        </p:tgtEl>
                                        <p:attrNameLst>
                                          <p:attrName>style.visibility</p:attrName>
                                        </p:attrNameLst>
                                      </p:cBhvr>
                                      <p:to>
                                        <p:strVal val="visible"/>
                                      </p:to>
                                    </p:set>
                                    <p:animEffect transition="in" filter="fade">
                                      <p:cBhvr>
                                        <p:cTn id="17" dur="1000"/>
                                        <p:tgtEl>
                                          <p:spTgt spid="3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7">
                                            <p:txEl>
                                              <p:pRg st="3" end="3"/>
                                            </p:txEl>
                                          </p:spTgt>
                                        </p:tgtEl>
                                        <p:attrNameLst>
                                          <p:attrName>style.visibility</p:attrName>
                                        </p:attrNameLst>
                                      </p:cBhvr>
                                      <p:to>
                                        <p:strVal val="visible"/>
                                      </p:to>
                                    </p:set>
                                    <p:animEffect transition="in" filter="fade">
                                      <p:cBhvr>
                                        <p:cTn id="22" dur="1000"/>
                                        <p:tgtEl>
                                          <p:spTgt spid="3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7">
                                            <p:txEl>
                                              <p:pRg st="4" end="4"/>
                                            </p:txEl>
                                          </p:spTgt>
                                        </p:tgtEl>
                                        <p:attrNameLst>
                                          <p:attrName>style.visibility</p:attrName>
                                        </p:attrNameLst>
                                      </p:cBhvr>
                                      <p:to>
                                        <p:strVal val="visible"/>
                                      </p:to>
                                    </p:set>
                                    <p:animEffect transition="in" filter="fade">
                                      <p:cBhvr>
                                        <p:cTn id="27" dur="1000"/>
                                        <p:tgtEl>
                                          <p:spTgt spid="37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7">
                                            <p:txEl>
                                              <p:pRg st="5" end="5"/>
                                            </p:txEl>
                                          </p:spTgt>
                                        </p:tgtEl>
                                        <p:attrNameLst>
                                          <p:attrName>style.visibility</p:attrName>
                                        </p:attrNameLst>
                                      </p:cBhvr>
                                      <p:to>
                                        <p:strVal val="visible"/>
                                      </p:to>
                                    </p:set>
                                    <p:animEffect transition="in" filter="fade">
                                      <p:cBhvr>
                                        <p:cTn id="32" dur="1000"/>
                                        <p:tgtEl>
                                          <p:spTgt spid="37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7">
                                            <p:txEl>
                                              <p:pRg st="6" end="6"/>
                                            </p:txEl>
                                          </p:spTgt>
                                        </p:tgtEl>
                                        <p:attrNameLst>
                                          <p:attrName>style.visibility</p:attrName>
                                        </p:attrNameLst>
                                      </p:cBhvr>
                                      <p:to>
                                        <p:strVal val="visible"/>
                                      </p:to>
                                    </p:set>
                                    <p:animEffect transition="in" filter="fade">
                                      <p:cBhvr>
                                        <p:cTn id="37" dur="1000"/>
                                        <p:tgtEl>
                                          <p:spTgt spid="37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7">
                                            <p:txEl>
                                              <p:pRg st="7" end="7"/>
                                            </p:txEl>
                                          </p:spTgt>
                                        </p:tgtEl>
                                        <p:attrNameLst>
                                          <p:attrName>style.visibility</p:attrName>
                                        </p:attrNameLst>
                                      </p:cBhvr>
                                      <p:to>
                                        <p:strVal val="visible"/>
                                      </p:to>
                                    </p:set>
                                    <p:animEffect transition="in" filter="fade">
                                      <p:cBhvr>
                                        <p:cTn id="42" dur="1000"/>
                                        <p:tgtEl>
                                          <p:spTgt spid="37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7">
                                            <p:txEl>
                                              <p:pRg st="8" end="8"/>
                                            </p:txEl>
                                          </p:spTgt>
                                        </p:tgtEl>
                                        <p:attrNameLst>
                                          <p:attrName>style.visibility</p:attrName>
                                        </p:attrNameLst>
                                      </p:cBhvr>
                                      <p:to>
                                        <p:strVal val="visible"/>
                                      </p:to>
                                    </p:set>
                                    <p:animEffect transition="in" filter="fade">
                                      <p:cBhvr>
                                        <p:cTn id="47" dur="1000"/>
                                        <p:tgtEl>
                                          <p:spTgt spid="37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7">
                                            <p:txEl>
                                              <p:pRg st="9" end="9"/>
                                            </p:txEl>
                                          </p:spTgt>
                                        </p:tgtEl>
                                        <p:attrNameLst>
                                          <p:attrName>style.visibility</p:attrName>
                                        </p:attrNameLst>
                                      </p:cBhvr>
                                      <p:to>
                                        <p:strVal val="visible"/>
                                      </p:to>
                                    </p:set>
                                    <p:animEffect transition="in" filter="fade">
                                      <p:cBhvr>
                                        <p:cTn id="52" dur="1000"/>
                                        <p:tgtEl>
                                          <p:spTgt spid="37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7">
                                            <p:txEl>
                                              <p:pRg st="10" end="10"/>
                                            </p:txEl>
                                          </p:spTgt>
                                        </p:tgtEl>
                                        <p:attrNameLst>
                                          <p:attrName>style.visibility</p:attrName>
                                        </p:attrNameLst>
                                      </p:cBhvr>
                                      <p:to>
                                        <p:strVal val="visible"/>
                                      </p:to>
                                    </p:set>
                                    <p:animEffect transition="in" filter="fade">
                                      <p:cBhvr>
                                        <p:cTn id="57" dur="1000"/>
                                        <p:tgtEl>
                                          <p:spTgt spid="37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77">
                                            <p:txEl>
                                              <p:pRg st="11" end="11"/>
                                            </p:txEl>
                                          </p:spTgt>
                                        </p:tgtEl>
                                        <p:attrNameLst>
                                          <p:attrName>style.visibility</p:attrName>
                                        </p:attrNameLst>
                                      </p:cBhvr>
                                      <p:to>
                                        <p:strVal val="visible"/>
                                      </p:to>
                                    </p:set>
                                    <p:animEffect transition="in" filter="fade">
                                      <p:cBhvr>
                                        <p:cTn id="62" dur="1000"/>
                                        <p:tgtEl>
                                          <p:spTgt spid="37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77">
                                            <p:txEl>
                                              <p:pRg st="12" end="12"/>
                                            </p:txEl>
                                          </p:spTgt>
                                        </p:tgtEl>
                                        <p:attrNameLst>
                                          <p:attrName>style.visibility</p:attrName>
                                        </p:attrNameLst>
                                      </p:cBhvr>
                                      <p:to>
                                        <p:strVal val="visible"/>
                                      </p:to>
                                    </p:set>
                                    <p:animEffect transition="in" filter="fade">
                                      <p:cBhvr>
                                        <p:cTn id="67" dur="1000"/>
                                        <p:tgtEl>
                                          <p:spTgt spid="37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77">
                                            <p:txEl>
                                              <p:pRg st="13" end="13"/>
                                            </p:txEl>
                                          </p:spTgt>
                                        </p:tgtEl>
                                        <p:attrNameLst>
                                          <p:attrName>style.visibility</p:attrName>
                                        </p:attrNameLst>
                                      </p:cBhvr>
                                      <p:to>
                                        <p:strVal val="visible"/>
                                      </p:to>
                                    </p:set>
                                    <p:animEffect transition="in" filter="fade">
                                      <p:cBhvr>
                                        <p:cTn id="72" dur="1000"/>
                                        <p:tgtEl>
                                          <p:spTgt spid="37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77">
                                            <p:txEl>
                                              <p:pRg st="14" end="14"/>
                                            </p:txEl>
                                          </p:spTgt>
                                        </p:tgtEl>
                                        <p:attrNameLst>
                                          <p:attrName>style.visibility</p:attrName>
                                        </p:attrNameLst>
                                      </p:cBhvr>
                                      <p:to>
                                        <p:strVal val="visible"/>
                                      </p:to>
                                    </p:set>
                                    <p:animEffect transition="in" filter="fade">
                                      <p:cBhvr>
                                        <p:cTn id="77" dur="1000"/>
                                        <p:tgtEl>
                                          <p:spTgt spid="377">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77">
                                            <p:txEl>
                                              <p:pRg st="15" end="15"/>
                                            </p:txEl>
                                          </p:spTgt>
                                        </p:tgtEl>
                                        <p:attrNameLst>
                                          <p:attrName>style.visibility</p:attrName>
                                        </p:attrNameLst>
                                      </p:cBhvr>
                                      <p:to>
                                        <p:strVal val="visible"/>
                                      </p:to>
                                    </p:set>
                                    <p:animEffect transition="in" filter="fade">
                                      <p:cBhvr>
                                        <p:cTn id="82" dur="1000"/>
                                        <p:tgtEl>
                                          <p:spTgt spid="37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ga402f13d07_1_8"/>
          <p:cNvSpPr txBox="1">
            <a:spLocks noGrp="1"/>
          </p:cNvSpPr>
          <p:nvPr>
            <p:ph type="title"/>
          </p:nvPr>
        </p:nvSpPr>
        <p:spPr>
          <a:xfrm>
            <a:off x="457200" y="704097"/>
            <a:ext cx="8229600" cy="8631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Orden de Complejidad del  Select Sort</a:t>
            </a:r>
            <a:endParaRPr/>
          </a:p>
        </p:txBody>
      </p:sp>
      <p:sp>
        <p:nvSpPr>
          <p:cNvPr id="383" name="Google Shape;383;ga402f13d07_1_8"/>
          <p:cNvSpPr txBox="1">
            <a:spLocks noGrp="1"/>
          </p:cNvSpPr>
          <p:nvPr>
            <p:ph type="body" idx="1"/>
          </p:nvPr>
        </p:nvSpPr>
        <p:spPr>
          <a:xfrm>
            <a:off x="490375" y="1567199"/>
            <a:ext cx="8229600" cy="4967400"/>
          </a:xfrm>
          <a:prstGeom prst="rect">
            <a:avLst/>
          </a:prstGeom>
          <a:noFill/>
          <a:ln>
            <a:noFill/>
          </a:ln>
        </p:spPr>
        <p:txBody>
          <a:bodyPr spcFirstLastPara="1" wrap="square" lIns="91425" tIns="45700" rIns="91425" bIns="45700" anchor="t" anchorCtr="0">
            <a:noAutofit/>
          </a:bodyPr>
          <a:lstStyle/>
          <a:p>
            <a:pPr marL="457200" lvl="0" indent="-330200" algn="just" rtl="0">
              <a:lnSpc>
                <a:spcPct val="110000"/>
              </a:lnSpc>
              <a:spcBef>
                <a:spcPts val="0"/>
              </a:spcBef>
              <a:spcAft>
                <a:spcPts val="0"/>
              </a:spcAft>
              <a:buClr>
                <a:srgbClr val="CC0000"/>
              </a:buClr>
              <a:buSzPts val="1600"/>
              <a:buChar char="★"/>
            </a:pPr>
            <a:r>
              <a:rPr lang="es-ES" sz="1800"/>
              <a:t>Entonces, tenemos claro que para considerar que un algoritmo es bueno, es a partir de la cantidad de operaciones básicas pero, ¿Qué considero que son las operaciones? asignaciones? comparaciones? todo esto? </a:t>
            </a:r>
            <a:endParaRPr sz="1800"/>
          </a:p>
          <a:p>
            <a:pPr marL="457200" lvl="0" indent="0" algn="just" rtl="0">
              <a:lnSpc>
                <a:spcPct val="110000"/>
              </a:lnSpc>
              <a:spcBef>
                <a:spcPts val="0"/>
              </a:spcBef>
              <a:spcAft>
                <a:spcPts val="0"/>
              </a:spcAft>
              <a:buSzPts val="1710"/>
              <a:buNone/>
            </a:pPr>
            <a:endParaRPr sz="1800"/>
          </a:p>
          <a:p>
            <a:pPr marL="457200" lvl="0" indent="-330200" algn="just" rtl="0">
              <a:lnSpc>
                <a:spcPct val="110000"/>
              </a:lnSpc>
              <a:spcBef>
                <a:spcPts val="0"/>
              </a:spcBef>
              <a:spcAft>
                <a:spcPts val="0"/>
              </a:spcAft>
              <a:buClr>
                <a:srgbClr val="CC0000"/>
              </a:buClr>
              <a:buSzPts val="1600"/>
              <a:buChar char="★"/>
            </a:pPr>
            <a:r>
              <a:rPr lang="es-ES" sz="1800"/>
              <a:t>En términos prácticos para estandarizar y dejar fuera subjetividades:</a:t>
            </a:r>
            <a:endParaRPr sz="1800"/>
          </a:p>
          <a:p>
            <a:pPr marL="914400" lvl="1" indent="-330200" algn="just" rtl="0">
              <a:lnSpc>
                <a:spcPct val="110000"/>
              </a:lnSpc>
              <a:spcBef>
                <a:spcPts val="0"/>
              </a:spcBef>
              <a:spcAft>
                <a:spcPts val="0"/>
              </a:spcAft>
              <a:buClr>
                <a:srgbClr val="CC0000"/>
              </a:buClr>
              <a:buSzPts val="1600"/>
              <a:buChar char="○"/>
            </a:pPr>
            <a:r>
              <a:rPr lang="es-ES" sz="1800"/>
              <a:t>Considerar el </a:t>
            </a:r>
            <a:r>
              <a:rPr lang="es-ES" sz="1800" b="1" i="1"/>
              <a:t>peor escenario (</a:t>
            </a:r>
            <a:r>
              <a:rPr lang="es-ES" sz="1800" i="1"/>
              <a:t>array completamente desordenado</a:t>
            </a:r>
            <a:r>
              <a:rPr lang="es-ES" sz="1800" b="1" i="1"/>
              <a:t>)</a:t>
            </a:r>
            <a:endParaRPr sz="1800"/>
          </a:p>
          <a:p>
            <a:pPr marL="914400" lvl="1" indent="-330200" algn="just" rtl="0">
              <a:lnSpc>
                <a:spcPct val="110000"/>
              </a:lnSpc>
              <a:spcBef>
                <a:spcPts val="0"/>
              </a:spcBef>
              <a:spcAft>
                <a:spcPts val="0"/>
              </a:spcAft>
              <a:buClr>
                <a:srgbClr val="CC0000"/>
              </a:buClr>
              <a:buSzPts val="1600"/>
              <a:buChar char="○"/>
            </a:pPr>
            <a:r>
              <a:rPr lang="es-ES" sz="1800"/>
              <a:t>Enfocarse solamente en </a:t>
            </a:r>
            <a:r>
              <a:rPr lang="es-ES" sz="1800" b="1" i="1"/>
              <a:t>valores grandes de n</a:t>
            </a:r>
            <a:endParaRPr sz="1800" b="1" i="1"/>
          </a:p>
          <a:p>
            <a:pPr marL="914400" lvl="1" indent="-342900" algn="just" rtl="0">
              <a:lnSpc>
                <a:spcPct val="110000"/>
              </a:lnSpc>
              <a:spcBef>
                <a:spcPts val="0"/>
              </a:spcBef>
              <a:spcAft>
                <a:spcPts val="0"/>
              </a:spcAft>
              <a:buClr>
                <a:srgbClr val="CC0000"/>
              </a:buClr>
              <a:buSzPts val="1800"/>
              <a:buChar char="○"/>
            </a:pPr>
            <a:r>
              <a:rPr lang="es-ES" sz="1800"/>
              <a:t>Olvidarse de los </a:t>
            </a:r>
            <a:r>
              <a:rPr lang="es-ES" sz="1800" b="1" i="1"/>
              <a:t>valores constantes</a:t>
            </a:r>
            <a:r>
              <a:rPr lang="es-ES" sz="1800"/>
              <a:t> y de </a:t>
            </a:r>
            <a:r>
              <a:rPr lang="es-ES" sz="1800" b="1" i="1"/>
              <a:t>orden menor, </a:t>
            </a:r>
            <a:endParaRPr sz="1800" b="1" i="1"/>
          </a:p>
          <a:p>
            <a:pPr marL="1371600" lvl="2" indent="-342900" algn="just" rtl="0">
              <a:lnSpc>
                <a:spcPct val="110000"/>
              </a:lnSpc>
              <a:spcBef>
                <a:spcPts val="0"/>
              </a:spcBef>
              <a:spcAft>
                <a:spcPts val="0"/>
              </a:spcAft>
              <a:buClr>
                <a:srgbClr val="CC0000"/>
              </a:buClr>
              <a:buSzPts val="1800"/>
              <a:buChar char="■"/>
            </a:pPr>
            <a:r>
              <a:rPr lang="es-ES" sz="1800"/>
              <a:t>¿Qué significa esto?:</a:t>
            </a:r>
            <a:endParaRPr sz="1800"/>
          </a:p>
          <a:p>
            <a:pPr marL="914400" lvl="0" indent="457200" algn="just" rtl="0">
              <a:lnSpc>
                <a:spcPct val="110000"/>
              </a:lnSpc>
              <a:spcBef>
                <a:spcPts val="0"/>
              </a:spcBef>
              <a:spcAft>
                <a:spcPts val="0"/>
              </a:spcAft>
              <a:buSzPts val="1710"/>
              <a:buNone/>
            </a:pPr>
            <a:r>
              <a:rPr lang="es-ES" sz="1800"/>
              <a:t>n.(n-1)/2  = </a:t>
            </a:r>
            <a:endParaRPr sz="1800"/>
          </a:p>
          <a:p>
            <a:pPr marL="457200" lvl="0" indent="457200" algn="just" rtl="0">
              <a:lnSpc>
                <a:spcPct val="110000"/>
              </a:lnSpc>
              <a:spcBef>
                <a:spcPts val="0"/>
              </a:spcBef>
              <a:spcAft>
                <a:spcPts val="0"/>
              </a:spcAft>
              <a:buSzPts val="1710"/>
              <a:buNone/>
            </a:pPr>
            <a:endParaRPr sz="1800"/>
          </a:p>
          <a:p>
            <a:pPr marL="914400" lvl="0" indent="457200" algn="just" rtl="0">
              <a:lnSpc>
                <a:spcPct val="110000"/>
              </a:lnSpc>
              <a:spcBef>
                <a:spcPts val="0"/>
              </a:spcBef>
              <a:spcAft>
                <a:spcPts val="0"/>
              </a:spcAft>
              <a:buSzPts val="1710"/>
              <a:buNone/>
            </a:pPr>
            <a:r>
              <a:rPr lang="es-ES" sz="1800"/>
              <a:t>((n^2)/2) - (n/2) =  </a:t>
            </a:r>
            <a:endParaRPr sz="1800"/>
          </a:p>
          <a:p>
            <a:pPr marL="457200" lvl="0" indent="457200" algn="just" rtl="0">
              <a:lnSpc>
                <a:spcPct val="110000"/>
              </a:lnSpc>
              <a:spcBef>
                <a:spcPts val="0"/>
              </a:spcBef>
              <a:spcAft>
                <a:spcPts val="0"/>
              </a:spcAft>
              <a:buSzPts val="1710"/>
              <a:buNone/>
            </a:pPr>
            <a:endParaRPr sz="1800"/>
          </a:p>
          <a:p>
            <a:pPr marL="914400" lvl="0" indent="457200" algn="just" rtl="0">
              <a:lnSpc>
                <a:spcPct val="110000"/>
              </a:lnSpc>
              <a:spcBef>
                <a:spcPts val="0"/>
              </a:spcBef>
              <a:spcAft>
                <a:spcPts val="0"/>
              </a:spcAft>
              <a:buSzPts val="1710"/>
              <a:buNone/>
            </a:pPr>
            <a:r>
              <a:rPr lang="es-ES" sz="1800"/>
              <a:t>(</a:t>
            </a:r>
            <a:r>
              <a:rPr lang="es-ES" sz="1800" u="sng">
                <a:solidFill>
                  <a:srgbClr val="FF0000"/>
                </a:solidFill>
              </a:rPr>
              <a:t>(½)</a:t>
            </a:r>
            <a:r>
              <a:rPr lang="es-ES" sz="1800"/>
              <a:t>(n^2)) </a:t>
            </a:r>
            <a:r>
              <a:rPr lang="es-ES" sz="1800" u="sng">
                <a:solidFill>
                  <a:srgbClr val="FF0000"/>
                </a:solidFill>
              </a:rPr>
              <a:t>- (n/2)</a:t>
            </a:r>
            <a:r>
              <a:rPr lang="es-ES" sz="1800"/>
              <a:t>  ==&gt; </a:t>
            </a:r>
            <a:r>
              <a:rPr lang="es-ES" sz="1800" b="1"/>
              <a:t>O(n^2)</a:t>
            </a:r>
            <a:endParaRPr sz="1200">
              <a:latin typeface="Courier New"/>
              <a:ea typeface="Courier New"/>
              <a:cs typeface="Courier New"/>
              <a:sym typeface="Courier New"/>
            </a:endParaRPr>
          </a:p>
          <a:p>
            <a:pPr marL="0" lvl="0" indent="0" algn="just" rtl="0">
              <a:lnSpc>
                <a:spcPct val="110000"/>
              </a:lnSpc>
              <a:spcBef>
                <a:spcPts val="0"/>
              </a:spcBef>
              <a:spcAft>
                <a:spcPts val="0"/>
              </a:spcAft>
              <a:buSzPts val="1710"/>
              <a:buNone/>
            </a:pPr>
            <a:endParaRPr sz="1200">
              <a:latin typeface="Courier New"/>
              <a:ea typeface="Courier New"/>
              <a:cs typeface="Courier New"/>
              <a:sym typeface="Courier New"/>
            </a:endParaRPr>
          </a:p>
        </p:txBody>
      </p:sp>
      <p:pic>
        <p:nvPicPr>
          <p:cNvPr id="384" name="Google Shape;384;ga402f13d07_1_8"/>
          <p:cNvPicPr preferRelativeResize="0"/>
          <p:nvPr/>
        </p:nvPicPr>
        <p:blipFill rotWithShape="1">
          <a:blip r:embed="rId3">
            <a:alphaModFix/>
          </a:blip>
          <a:srcRect/>
          <a:stretch/>
        </p:blipFill>
        <p:spPr>
          <a:xfrm>
            <a:off x="5118750" y="4234775"/>
            <a:ext cx="3601226" cy="2299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g87d0b50373_4_5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Analizando el “Grado de Complejidad”</a:t>
            </a:r>
            <a:endParaRPr sz="4000"/>
          </a:p>
        </p:txBody>
      </p:sp>
      <p:sp>
        <p:nvSpPr>
          <p:cNvPr id="390" name="Google Shape;390;g87d0b50373_4_51"/>
          <p:cNvSpPr txBox="1">
            <a:spLocks noGrp="1"/>
          </p:cNvSpPr>
          <p:nvPr>
            <p:ph type="body" idx="1"/>
          </p:nvPr>
        </p:nvSpPr>
        <p:spPr>
          <a:xfrm>
            <a:off x="457200" y="1935475"/>
            <a:ext cx="8404800" cy="4793700"/>
          </a:xfrm>
          <a:prstGeom prst="rect">
            <a:avLst/>
          </a:prstGeom>
          <a:noFill/>
          <a:ln>
            <a:noFill/>
          </a:ln>
        </p:spPr>
        <p:txBody>
          <a:bodyPr spcFirstLastPara="1" wrap="square" lIns="91425" tIns="45700" rIns="91425" bIns="45700" anchor="t" anchorCtr="0">
            <a:noAutofit/>
          </a:bodyPr>
          <a:lstStyle/>
          <a:p>
            <a:pPr marL="457200" lvl="0" indent="-330200" algn="just" rtl="0">
              <a:lnSpc>
                <a:spcPct val="110000"/>
              </a:lnSpc>
              <a:spcBef>
                <a:spcPts val="0"/>
              </a:spcBef>
              <a:spcAft>
                <a:spcPts val="0"/>
              </a:spcAft>
              <a:buClr>
                <a:srgbClr val="4A86E8"/>
              </a:buClr>
              <a:buSzPts val="1600"/>
              <a:buChar char="❖"/>
            </a:pPr>
            <a:r>
              <a:rPr lang="es-ES" sz="1600"/>
              <a:t>Los distintos tipos de Algoritmos dependen de las </a:t>
            </a:r>
            <a:r>
              <a:rPr lang="es-ES" sz="1600" b="1" i="1"/>
              <a:t>Cantidades de datos</a:t>
            </a:r>
            <a:r>
              <a:rPr lang="es-ES" sz="1600"/>
              <a:t> que van a manejar. Por ende, esta anotación no es un predictor de tiempo de ejecución, la notación nos dice que si aumentamos el tamaño del problema en una cantidad </a:t>
            </a:r>
            <a:r>
              <a:rPr lang="es-ES" sz="1600" b="1" i="1"/>
              <a:t>n, </a:t>
            </a:r>
            <a:r>
              <a:rPr lang="es-ES" sz="1600"/>
              <a:t>el tiempo que se va a demorar va  a ser </a:t>
            </a:r>
            <a:r>
              <a:rPr lang="es-ES" sz="1600" b="1" i="1"/>
              <a:t>n cuadrado (</a:t>
            </a:r>
            <a:r>
              <a:rPr lang="es-ES" sz="1600" i="1"/>
              <a:t>para el caso puntual del Select Sort</a:t>
            </a:r>
            <a:r>
              <a:rPr lang="es-ES" sz="1600" b="1" i="1"/>
              <a:t>)</a:t>
            </a:r>
            <a:r>
              <a:rPr lang="es-ES" sz="1600"/>
              <a:t> </a:t>
            </a:r>
            <a:endParaRPr sz="1600"/>
          </a:p>
          <a:p>
            <a:pPr marL="0" lvl="0" indent="0" algn="just" rtl="0">
              <a:lnSpc>
                <a:spcPct val="110000"/>
              </a:lnSpc>
              <a:spcBef>
                <a:spcPts val="0"/>
              </a:spcBef>
              <a:spcAft>
                <a:spcPts val="0"/>
              </a:spcAft>
              <a:buSzPts val="1710"/>
              <a:buNone/>
            </a:pPr>
            <a:endParaRPr sz="1600"/>
          </a:p>
          <a:p>
            <a:pPr marL="457200" lvl="0" indent="-330200" algn="just" rtl="0">
              <a:lnSpc>
                <a:spcPct val="110000"/>
              </a:lnSpc>
              <a:spcBef>
                <a:spcPts val="0"/>
              </a:spcBef>
              <a:spcAft>
                <a:spcPts val="0"/>
              </a:spcAft>
              <a:buClr>
                <a:srgbClr val="4A86E8"/>
              </a:buClr>
              <a:buSzPts val="1600"/>
              <a:buChar char="❖"/>
            </a:pPr>
            <a:r>
              <a:rPr lang="es-ES" sz="1600"/>
              <a:t>El </a:t>
            </a:r>
            <a:r>
              <a:rPr lang="es-ES" sz="1600" b="1" i="1"/>
              <a:t>hardware no define al algoritmo</a:t>
            </a:r>
            <a:r>
              <a:rPr lang="es-ES" sz="1600"/>
              <a:t>, no nos  interesa el tiempo “real” de cómputo, sino el crecimiento asintótico que va a tomar el problema dependiendo de la cantidad de datos</a:t>
            </a:r>
            <a:endParaRPr sz="1600"/>
          </a:p>
          <a:p>
            <a:pPr marL="457200" lvl="0" indent="0" algn="just" rtl="0">
              <a:lnSpc>
                <a:spcPct val="110000"/>
              </a:lnSpc>
              <a:spcBef>
                <a:spcPts val="0"/>
              </a:spcBef>
              <a:spcAft>
                <a:spcPts val="0"/>
              </a:spcAft>
              <a:buSzPts val="1710"/>
              <a:buNone/>
            </a:pPr>
            <a:endParaRPr sz="1600"/>
          </a:p>
          <a:p>
            <a:pPr marL="457200" lvl="0" indent="-330200" algn="just" rtl="0">
              <a:lnSpc>
                <a:spcPct val="110000"/>
              </a:lnSpc>
              <a:spcBef>
                <a:spcPts val="0"/>
              </a:spcBef>
              <a:spcAft>
                <a:spcPts val="0"/>
              </a:spcAft>
              <a:buClr>
                <a:srgbClr val="4A86E8"/>
              </a:buClr>
              <a:buSzPts val="1600"/>
              <a:buChar char="❖"/>
            </a:pPr>
            <a:r>
              <a:rPr lang="es-ES" sz="1600"/>
              <a:t>Para esto fue sumamente necesario </a:t>
            </a:r>
            <a:r>
              <a:rPr lang="es-ES" sz="1600" b="1" i="1"/>
              <a:t>definir una</a:t>
            </a:r>
            <a:endParaRPr sz="1600" b="1" i="1"/>
          </a:p>
          <a:p>
            <a:pPr marL="457200" lvl="0" indent="0" algn="just" rtl="0">
              <a:lnSpc>
                <a:spcPct val="110000"/>
              </a:lnSpc>
              <a:spcBef>
                <a:spcPts val="0"/>
              </a:spcBef>
              <a:spcAft>
                <a:spcPts val="0"/>
              </a:spcAft>
              <a:buSzPts val="1710"/>
              <a:buNone/>
            </a:pPr>
            <a:r>
              <a:rPr lang="es-ES" sz="1600" b="1" i="1"/>
              <a:t>nomenclatura</a:t>
            </a:r>
            <a:r>
              <a:rPr lang="es-ES" sz="1600"/>
              <a:t>, una simbología a través de la </a:t>
            </a:r>
            <a:endParaRPr sz="1600"/>
          </a:p>
          <a:p>
            <a:pPr marL="457200" lvl="0" indent="0" algn="just" rtl="0">
              <a:lnSpc>
                <a:spcPct val="110000"/>
              </a:lnSpc>
              <a:spcBef>
                <a:spcPts val="0"/>
              </a:spcBef>
              <a:spcAft>
                <a:spcPts val="0"/>
              </a:spcAft>
              <a:buSzPts val="1710"/>
              <a:buNone/>
            </a:pPr>
            <a:r>
              <a:rPr lang="es-ES" sz="1600"/>
              <a:t>cual podamos hablar de la complejidad de un </a:t>
            </a:r>
            <a:endParaRPr sz="1600"/>
          </a:p>
          <a:p>
            <a:pPr marL="457200" lvl="0" indent="0" algn="just" rtl="0">
              <a:lnSpc>
                <a:spcPct val="110000"/>
              </a:lnSpc>
              <a:spcBef>
                <a:spcPts val="0"/>
              </a:spcBef>
              <a:spcAft>
                <a:spcPts val="0"/>
              </a:spcAft>
              <a:buSzPts val="1710"/>
              <a:buNone/>
            </a:pPr>
            <a:r>
              <a:rPr lang="es-ES" sz="1600"/>
              <a:t>algoritmo (</a:t>
            </a:r>
            <a:r>
              <a:rPr lang="es-ES" sz="1600" b="1"/>
              <a:t>BigO Notation)</a:t>
            </a:r>
            <a:endParaRPr sz="1600"/>
          </a:p>
          <a:p>
            <a:pPr marL="457200" lvl="0" indent="0" algn="just" rtl="0">
              <a:lnSpc>
                <a:spcPct val="110000"/>
              </a:lnSpc>
              <a:spcBef>
                <a:spcPts val="0"/>
              </a:spcBef>
              <a:spcAft>
                <a:spcPts val="0"/>
              </a:spcAft>
              <a:buSzPts val="1710"/>
              <a:buNone/>
            </a:pPr>
            <a:endParaRPr sz="1600"/>
          </a:p>
          <a:p>
            <a:pPr marL="457200" lvl="0" indent="-330200" algn="just" rtl="0">
              <a:lnSpc>
                <a:spcPct val="110000"/>
              </a:lnSpc>
              <a:spcBef>
                <a:spcPts val="0"/>
              </a:spcBef>
              <a:spcAft>
                <a:spcPts val="0"/>
              </a:spcAft>
              <a:buClr>
                <a:srgbClr val="4A86E8"/>
              </a:buClr>
              <a:buSzPts val="1600"/>
              <a:buChar char="❖"/>
            </a:pPr>
            <a:r>
              <a:rPr lang="es-ES" sz="1600"/>
              <a:t>Decimos entonces que un algoritmo es mejor que</a:t>
            </a:r>
            <a:br>
              <a:rPr lang="es-ES" sz="1600"/>
            </a:br>
            <a:r>
              <a:rPr lang="es-ES" sz="1600"/>
              <a:t>otro (</a:t>
            </a:r>
            <a:r>
              <a:rPr lang="es-ES" sz="1600" b="1" i="1"/>
              <a:t>más eficiente</a:t>
            </a:r>
            <a:r>
              <a:rPr lang="es-ES" sz="1600"/>
              <a:t>) si su “</a:t>
            </a:r>
            <a:r>
              <a:rPr lang="es-ES" sz="1600" b="1" i="1"/>
              <a:t>O</a:t>
            </a:r>
            <a:r>
              <a:rPr lang="es-ES" sz="1600"/>
              <a:t>” es menor. Ya que el tiempo de ejecución, considerando el peor escenario, crece más lentamente a medida que aumenta el tamaño de la entrada.</a:t>
            </a:r>
            <a:endParaRPr sz="1600"/>
          </a:p>
        </p:txBody>
      </p:sp>
      <p:pic>
        <p:nvPicPr>
          <p:cNvPr id="391" name="Google Shape;391;g87d0b50373_4_51"/>
          <p:cNvPicPr preferRelativeResize="0"/>
          <p:nvPr/>
        </p:nvPicPr>
        <p:blipFill rotWithShape="1">
          <a:blip r:embed="rId3">
            <a:alphaModFix/>
          </a:blip>
          <a:srcRect/>
          <a:stretch/>
        </p:blipFill>
        <p:spPr>
          <a:xfrm>
            <a:off x="5470575" y="3890896"/>
            <a:ext cx="3391424" cy="2040150"/>
          </a:xfrm>
          <a:prstGeom prst="rect">
            <a:avLst/>
          </a:prstGeom>
          <a:noFill/>
          <a:ln w="28575"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0"/>
                                        </p:tgtEl>
                                        <p:attrNameLst>
                                          <p:attrName>style.visibility</p:attrName>
                                        </p:attrNameLst>
                                      </p:cBhvr>
                                      <p:to>
                                        <p:strVal val="visible"/>
                                      </p:to>
                                    </p:set>
                                    <p:animEffect transition="in" filter="fade">
                                      <p:cBhvr>
                                        <p:cTn id="7" dur="1000"/>
                                        <p:tgtEl>
                                          <p:spTgt spid="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g87d0b50373_4_8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Orden de Complejidad</a:t>
            </a:r>
            <a:endParaRPr sz="4000"/>
          </a:p>
        </p:txBody>
      </p:sp>
      <p:sp>
        <p:nvSpPr>
          <p:cNvPr id="397" name="Google Shape;397;g87d0b50373_4_81"/>
          <p:cNvSpPr txBox="1">
            <a:spLocks noGrp="1"/>
          </p:cNvSpPr>
          <p:nvPr>
            <p:ph type="body" idx="1"/>
          </p:nvPr>
        </p:nvSpPr>
        <p:spPr>
          <a:xfrm>
            <a:off x="214650" y="1935475"/>
            <a:ext cx="8789700" cy="4782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20"/>
              </a:spcBef>
              <a:spcAft>
                <a:spcPts val="0"/>
              </a:spcAft>
              <a:buSzPts val="1710"/>
              <a:buNone/>
            </a:pPr>
            <a:r>
              <a:rPr lang="es-ES" sz="2000"/>
              <a:t>La mejor técnica para diferenciar la eficiencia de los algoritmos es el estudio de los “</a:t>
            </a:r>
            <a:r>
              <a:rPr lang="es-ES" sz="2000" b="1"/>
              <a:t>Órdenes de Complejidad”</a:t>
            </a:r>
            <a:r>
              <a:rPr lang="es-ES" sz="2000"/>
              <a:t>. El orden de complejidad se expresa, generalmente, en términos de la cantidad de datos procesados por el programa, denominado </a:t>
            </a:r>
            <a:r>
              <a:rPr lang="es-ES" sz="2000" b="1" i="1"/>
              <a:t>n</a:t>
            </a:r>
            <a:r>
              <a:rPr lang="es-ES" sz="2000"/>
              <a:t>, que puede ser el tamaño dado o estimado.</a:t>
            </a:r>
            <a:endParaRPr sz="2000"/>
          </a:p>
          <a:p>
            <a:pPr marL="0" lvl="1" indent="0" algn="just" rtl="0">
              <a:lnSpc>
                <a:spcPct val="110000"/>
              </a:lnSpc>
              <a:spcBef>
                <a:spcPts val="0"/>
              </a:spcBef>
              <a:spcAft>
                <a:spcPts val="0"/>
              </a:spcAft>
              <a:buSzPts val="1530"/>
              <a:buNone/>
            </a:pPr>
            <a:endParaRPr sz="1800" b="1"/>
          </a:p>
          <a:p>
            <a:pPr marL="0" lvl="1" indent="457200" algn="just" rtl="0">
              <a:lnSpc>
                <a:spcPct val="110000"/>
              </a:lnSpc>
              <a:spcBef>
                <a:spcPts val="0"/>
              </a:spcBef>
              <a:spcAft>
                <a:spcPts val="0"/>
              </a:spcAft>
              <a:buSzPts val="1530"/>
              <a:buNone/>
            </a:pPr>
            <a:r>
              <a:rPr lang="es-ES" sz="1800" b="1"/>
              <a:t>Notación asintótica:</a:t>
            </a:r>
            <a:r>
              <a:rPr lang="es-ES" sz="1800"/>
              <a:t> analiza el comportamiento de las funciones en el </a:t>
            </a:r>
            <a:r>
              <a:rPr lang="es-ES" sz="1800" b="1" i="1"/>
              <a:t>límite</a:t>
            </a:r>
            <a:r>
              <a:rPr lang="es-ES" sz="1800"/>
              <a:t>, es decir, en su tasa de crecimiento e indica como se comporta el algoritmo para datos muy grande, captura el comportamiento de la función para valores grandes de </a:t>
            </a:r>
            <a:r>
              <a:rPr lang="es-ES" sz="1800" b="1" i="1"/>
              <a:t>n</a:t>
            </a:r>
            <a:r>
              <a:rPr lang="es-ES" sz="1800"/>
              <a:t>. </a:t>
            </a:r>
            <a:endParaRPr sz="1800"/>
          </a:p>
          <a:p>
            <a:pPr marL="914400" lvl="0" indent="-342900" algn="just" rtl="0">
              <a:lnSpc>
                <a:spcPct val="110000"/>
              </a:lnSpc>
              <a:spcBef>
                <a:spcPts val="0"/>
              </a:spcBef>
              <a:spcAft>
                <a:spcPts val="0"/>
              </a:spcAft>
              <a:buClr>
                <a:srgbClr val="3C78D8"/>
              </a:buClr>
              <a:buSzPts val="1800"/>
              <a:buChar char="⚫"/>
            </a:pPr>
            <a:r>
              <a:rPr lang="es-ES" sz="1800"/>
              <a:t>Agrupa las funciones que definen su coste en diferentes conjuntos:</a:t>
            </a:r>
            <a:endParaRPr sz="1800"/>
          </a:p>
          <a:p>
            <a:pPr marL="1828800" lvl="1" indent="-342900" algn="just" rtl="0">
              <a:lnSpc>
                <a:spcPct val="110000"/>
              </a:lnSpc>
              <a:spcBef>
                <a:spcPts val="0"/>
              </a:spcBef>
              <a:spcAft>
                <a:spcPts val="0"/>
              </a:spcAft>
              <a:buSzPts val="1800"/>
              <a:buChar char="⚫"/>
            </a:pPr>
            <a:r>
              <a:rPr lang="es-ES" sz="1800"/>
              <a:t>O-Grande o Cotas Superiores</a:t>
            </a:r>
            <a:endParaRPr sz="1800"/>
          </a:p>
          <a:p>
            <a:pPr marL="1828800" lvl="1" indent="-342900" algn="just" rtl="0">
              <a:lnSpc>
                <a:spcPct val="110000"/>
              </a:lnSpc>
              <a:spcBef>
                <a:spcPts val="0"/>
              </a:spcBef>
              <a:spcAft>
                <a:spcPts val="0"/>
              </a:spcAft>
              <a:buSzPts val="1800"/>
              <a:buChar char="⚫"/>
            </a:pPr>
            <a:r>
              <a:rPr lang="es-ES" sz="1800"/>
              <a:t>Ω-Grande o Cotas Inferiores</a:t>
            </a:r>
            <a:endParaRPr sz="1800"/>
          </a:p>
          <a:p>
            <a:pPr marL="1828800" lvl="1" indent="-342900" algn="just" rtl="0">
              <a:lnSpc>
                <a:spcPct val="110000"/>
              </a:lnSpc>
              <a:spcBef>
                <a:spcPts val="0"/>
              </a:spcBef>
              <a:spcAft>
                <a:spcPts val="0"/>
              </a:spcAft>
              <a:buSzPts val="1800"/>
              <a:buChar char="⚫"/>
            </a:pPr>
            <a:r>
              <a:rPr lang="es-ES" sz="1800"/>
              <a:t>Θ-Grande o Cotas Entre Superior e Inferior</a:t>
            </a:r>
            <a:endParaRPr sz="1800"/>
          </a:p>
          <a:p>
            <a:pPr marL="1828800" lvl="1" indent="-342900" algn="just" rtl="0">
              <a:lnSpc>
                <a:spcPct val="110000"/>
              </a:lnSpc>
              <a:spcBef>
                <a:spcPts val="0"/>
              </a:spcBef>
              <a:spcAft>
                <a:spcPts val="0"/>
              </a:spcAft>
              <a:buSzPts val="1800"/>
              <a:buChar char="⚫"/>
            </a:pPr>
            <a:r>
              <a:rPr lang="es-ES" sz="1800"/>
              <a:t>0-pequeña o Cotas estrictamente Superiores</a:t>
            </a:r>
            <a:endParaRPr sz="1800"/>
          </a:p>
          <a:p>
            <a:pPr marL="1828800" lvl="1" indent="-342900" algn="just" rtl="0">
              <a:lnSpc>
                <a:spcPct val="110000"/>
              </a:lnSpc>
              <a:spcBef>
                <a:spcPts val="0"/>
              </a:spcBef>
              <a:spcAft>
                <a:spcPts val="0"/>
              </a:spcAft>
              <a:buSzPts val="1800"/>
              <a:buChar char="⚫"/>
            </a:pPr>
            <a:r>
              <a:rPr lang="es-ES" sz="1800"/>
              <a:t>ω-pequeña o Cotas estrictamente Inferiores</a:t>
            </a:r>
            <a:endParaRPr sz="1800"/>
          </a:p>
          <a:p>
            <a:pPr marL="0" lvl="1" indent="457200" algn="just" rtl="0">
              <a:lnSpc>
                <a:spcPct val="110000"/>
              </a:lnSpc>
              <a:spcBef>
                <a:spcPts val="0"/>
              </a:spcBef>
              <a:spcAft>
                <a:spcPts val="0"/>
              </a:spcAft>
              <a:buClr>
                <a:schemeClr val="dk1"/>
              </a:buClr>
              <a:buSzPts val="1700"/>
              <a:buFont typeface="Arial"/>
              <a:buNone/>
            </a:pP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87d0b50373_4_37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BigO Notation</a:t>
            </a:r>
            <a:endParaRPr/>
          </a:p>
        </p:txBody>
      </p:sp>
      <p:sp>
        <p:nvSpPr>
          <p:cNvPr id="403" name="Google Shape;403;g87d0b50373_4_374"/>
          <p:cNvSpPr txBox="1">
            <a:spLocks noGrp="1"/>
          </p:cNvSpPr>
          <p:nvPr>
            <p:ph type="body" idx="1"/>
          </p:nvPr>
        </p:nvSpPr>
        <p:spPr>
          <a:xfrm>
            <a:off x="214650" y="1935475"/>
            <a:ext cx="8607300" cy="4782900"/>
          </a:xfrm>
          <a:prstGeom prst="rect">
            <a:avLst/>
          </a:prstGeom>
          <a:noFill/>
          <a:ln>
            <a:noFill/>
          </a:ln>
        </p:spPr>
        <p:txBody>
          <a:bodyPr spcFirstLastPara="1" wrap="square" lIns="91425" tIns="45700" rIns="91425" bIns="45700" anchor="t" anchorCtr="0">
            <a:noAutofit/>
          </a:bodyPr>
          <a:lstStyle/>
          <a:p>
            <a:pPr marL="0" lvl="0" indent="457200" algn="l" rtl="0">
              <a:lnSpc>
                <a:spcPct val="100000"/>
              </a:lnSpc>
              <a:spcBef>
                <a:spcPts val="520"/>
              </a:spcBef>
              <a:spcAft>
                <a:spcPts val="0"/>
              </a:spcAft>
              <a:buSzPts val="2470"/>
              <a:buNone/>
            </a:pPr>
            <a:endParaRPr sz="1400" b="1" i="1"/>
          </a:p>
          <a:p>
            <a:pPr marL="0" lvl="0" indent="457200" algn="l" rtl="0">
              <a:lnSpc>
                <a:spcPct val="100000"/>
              </a:lnSpc>
              <a:spcBef>
                <a:spcPts val="520"/>
              </a:spcBef>
              <a:spcAft>
                <a:spcPts val="0"/>
              </a:spcAft>
              <a:buSzPts val="2470"/>
              <a:buNone/>
            </a:pPr>
            <a:endParaRPr sz="1400" b="1" i="1"/>
          </a:p>
          <a:p>
            <a:pPr marL="0" lvl="0" indent="457200" algn="l" rtl="0">
              <a:lnSpc>
                <a:spcPct val="100000"/>
              </a:lnSpc>
              <a:spcBef>
                <a:spcPts val="520"/>
              </a:spcBef>
              <a:spcAft>
                <a:spcPts val="0"/>
              </a:spcAft>
              <a:buSzPts val="2470"/>
              <a:buNone/>
            </a:pPr>
            <a:endParaRPr sz="1400" b="1" i="1"/>
          </a:p>
          <a:p>
            <a:pPr marL="0" lvl="0" indent="457200" algn="l" rtl="0">
              <a:lnSpc>
                <a:spcPct val="100000"/>
              </a:lnSpc>
              <a:spcBef>
                <a:spcPts val="520"/>
              </a:spcBef>
              <a:spcAft>
                <a:spcPts val="0"/>
              </a:spcAft>
              <a:buSzPts val="2470"/>
              <a:buNone/>
            </a:pPr>
            <a:endParaRPr sz="1400" b="1" i="1"/>
          </a:p>
          <a:p>
            <a:pPr marL="0" lvl="0" indent="457200" algn="l" rtl="0">
              <a:lnSpc>
                <a:spcPct val="100000"/>
              </a:lnSpc>
              <a:spcBef>
                <a:spcPts val="520"/>
              </a:spcBef>
              <a:spcAft>
                <a:spcPts val="0"/>
              </a:spcAft>
              <a:buSzPts val="2470"/>
              <a:buNone/>
            </a:pPr>
            <a:r>
              <a:rPr lang="es-ES" sz="1400" b="1" i="1"/>
              <a:t>O(1) 		-&gt; Orden Constante</a:t>
            </a:r>
            <a:endParaRPr sz="1400" b="1" i="1"/>
          </a:p>
          <a:p>
            <a:pPr marL="0" lvl="0" indent="0" algn="l" rtl="0">
              <a:lnSpc>
                <a:spcPct val="100000"/>
              </a:lnSpc>
              <a:spcBef>
                <a:spcPts val="520"/>
              </a:spcBef>
              <a:spcAft>
                <a:spcPts val="0"/>
              </a:spcAft>
              <a:buSzPts val="2470"/>
              <a:buNone/>
            </a:pPr>
            <a:r>
              <a:rPr lang="es-ES" sz="1400" b="1" i="1"/>
              <a:t>   	O(log n) 	-&gt; Orden Logarítmico</a:t>
            </a:r>
            <a:endParaRPr sz="1400" b="1" i="1"/>
          </a:p>
          <a:p>
            <a:pPr marL="0" lvl="0" indent="457200" algn="l" rtl="0">
              <a:lnSpc>
                <a:spcPct val="100000"/>
              </a:lnSpc>
              <a:spcBef>
                <a:spcPts val="520"/>
              </a:spcBef>
              <a:spcAft>
                <a:spcPts val="0"/>
              </a:spcAft>
              <a:buSzPts val="2470"/>
              <a:buNone/>
            </a:pPr>
            <a:r>
              <a:rPr lang="es-ES" sz="1400" b="1" i="1"/>
              <a:t>O(n) 		-&gt; Orden Lineal</a:t>
            </a:r>
            <a:endParaRPr sz="1400" b="1" i="1"/>
          </a:p>
          <a:p>
            <a:pPr marL="0" lvl="0" indent="457200" algn="l" rtl="0">
              <a:lnSpc>
                <a:spcPct val="100000"/>
              </a:lnSpc>
              <a:spcBef>
                <a:spcPts val="520"/>
              </a:spcBef>
              <a:spcAft>
                <a:spcPts val="0"/>
              </a:spcAft>
              <a:buSzPts val="2470"/>
              <a:buNone/>
            </a:pPr>
            <a:r>
              <a:rPr lang="es-ES" sz="1400" b="1" i="1"/>
              <a:t>O(n log n)	-&gt; Orden casi Lineal</a:t>
            </a:r>
            <a:endParaRPr sz="1400" b="1" i="1"/>
          </a:p>
          <a:p>
            <a:pPr marL="0" lvl="0" indent="457200" algn="l" rtl="0">
              <a:lnSpc>
                <a:spcPct val="100000"/>
              </a:lnSpc>
              <a:spcBef>
                <a:spcPts val="520"/>
              </a:spcBef>
              <a:spcAft>
                <a:spcPts val="0"/>
              </a:spcAft>
              <a:buSzPts val="2470"/>
              <a:buNone/>
            </a:pPr>
            <a:r>
              <a:rPr lang="es-ES" sz="1400" b="1" i="1"/>
              <a:t>O(n^2)	-&gt; Orden Cuadrático</a:t>
            </a:r>
            <a:endParaRPr sz="1400" b="1" i="1"/>
          </a:p>
          <a:p>
            <a:pPr marL="0" lvl="0" indent="457200" algn="l" rtl="0">
              <a:lnSpc>
                <a:spcPct val="100000"/>
              </a:lnSpc>
              <a:spcBef>
                <a:spcPts val="520"/>
              </a:spcBef>
              <a:spcAft>
                <a:spcPts val="0"/>
              </a:spcAft>
              <a:buSzPts val="2470"/>
              <a:buNone/>
            </a:pPr>
            <a:r>
              <a:rPr lang="es-ES" sz="1400" b="1" i="1"/>
              <a:t>O(2^n)	-&gt; Orden Polinomial</a:t>
            </a:r>
            <a:endParaRPr sz="1400" b="1" i="1"/>
          </a:p>
          <a:p>
            <a:pPr marL="0" lvl="0" indent="457200" algn="l" rtl="0">
              <a:lnSpc>
                <a:spcPct val="100000"/>
              </a:lnSpc>
              <a:spcBef>
                <a:spcPts val="520"/>
              </a:spcBef>
              <a:spcAft>
                <a:spcPts val="0"/>
              </a:spcAft>
              <a:buSzPts val="2470"/>
              <a:buNone/>
            </a:pPr>
            <a:r>
              <a:rPr lang="es-ES" sz="1400" b="1" i="1"/>
              <a:t>O(a^n)	-&gt; Orden Exponencial</a:t>
            </a:r>
            <a:endParaRPr sz="1400" b="1" i="1"/>
          </a:p>
          <a:p>
            <a:pPr marL="0" lvl="0" indent="457200" algn="l" rtl="0">
              <a:lnSpc>
                <a:spcPct val="100000"/>
              </a:lnSpc>
              <a:spcBef>
                <a:spcPts val="520"/>
              </a:spcBef>
              <a:spcAft>
                <a:spcPts val="0"/>
              </a:spcAft>
              <a:buSzPts val="2470"/>
              <a:buNone/>
            </a:pPr>
            <a:r>
              <a:rPr lang="es-ES" sz="1400" b="1" i="1"/>
              <a:t>O(n!)		-&gt; Orden  Factorial</a:t>
            </a:r>
            <a:br>
              <a:rPr lang="es-ES" sz="1400" b="1" i="1"/>
            </a:br>
            <a:br>
              <a:rPr lang="es-ES" sz="1400" b="1" i="1"/>
            </a:br>
            <a:r>
              <a:rPr lang="es-ES" sz="1400" b="1" i="1"/>
              <a:t>	</a:t>
            </a:r>
            <a:endParaRPr sz="1400" b="1" i="1"/>
          </a:p>
          <a:p>
            <a:pPr marL="614045" lvl="0" indent="0" algn="l" rtl="0">
              <a:lnSpc>
                <a:spcPct val="100000"/>
              </a:lnSpc>
              <a:spcBef>
                <a:spcPts val="520"/>
              </a:spcBef>
              <a:spcAft>
                <a:spcPts val="0"/>
              </a:spcAft>
              <a:buSzPts val="2470"/>
              <a:buNone/>
            </a:pPr>
            <a:r>
              <a:rPr lang="es-ES" sz="1400" b="1" i="1"/>
              <a:t>		</a:t>
            </a:r>
            <a:r>
              <a:rPr lang="es-ES" sz="1300" b="1" i="1"/>
              <a:t>*(para todo a &gt; 2)</a:t>
            </a:r>
            <a:endParaRPr sz="1300" b="1" i="1"/>
          </a:p>
          <a:p>
            <a:pPr marL="4114800" lvl="0" indent="457200" algn="l" rtl="0">
              <a:lnSpc>
                <a:spcPct val="100000"/>
              </a:lnSpc>
              <a:spcBef>
                <a:spcPts val="520"/>
              </a:spcBef>
              <a:spcAft>
                <a:spcPts val="0"/>
              </a:spcAft>
              <a:buSzPts val="2470"/>
              <a:buNone/>
            </a:pPr>
            <a:r>
              <a:rPr lang="es-ES" sz="1400" b="1" i="1">
                <a:solidFill>
                  <a:srgbClr val="3C78D8"/>
                </a:solidFill>
              </a:rPr>
              <a:t>https://www.bigocheatsheet.com/</a:t>
            </a:r>
            <a:endParaRPr sz="1400" b="1" i="1">
              <a:solidFill>
                <a:srgbClr val="3C78D8"/>
              </a:solidFill>
            </a:endParaRPr>
          </a:p>
        </p:txBody>
      </p:sp>
      <p:pic>
        <p:nvPicPr>
          <p:cNvPr id="404" name="Google Shape;404;g87d0b50373_4_374"/>
          <p:cNvPicPr preferRelativeResize="0"/>
          <p:nvPr/>
        </p:nvPicPr>
        <p:blipFill rotWithShape="1">
          <a:blip r:embed="rId3">
            <a:alphaModFix/>
          </a:blip>
          <a:srcRect/>
          <a:stretch/>
        </p:blipFill>
        <p:spPr>
          <a:xfrm>
            <a:off x="3606000" y="2657950"/>
            <a:ext cx="5215950" cy="333795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a402f13d07_1_26"/>
          <p:cNvSpPr txBox="1">
            <a:spLocks noGrp="1"/>
          </p:cNvSpPr>
          <p:nvPr>
            <p:ph type="title"/>
          </p:nvPr>
        </p:nvSpPr>
        <p:spPr>
          <a:xfrm>
            <a:off x="457200" y="704097"/>
            <a:ext cx="8229600" cy="8964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Ejercicios</a:t>
            </a:r>
            <a:endParaRPr sz="4000"/>
          </a:p>
        </p:txBody>
      </p:sp>
      <p:sp>
        <p:nvSpPr>
          <p:cNvPr id="410" name="Google Shape;410;ga402f13d07_1_26"/>
          <p:cNvSpPr txBox="1">
            <a:spLocks noGrp="1"/>
          </p:cNvSpPr>
          <p:nvPr>
            <p:ph type="body" idx="1"/>
          </p:nvPr>
        </p:nvSpPr>
        <p:spPr>
          <a:xfrm>
            <a:off x="457200" y="2728650"/>
            <a:ext cx="4114800" cy="14007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1800"/>
              </a:spcBef>
              <a:spcAft>
                <a:spcPts val="400"/>
              </a:spcAft>
              <a:buClr>
                <a:schemeClr val="dk1"/>
              </a:buClr>
              <a:buSzPts val="1100"/>
              <a:buFont typeface="Arial"/>
              <a:buNone/>
            </a:pPr>
            <a:r>
              <a:rPr lang="es-ES" sz="1600">
                <a:latin typeface="Courier New"/>
                <a:ea typeface="Courier New"/>
                <a:cs typeface="Courier New"/>
                <a:sym typeface="Courier New"/>
              </a:rPr>
              <a:t>¿Cuál es la eficiencia del Bubble Sort en términos de la Notación Big-O?</a:t>
            </a:r>
            <a:endParaRPr sz="1600">
              <a:solidFill>
                <a:srgbClr val="000000"/>
              </a:solidFill>
            </a:endParaRPr>
          </a:p>
        </p:txBody>
      </p:sp>
      <p:pic>
        <p:nvPicPr>
          <p:cNvPr id="411" name="Google Shape;411;ga402f13d07_1_26"/>
          <p:cNvPicPr preferRelativeResize="0"/>
          <p:nvPr/>
        </p:nvPicPr>
        <p:blipFill rotWithShape="1">
          <a:blip r:embed="rId3">
            <a:alphaModFix/>
          </a:blip>
          <a:srcRect/>
          <a:stretch/>
        </p:blipFill>
        <p:spPr>
          <a:xfrm>
            <a:off x="4929094" y="990600"/>
            <a:ext cx="3757708" cy="57431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87d0b50373_4_365"/>
          <p:cNvSpPr txBox="1">
            <a:spLocks noGrp="1"/>
          </p:cNvSpPr>
          <p:nvPr>
            <p:ph type="title"/>
          </p:nvPr>
        </p:nvSpPr>
        <p:spPr>
          <a:xfrm>
            <a:off x="457200" y="704097"/>
            <a:ext cx="8229600" cy="8964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Ejercicios</a:t>
            </a:r>
            <a:endParaRPr sz="4000"/>
          </a:p>
        </p:txBody>
      </p:sp>
      <p:sp>
        <p:nvSpPr>
          <p:cNvPr id="417" name="Google Shape;417;g87d0b50373_4_365"/>
          <p:cNvSpPr txBox="1">
            <a:spLocks noGrp="1"/>
          </p:cNvSpPr>
          <p:nvPr>
            <p:ph type="body" idx="1"/>
          </p:nvPr>
        </p:nvSpPr>
        <p:spPr>
          <a:xfrm>
            <a:off x="457200" y="1653525"/>
            <a:ext cx="8476500" cy="5080200"/>
          </a:xfrm>
          <a:prstGeom prst="rect">
            <a:avLst/>
          </a:prstGeom>
          <a:noFill/>
          <a:ln>
            <a:noFill/>
          </a:ln>
        </p:spPr>
        <p:txBody>
          <a:bodyPr spcFirstLastPara="1" wrap="square" lIns="91425" tIns="45700" rIns="91425" bIns="45700" anchor="t" anchorCtr="0">
            <a:noAutofit/>
          </a:bodyPr>
          <a:lstStyle/>
          <a:p>
            <a:pPr marL="0" lvl="0" indent="457200" algn="l" rtl="0">
              <a:lnSpc>
                <a:spcPct val="115000"/>
              </a:lnSpc>
              <a:spcBef>
                <a:spcPts val="1800"/>
              </a:spcBef>
              <a:spcAft>
                <a:spcPts val="0"/>
              </a:spcAft>
              <a:buSzPts val="1100"/>
              <a:buNone/>
            </a:pPr>
            <a:r>
              <a:rPr lang="es-ES" sz="1200">
                <a:solidFill>
                  <a:srgbClr val="000000"/>
                </a:solidFill>
                <a:latin typeface="Courier New"/>
                <a:ea typeface="Courier New"/>
                <a:cs typeface="Courier New"/>
                <a:sym typeface="Courier New"/>
              </a:rPr>
              <a:t>a = b; 				</a:t>
            </a:r>
            <a:r>
              <a:rPr lang="es-ES" sz="1200" b="1">
                <a:solidFill>
                  <a:srgbClr val="000000"/>
                </a:solidFill>
                <a:latin typeface="Courier New"/>
                <a:ea typeface="Courier New"/>
                <a:cs typeface="Courier New"/>
                <a:sym typeface="Courier New"/>
              </a:rPr>
              <a:t>:: &gt;&gt;</a:t>
            </a:r>
            <a:r>
              <a:rPr lang="es-ES" sz="1200">
                <a:solidFill>
                  <a:srgbClr val="000000"/>
                </a:solidFill>
                <a:latin typeface="Courier New"/>
                <a:ea typeface="Courier New"/>
                <a:cs typeface="Courier New"/>
                <a:sym typeface="Courier New"/>
              </a:rPr>
              <a:t>  </a:t>
            </a:r>
            <a:r>
              <a:rPr lang="es-ES" sz="1200">
                <a:solidFill>
                  <a:srgbClr val="000000"/>
                </a:solidFill>
              </a:rPr>
              <a:t>La asignación toma tiempo constante </a:t>
            </a:r>
            <a:r>
              <a:rPr lang="es-ES" sz="1200" b="1">
                <a:solidFill>
                  <a:srgbClr val="000000"/>
                </a:solidFill>
              </a:rPr>
              <a:t>O(1)</a:t>
            </a:r>
            <a:r>
              <a:rPr lang="es-ES" sz="1200">
                <a:solidFill>
                  <a:srgbClr val="000000"/>
                </a:solidFill>
              </a:rPr>
              <a:t>.</a:t>
            </a:r>
            <a:endParaRPr sz="1200">
              <a:latin typeface="Courier New"/>
              <a:ea typeface="Courier New"/>
              <a:cs typeface="Courier New"/>
              <a:sym typeface="Courier New"/>
            </a:endParaRPr>
          </a:p>
          <a:p>
            <a:pPr marL="0" lvl="0" indent="457200" algn="l" rtl="0">
              <a:lnSpc>
                <a:spcPct val="115000"/>
              </a:lnSpc>
              <a:spcBef>
                <a:spcPts val="1800"/>
              </a:spcBef>
              <a:spcAft>
                <a:spcPts val="0"/>
              </a:spcAft>
              <a:buSzPts val="1100"/>
              <a:buNone/>
            </a:pPr>
            <a:r>
              <a:rPr lang="es-ES" sz="1200">
                <a:latin typeface="Courier New"/>
                <a:ea typeface="Courier New"/>
                <a:cs typeface="Courier New"/>
                <a:sym typeface="Courier New"/>
              </a:rPr>
              <a:t>sum = 0;				</a:t>
            </a:r>
            <a:r>
              <a:rPr lang="es-ES" sz="1200" b="1">
                <a:latin typeface="Courier New"/>
                <a:ea typeface="Courier New"/>
                <a:cs typeface="Courier New"/>
                <a:sym typeface="Courier New"/>
              </a:rPr>
              <a:t>:: &gt;&gt;  </a:t>
            </a:r>
            <a:r>
              <a:rPr lang="es-ES" sz="1200"/>
              <a:t>El ciclo “</a:t>
            </a:r>
            <a:r>
              <a:rPr lang="es-ES" sz="1200" b="1" i="1">
                <a:solidFill>
                  <a:srgbClr val="CC0000"/>
                </a:solidFill>
              </a:rPr>
              <a:t>for</a:t>
            </a:r>
            <a:r>
              <a:rPr lang="es-ES" sz="1200">
                <a:solidFill>
                  <a:srgbClr val="000000"/>
                </a:solidFill>
              </a:rPr>
              <a:t>”</a:t>
            </a:r>
            <a:r>
              <a:rPr lang="es-ES" sz="1200" i="1">
                <a:solidFill>
                  <a:srgbClr val="CC0000"/>
                </a:solidFill>
              </a:rPr>
              <a:t> </a:t>
            </a:r>
            <a:r>
              <a:rPr lang="es-ES" sz="1200">
                <a:solidFill>
                  <a:srgbClr val="000000"/>
                </a:solidFill>
              </a:rPr>
              <a:t>es repetido </a:t>
            </a:r>
            <a:r>
              <a:rPr lang="es-ES" sz="1200" b="1" i="1">
                <a:solidFill>
                  <a:srgbClr val="000000"/>
                </a:solidFill>
              </a:rPr>
              <a:t>n</a:t>
            </a:r>
            <a:r>
              <a:rPr lang="es-ES" sz="1200" i="1">
                <a:solidFill>
                  <a:srgbClr val="000000"/>
                </a:solidFill>
              </a:rPr>
              <a:t> </a:t>
            </a:r>
            <a:r>
              <a:rPr lang="es-ES" sz="1200">
                <a:solidFill>
                  <a:srgbClr val="000000"/>
                </a:solidFill>
              </a:rPr>
              <a:t>veces y, la </a:t>
            </a:r>
            <a:r>
              <a:rPr lang="es-ES" sz="1200"/>
              <a:t>primera y tercer línea son de</a:t>
            </a:r>
            <a:br>
              <a:rPr lang="es-ES" sz="1200">
                <a:latin typeface="Courier New"/>
                <a:ea typeface="Courier New"/>
                <a:cs typeface="Courier New"/>
                <a:sym typeface="Courier New"/>
              </a:rPr>
            </a:br>
            <a:r>
              <a:rPr lang="es-ES" sz="1200">
                <a:latin typeface="Courier New"/>
                <a:ea typeface="Courier New"/>
                <a:cs typeface="Courier New"/>
                <a:sym typeface="Courier New"/>
              </a:rPr>
              <a:t>	</a:t>
            </a:r>
            <a:r>
              <a:rPr lang="es-ES" sz="1200" b="1">
                <a:solidFill>
                  <a:srgbClr val="CC0000"/>
                </a:solidFill>
                <a:latin typeface="Courier New"/>
                <a:ea typeface="Courier New"/>
                <a:cs typeface="Courier New"/>
                <a:sym typeface="Courier New"/>
              </a:rPr>
              <a:t>for</a:t>
            </a:r>
            <a:r>
              <a:rPr lang="es-ES" sz="1200">
                <a:latin typeface="Courier New"/>
                <a:ea typeface="Courier New"/>
                <a:cs typeface="Courier New"/>
                <a:sym typeface="Courier New"/>
              </a:rPr>
              <a:t>(i=1; i&lt;=j; i++)			  </a:t>
            </a:r>
            <a:r>
              <a:rPr lang="es-ES" sz="1200"/>
              <a:t>coste constante. Entonces, el costo por el entero fragmento de código </a:t>
            </a:r>
            <a:br>
              <a:rPr lang="es-ES" sz="1200">
                <a:latin typeface="Courier New"/>
                <a:ea typeface="Courier New"/>
                <a:cs typeface="Courier New"/>
                <a:sym typeface="Courier New"/>
              </a:rPr>
            </a:br>
            <a:r>
              <a:rPr lang="es-ES" sz="1200">
                <a:latin typeface="Courier New"/>
                <a:ea typeface="Courier New"/>
                <a:cs typeface="Courier New"/>
                <a:sym typeface="Courier New"/>
              </a:rPr>
              <a:t>		sum += n;				  </a:t>
            </a:r>
            <a:r>
              <a:rPr lang="es-ES" sz="1200"/>
              <a:t>total es </a:t>
            </a:r>
            <a:r>
              <a:rPr lang="es-ES" sz="1200" b="1"/>
              <a:t>O(n).</a:t>
            </a:r>
            <a:endParaRPr sz="1200">
              <a:solidFill>
                <a:srgbClr val="000000"/>
              </a:solidFill>
              <a:latin typeface="Courier New"/>
              <a:ea typeface="Courier New"/>
              <a:cs typeface="Courier New"/>
              <a:sym typeface="Courier New"/>
            </a:endParaRPr>
          </a:p>
          <a:p>
            <a:pPr marL="0" lvl="0" indent="457200" algn="just" rtl="0">
              <a:lnSpc>
                <a:spcPct val="115000"/>
              </a:lnSpc>
              <a:spcBef>
                <a:spcPts val="1800"/>
              </a:spcBef>
              <a:spcAft>
                <a:spcPts val="0"/>
              </a:spcAft>
              <a:buSzPts val="1100"/>
              <a:buNone/>
            </a:pPr>
            <a:r>
              <a:rPr lang="es-ES" sz="1200">
                <a:solidFill>
                  <a:srgbClr val="000000"/>
                </a:solidFill>
                <a:latin typeface="Courier New"/>
                <a:ea typeface="Courier New"/>
                <a:cs typeface="Courier New"/>
                <a:sym typeface="Courier New"/>
              </a:rPr>
              <a:t>sum = 0;				</a:t>
            </a:r>
            <a:r>
              <a:rPr lang="es-ES" sz="1200" b="1">
                <a:solidFill>
                  <a:srgbClr val="000000"/>
                </a:solidFill>
                <a:latin typeface="Courier New"/>
                <a:ea typeface="Courier New"/>
                <a:cs typeface="Courier New"/>
                <a:sym typeface="Courier New"/>
              </a:rPr>
              <a:t>:: &gt;&gt;  </a:t>
            </a:r>
            <a:r>
              <a:rPr lang="es-ES" sz="1200"/>
              <a:t>Primero lo dividimos en 3 secciones:</a:t>
            </a:r>
            <a:br>
              <a:rPr lang="es-ES" sz="1200">
                <a:solidFill>
                  <a:srgbClr val="000000"/>
                </a:solidFill>
                <a:latin typeface="Courier New"/>
                <a:ea typeface="Courier New"/>
                <a:cs typeface="Courier New"/>
                <a:sym typeface="Courier New"/>
              </a:rPr>
            </a:br>
            <a:r>
              <a:rPr lang="es-ES" sz="1200">
                <a:solidFill>
                  <a:srgbClr val="000000"/>
                </a:solidFill>
                <a:latin typeface="Courier New"/>
                <a:ea typeface="Courier New"/>
                <a:cs typeface="Courier New"/>
                <a:sym typeface="Courier New"/>
              </a:rPr>
              <a:t>	</a:t>
            </a:r>
            <a:r>
              <a:rPr lang="es-ES" sz="1200" b="1">
                <a:solidFill>
                  <a:srgbClr val="CC0000"/>
                </a:solidFill>
                <a:latin typeface="Courier New"/>
                <a:ea typeface="Courier New"/>
                <a:cs typeface="Courier New"/>
                <a:sym typeface="Courier New"/>
              </a:rPr>
              <a:t>for</a:t>
            </a:r>
            <a:r>
              <a:rPr lang="es-ES" sz="1200">
                <a:solidFill>
                  <a:srgbClr val="000000"/>
                </a:solidFill>
                <a:latin typeface="Courier New"/>
                <a:ea typeface="Courier New"/>
                <a:cs typeface="Courier New"/>
                <a:sym typeface="Courier New"/>
              </a:rPr>
              <a:t>(j=1; j&lt;=n; j++)			  - </a:t>
            </a:r>
            <a:r>
              <a:rPr lang="es-ES" sz="1200"/>
              <a:t>La asignación va a tomar tiempo constante, llamemoslo </a:t>
            </a:r>
            <a:r>
              <a:rPr lang="es-ES" sz="1200" b="1"/>
              <a:t>C1</a:t>
            </a:r>
            <a:r>
              <a:rPr lang="es-ES" sz="1200"/>
              <a:t>.</a:t>
            </a:r>
            <a:br>
              <a:rPr lang="es-ES" sz="1200">
                <a:solidFill>
                  <a:srgbClr val="000000"/>
                </a:solidFill>
                <a:latin typeface="Courier New"/>
                <a:ea typeface="Courier New"/>
                <a:cs typeface="Courier New"/>
                <a:sym typeface="Courier New"/>
              </a:rPr>
            </a:br>
            <a:r>
              <a:rPr lang="es-ES" sz="1200">
                <a:solidFill>
                  <a:srgbClr val="000000"/>
                </a:solidFill>
                <a:latin typeface="Courier New"/>
                <a:ea typeface="Courier New"/>
                <a:cs typeface="Courier New"/>
                <a:sym typeface="Courier New"/>
              </a:rPr>
              <a:t>		</a:t>
            </a:r>
            <a:r>
              <a:rPr lang="es-ES" sz="1200" b="1">
                <a:solidFill>
                  <a:srgbClr val="CC0000"/>
                </a:solidFill>
                <a:latin typeface="Courier New"/>
                <a:ea typeface="Courier New"/>
                <a:cs typeface="Courier New"/>
                <a:sym typeface="Courier New"/>
              </a:rPr>
              <a:t>for</a:t>
            </a:r>
            <a:r>
              <a:rPr lang="es-ES" sz="1200">
                <a:solidFill>
                  <a:srgbClr val="000000"/>
                </a:solidFill>
                <a:latin typeface="Courier New"/>
                <a:ea typeface="Courier New"/>
                <a:cs typeface="Courier New"/>
                <a:sym typeface="Courier New"/>
              </a:rPr>
              <a:t>(</a:t>
            </a:r>
            <a:r>
              <a:rPr lang="es-ES" sz="1200">
                <a:latin typeface="Courier New"/>
                <a:ea typeface="Courier New"/>
                <a:cs typeface="Courier New"/>
                <a:sym typeface="Courier New"/>
              </a:rPr>
              <a:t>i=1; i&lt;=j; i++</a:t>
            </a:r>
            <a:r>
              <a:rPr lang="es-ES" sz="1200">
                <a:solidFill>
                  <a:srgbClr val="000000"/>
                </a:solidFill>
                <a:latin typeface="Courier New"/>
                <a:ea typeface="Courier New"/>
                <a:cs typeface="Courier New"/>
                <a:sym typeface="Courier New"/>
              </a:rPr>
              <a:t>)		  - </a:t>
            </a:r>
            <a:r>
              <a:rPr lang="es-ES" sz="1200"/>
              <a:t>El segundo ciclo es similar al anterior y tomaría </a:t>
            </a:r>
            <a:r>
              <a:rPr lang="es-ES" sz="1200" b="1"/>
              <a:t>C2n = O(n)</a:t>
            </a:r>
            <a:r>
              <a:rPr lang="es-ES" sz="1200"/>
              <a:t>.</a:t>
            </a:r>
            <a:br>
              <a:rPr lang="es-ES" sz="1200">
                <a:solidFill>
                  <a:srgbClr val="000000"/>
                </a:solidFill>
                <a:latin typeface="Courier New"/>
                <a:ea typeface="Courier New"/>
                <a:cs typeface="Courier New"/>
                <a:sym typeface="Courier New"/>
              </a:rPr>
            </a:br>
            <a:r>
              <a:rPr lang="es-ES" sz="1200">
                <a:solidFill>
                  <a:srgbClr val="000000"/>
                </a:solidFill>
                <a:latin typeface="Courier New"/>
                <a:ea typeface="Courier New"/>
                <a:cs typeface="Courier New"/>
                <a:sym typeface="Courier New"/>
              </a:rPr>
              <a:t>			sum++;			  - </a:t>
            </a:r>
            <a:r>
              <a:rPr lang="es-ES" sz="1200"/>
              <a:t>El ciclo del medio es un doble ciclo anidado y lo vamos a analizar de</a:t>
            </a:r>
            <a:br>
              <a:rPr lang="es-ES" sz="1200">
                <a:solidFill>
                  <a:srgbClr val="000000"/>
                </a:solidFill>
                <a:latin typeface="Courier New"/>
                <a:ea typeface="Courier New"/>
                <a:cs typeface="Courier New"/>
                <a:sym typeface="Courier New"/>
              </a:rPr>
            </a:br>
            <a:r>
              <a:rPr lang="es-ES" sz="1200">
                <a:solidFill>
                  <a:srgbClr val="000000"/>
                </a:solidFill>
                <a:latin typeface="Courier New"/>
                <a:ea typeface="Courier New"/>
                <a:cs typeface="Courier New"/>
                <a:sym typeface="Courier New"/>
              </a:rPr>
              <a:t>	</a:t>
            </a:r>
            <a:r>
              <a:rPr lang="es-ES" sz="1200" b="1">
                <a:solidFill>
                  <a:srgbClr val="CC0000"/>
                </a:solidFill>
                <a:latin typeface="Courier New"/>
                <a:ea typeface="Courier New"/>
                <a:cs typeface="Courier New"/>
                <a:sym typeface="Courier New"/>
              </a:rPr>
              <a:t>for</a:t>
            </a:r>
            <a:r>
              <a:rPr lang="es-ES" sz="1200">
                <a:solidFill>
                  <a:srgbClr val="000000"/>
                </a:solidFill>
                <a:latin typeface="Courier New"/>
                <a:ea typeface="Courier New"/>
                <a:cs typeface="Courier New"/>
                <a:sym typeface="Courier New"/>
              </a:rPr>
              <a:t>(</a:t>
            </a:r>
            <a:r>
              <a:rPr lang="es-ES" sz="1200">
                <a:latin typeface="Courier New"/>
                <a:ea typeface="Courier New"/>
                <a:cs typeface="Courier New"/>
                <a:sym typeface="Courier New"/>
              </a:rPr>
              <a:t>k=1; k&lt;=n; k++</a:t>
            </a:r>
            <a:r>
              <a:rPr lang="es-ES" sz="1200">
                <a:solidFill>
                  <a:srgbClr val="000000"/>
                </a:solidFill>
                <a:latin typeface="Courier New"/>
                <a:ea typeface="Courier New"/>
                <a:cs typeface="Courier New"/>
                <a:sym typeface="Courier New"/>
              </a:rPr>
              <a:t>)			    </a:t>
            </a:r>
            <a:r>
              <a:rPr lang="es-ES" sz="1200"/>
              <a:t>adentro hacia fuera. La expresión </a:t>
            </a:r>
            <a:r>
              <a:rPr lang="es-ES" sz="1200" i="1"/>
              <a:t>sum++ </a:t>
            </a:r>
            <a:r>
              <a:rPr lang="es-ES" sz="1200"/>
              <a:t>es de tiempo constante, </a:t>
            </a:r>
            <a:r>
              <a:rPr lang="es-ES" sz="1200" b="1"/>
              <a:t>C3</a:t>
            </a:r>
            <a:r>
              <a:rPr lang="es-ES" sz="1200"/>
              <a:t>.</a:t>
            </a:r>
            <a:br>
              <a:rPr lang="es-ES" sz="1200">
                <a:solidFill>
                  <a:srgbClr val="000000"/>
                </a:solidFill>
                <a:latin typeface="Courier New"/>
                <a:ea typeface="Courier New"/>
                <a:cs typeface="Courier New"/>
                <a:sym typeface="Courier New"/>
              </a:rPr>
            </a:br>
            <a:r>
              <a:rPr lang="es-ES" sz="1200">
                <a:solidFill>
                  <a:srgbClr val="000000"/>
                </a:solidFill>
                <a:latin typeface="Courier New"/>
                <a:ea typeface="Courier New"/>
                <a:cs typeface="Courier New"/>
                <a:sym typeface="Courier New"/>
              </a:rPr>
              <a:t>		A[k] = k-1;			    </a:t>
            </a:r>
            <a:r>
              <a:rPr lang="es-ES" sz="1200"/>
              <a:t>El ciclo interno es ejecutado </a:t>
            </a:r>
            <a:r>
              <a:rPr lang="es-ES" sz="1200" b="1" i="1"/>
              <a:t>j </a:t>
            </a:r>
            <a:r>
              <a:rPr lang="es-ES" sz="1200"/>
              <a:t>veces, tiene un coste de </a:t>
            </a:r>
            <a:r>
              <a:rPr lang="es-ES" sz="1200" b="1" i="1"/>
              <a:t>C3j</a:t>
            </a:r>
            <a:r>
              <a:rPr lang="es-ES" sz="1200" i="1"/>
              <a:t>. </a:t>
            </a:r>
            <a:r>
              <a:rPr lang="es-ES" sz="1200"/>
              <a:t>El ciclo</a:t>
            </a:r>
            <a:br>
              <a:rPr lang="es-ES" sz="1200"/>
            </a:br>
            <a:r>
              <a:rPr lang="es-ES" sz="1200"/>
              <a:t>							          exterior es ejecutado </a:t>
            </a:r>
            <a:r>
              <a:rPr lang="es-ES" sz="1200" b="1" i="1"/>
              <a:t>n </a:t>
            </a:r>
            <a:r>
              <a:rPr lang="es-ES" sz="1200"/>
              <a:t>veces, pero cada vez el costo del ciclo interior</a:t>
            </a:r>
            <a:br>
              <a:rPr lang="es-ES" sz="1200"/>
            </a:br>
            <a:r>
              <a:rPr lang="es-ES" sz="1200"/>
              <a:t>							          es diferente.</a:t>
            </a:r>
            <a:br>
              <a:rPr lang="es-ES" sz="1200"/>
            </a:br>
            <a:r>
              <a:rPr lang="es-ES" sz="1200"/>
              <a:t>							    El costo total del ciclo es </a:t>
            </a:r>
            <a:r>
              <a:rPr lang="es-ES" sz="1200" b="1" i="1"/>
              <a:t>C3</a:t>
            </a:r>
            <a:r>
              <a:rPr lang="es-ES" sz="1200"/>
              <a:t> veces la suma de los números </a:t>
            </a:r>
            <a:r>
              <a:rPr lang="es-ES" sz="1200" b="1" i="1"/>
              <a:t>1</a:t>
            </a:r>
            <a:r>
              <a:rPr lang="es-ES" sz="1200"/>
              <a:t> a </a:t>
            </a:r>
            <a:r>
              <a:rPr lang="es-ES" sz="1200" b="1" i="1"/>
              <a:t>n</a:t>
            </a:r>
            <a:r>
              <a:rPr lang="es-ES" sz="1200"/>
              <a:t>, </a:t>
            </a:r>
            <a:br>
              <a:rPr lang="es-ES" sz="1200"/>
            </a:br>
            <a:r>
              <a:rPr lang="es-ES" sz="1200"/>
              <a:t>							    es decir: </a:t>
            </a:r>
            <a:r>
              <a:rPr lang="es-ES" sz="1200" b="1" i="1"/>
              <a:t>n(n+1)/2 = O(n^2)</a:t>
            </a:r>
            <a:r>
              <a:rPr lang="es-ES" sz="1200"/>
              <a:t>. </a:t>
            </a:r>
            <a:br>
              <a:rPr lang="es-ES" sz="1200"/>
            </a:br>
            <a:r>
              <a:rPr lang="es-ES" sz="1200"/>
              <a:t>							    Por lo tanto </a:t>
            </a:r>
            <a:r>
              <a:rPr lang="es-ES" sz="1200" b="1" i="1"/>
              <a:t>O(C1+C2n+C3n^2) es simplemente O(n^2)</a:t>
            </a:r>
            <a:r>
              <a:rPr lang="es-ES" sz="1200" i="1"/>
              <a:t>.</a:t>
            </a:r>
            <a:endParaRPr sz="1200" i="1">
              <a:solidFill>
                <a:srgbClr val="000000"/>
              </a:solidFill>
            </a:endParaRPr>
          </a:p>
          <a:p>
            <a:pPr marL="0" lvl="0" indent="457200" algn="just" rtl="0">
              <a:lnSpc>
                <a:spcPct val="115000"/>
              </a:lnSpc>
              <a:spcBef>
                <a:spcPts val="1800"/>
              </a:spcBef>
              <a:spcAft>
                <a:spcPts val="0"/>
              </a:spcAft>
              <a:buSzPts val="1100"/>
              <a:buNone/>
            </a:pPr>
            <a:endParaRPr sz="12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9d6271c2a9_0_0"/>
          <p:cNvSpPr txBox="1">
            <a:spLocks noGrp="1"/>
          </p:cNvSpPr>
          <p:nvPr>
            <p:ph type="title"/>
          </p:nvPr>
        </p:nvSpPr>
        <p:spPr>
          <a:xfrm>
            <a:off x="457200" y="704097"/>
            <a:ext cx="8229600" cy="8964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Ejercicios</a:t>
            </a:r>
            <a:endParaRPr sz="4000"/>
          </a:p>
        </p:txBody>
      </p:sp>
      <p:sp>
        <p:nvSpPr>
          <p:cNvPr id="423" name="Google Shape;423;g9d6271c2a9_0_0"/>
          <p:cNvSpPr txBox="1">
            <a:spLocks noGrp="1"/>
          </p:cNvSpPr>
          <p:nvPr>
            <p:ph type="body" idx="1"/>
          </p:nvPr>
        </p:nvSpPr>
        <p:spPr>
          <a:xfrm>
            <a:off x="609600" y="5770850"/>
            <a:ext cx="4271700" cy="896400"/>
          </a:xfrm>
          <a:prstGeom prst="rect">
            <a:avLst/>
          </a:prstGeom>
          <a:noFill/>
          <a:ln>
            <a:noFill/>
          </a:ln>
        </p:spPr>
        <p:txBody>
          <a:bodyPr spcFirstLastPara="1" wrap="square" lIns="91425" tIns="45700" rIns="91425" bIns="45700" anchor="t" anchorCtr="0">
            <a:noAutofit/>
          </a:bodyPr>
          <a:lstStyle/>
          <a:p>
            <a:pPr marL="457200" lvl="0" indent="-292100" algn="l" rtl="0">
              <a:lnSpc>
                <a:spcPct val="100000"/>
              </a:lnSpc>
              <a:spcBef>
                <a:spcPts val="1800"/>
              </a:spcBef>
              <a:spcAft>
                <a:spcPts val="0"/>
              </a:spcAft>
              <a:buSzPts val="1000"/>
              <a:buFont typeface="Courier New"/>
              <a:buChar char="⚫"/>
            </a:pPr>
            <a:r>
              <a:rPr lang="es-ES" sz="1000" b="1">
                <a:solidFill>
                  <a:srgbClr val="CC0000"/>
                </a:solidFill>
                <a:latin typeface="Courier New"/>
                <a:ea typeface="Courier New"/>
                <a:cs typeface="Courier New"/>
                <a:sym typeface="Courier New"/>
              </a:rPr>
              <a:t>fibonacciA </a:t>
            </a:r>
            <a:r>
              <a:rPr lang="es-ES" sz="1200" b="1">
                <a:latin typeface="Courier New"/>
                <a:ea typeface="Courier New"/>
                <a:cs typeface="Courier New"/>
                <a:sym typeface="Courier New"/>
              </a:rPr>
              <a:t>:: &gt;&gt;</a:t>
            </a:r>
            <a:r>
              <a:rPr lang="es-ES" sz="1200">
                <a:latin typeface="Courier New"/>
                <a:ea typeface="Courier New"/>
                <a:cs typeface="Courier New"/>
                <a:sym typeface="Courier New"/>
              </a:rPr>
              <a:t>  </a:t>
            </a:r>
            <a:r>
              <a:rPr lang="es-ES" sz="1200" b="1"/>
              <a:t>O(2^n)</a:t>
            </a:r>
            <a:br>
              <a:rPr lang="es-ES" sz="1200" b="1"/>
            </a:br>
            <a:endParaRPr sz="1000">
              <a:latin typeface="Courier New"/>
              <a:ea typeface="Courier New"/>
              <a:cs typeface="Courier New"/>
              <a:sym typeface="Courier New"/>
            </a:endParaRPr>
          </a:p>
          <a:p>
            <a:pPr marL="457200" lvl="0" indent="-292100" algn="l" rtl="0">
              <a:lnSpc>
                <a:spcPct val="100000"/>
              </a:lnSpc>
              <a:spcBef>
                <a:spcPts val="0"/>
              </a:spcBef>
              <a:spcAft>
                <a:spcPts val="0"/>
              </a:spcAft>
              <a:buSzPts val="1000"/>
              <a:buFont typeface="Courier New"/>
              <a:buChar char="⚫"/>
            </a:pPr>
            <a:r>
              <a:rPr lang="es-ES" sz="1000" b="1">
                <a:solidFill>
                  <a:srgbClr val="CC0000"/>
                </a:solidFill>
                <a:latin typeface="Courier New"/>
                <a:ea typeface="Courier New"/>
                <a:cs typeface="Courier New"/>
                <a:sym typeface="Courier New"/>
              </a:rPr>
              <a:t>fibonacciB </a:t>
            </a:r>
            <a:r>
              <a:rPr lang="es-ES" sz="1200" b="1">
                <a:latin typeface="Courier New"/>
                <a:ea typeface="Courier New"/>
                <a:cs typeface="Courier New"/>
                <a:sym typeface="Courier New"/>
              </a:rPr>
              <a:t>:: &gt;&gt;</a:t>
            </a:r>
            <a:r>
              <a:rPr lang="es-ES" sz="1200">
                <a:latin typeface="Courier New"/>
                <a:ea typeface="Courier New"/>
                <a:cs typeface="Courier New"/>
                <a:sym typeface="Courier New"/>
              </a:rPr>
              <a:t>  </a:t>
            </a:r>
            <a:r>
              <a:rPr lang="es-ES" sz="1200" b="1"/>
              <a:t>O(n)</a:t>
            </a:r>
            <a:endParaRPr sz="1000">
              <a:latin typeface="Courier New"/>
              <a:ea typeface="Courier New"/>
              <a:cs typeface="Courier New"/>
              <a:sym typeface="Courier New"/>
            </a:endParaRPr>
          </a:p>
        </p:txBody>
      </p:sp>
      <p:sp>
        <p:nvSpPr>
          <p:cNvPr id="424" name="Google Shape;424;g9d6271c2a9_0_0"/>
          <p:cNvSpPr/>
          <p:nvPr/>
        </p:nvSpPr>
        <p:spPr>
          <a:xfrm>
            <a:off x="4468950" y="445457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g9d6271c2a9_0_0"/>
          <p:cNvSpPr/>
          <p:nvPr/>
        </p:nvSpPr>
        <p:spPr>
          <a:xfrm>
            <a:off x="6093775" y="4454583"/>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6" name="Google Shape;426;g9d6271c2a9_0_0"/>
          <p:cNvSpPr/>
          <p:nvPr/>
        </p:nvSpPr>
        <p:spPr>
          <a:xfrm>
            <a:off x="8523770" y="44545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g9d6271c2a9_0_0"/>
          <p:cNvSpPr/>
          <p:nvPr/>
        </p:nvSpPr>
        <p:spPr>
          <a:xfrm>
            <a:off x="6480575" y="287327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g9d6271c2a9_0_0"/>
          <p:cNvSpPr/>
          <p:nvPr/>
        </p:nvSpPr>
        <p:spPr>
          <a:xfrm>
            <a:off x="5213325" y="355775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9" name="Google Shape;429;g9d6271c2a9_0_0"/>
          <p:cNvCxnSpPr>
            <a:stCxn id="428" idx="0"/>
            <a:endCxn id="427" idx="3"/>
          </p:cNvCxnSpPr>
          <p:nvPr/>
        </p:nvCxnSpPr>
        <p:spPr>
          <a:xfrm rot="10800000" flipH="1">
            <a:off x="5439825" y="3242758"/>
            <a:ext cx="1107000" cy="315000"/>
          </a:xfrm>
          <a:prstGeom prst="straightConnector1">
            <a:avLst/>
          </a:prstGeom>
          <a:noFill/>
          <a:ln w="9525" cap="flat" cmpd="sng">
            <a:solidFill>
              <a:schemeClr val="dk2"/>
            </a:solidFill>
            <a:prstDash val="solid"/>
            <a:round/>
            <a:headEnd type="none" w="sm" len="sm"/>
            <a:tailEnd type="none" w="sm" len="sm"/>
          </a:ln>
        </p:spPr>
      </p:cxnSp>
      <p:sp>
        <p:nvSpPr>
          <p:cNvPr id="430" name="Google Shape;430;g9d6271c2a9_0_0"/>
          <p:cNvSpPr/>
          <p:nvPr/>
        </p:nvSpPr>
        <p:spPr>
          <a:xfrm>
            <a:off x="7697408" y="3557747"/>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g9d6271c2a9_0_0"/>
          <p:cNvSpPr/>
          <p:nvPr/>
        </p:nvSpPr>
        <p:spPr>
          <a:xfrm>
            <a:off x="6933570" y="44545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2" name="Google Shape;432;g9d6271c2a9_0_0"/>
          <p:cNvCxnSpPr>
            <a:stCxn id="431" idx="0"/>
            <a:endCxn id="430" idx="3"/>
          </p:cNvCxnSpPr>
          <p:nvPr/>
        </p:nvCxnSpPr>
        <p:spPr>
          <a:xfrm rot="10800000" flipH="1">
            <a:off x="7160070" y="3927166"/>
            <a:ext cx="603600" cy="527400"/>
          </a:xfrm>
          <a:prstGeom prst="straightConnector1">
            <a:avLst/>
          </a:prstGeom>
          <a:noFill/>
          <a:ln w="9525" cap="flat" cmpd="sng">
            <a:solidFill>
              <a:schemeClr val="dk2"/>
            </a:solidFill>
            <a:prstDash val="solid"/>
            <a:round/>
            <a:headEnd type="none" w="sm" len="sm"/>
            <a:tailEnd type="none" w="sm" len="sm"/>
          </a:ln>
        </p:spPr>
      </p:cxnSp>
      <p:cxnSp>
        <p:nvCxnSpPr>
          <p:cNvPr id="433" name="Google Shape;433;g9d6271c2a9_0_0"/>
          <p:cNvCxnSpPr>
            <a:stCxn id="427" idx="5"/>
            <a:endCxn id="430" idx="0"/>
          </p:cNvCxnSpPr>
          <p:nvPr/>
        </p:nvCxnSpPr>
        <p:spPr>
          <a:xfrm>
            <a:off x="6867235" y="3242775"/>
            <a:ext cx="1056600" cy="315000"/>
          </a:xfrm>
          <a:prstGeom prst="straightConnector1">
            <a:avLst/>
          </a:prstGeom>
          <a:noFill/>
          <a:ln w="9525" cap="flat" cmpd="sng">
            <a:solidFill>
              <a:schemeClr val="dk2"/>
            </a:solidFill>
            <a:prstDash val="solid"/>
            <a:round/>
            <a:headEnd type="none" w="sm" len="sm"/>
            <a:tailEnd type="none" w="sm" len="sm"/>
          </a:ln>
        </p:spPr>
      </p:cxnSp>
      <p:cxnSp>
        <p:nvCxnSpPr>
          <p:cNvPr id="434" name="Google Shape;434;g9d6271c2a9_0_0"/>
          <p:cNvCxnSpPr>
            <a:stCxn id="426" idx="0"/>
            <a:endCxn id="430" idx="5"/>
          </p:cNvCxnSpPr>
          <p:nvPr/>
        </p:nvCxnSpPr>
        <p:spPr>
          <a:xfrm rot="10800000">
            <a:off x="8083970" y="3927166"/>
            <a:ext cx="666300" cy="527400"/>
          </a:xfrm>
          <a:prstGeom prst="straightConnector1">
            <a:avLst/>
          </a:prstGeom>
          <a:noFill/>
          <a:ln w="9525" cap="flat" cmpd="sng">
            <a:solidFill>
              <a:schemeClr val="dk2"/>
            </a:solidFill>
            <a:prstDash val="solid"/>
            <a:round/>
            <a:headEnd type="none" w="sm" len="sm"/>
            <a:tailEnd type="none" w="sm" len="sm"/>
          </a:ln>
        </p:spPr>
      </p:cxnSp>
      <p:cxnSp>
        <p:nvCxnSpPr>
          <p:cNvPr id="435" name="Google Shape;435;g9d6271c2a9_0_0"/>
          <p:cNvCxnSpPr>
            <a:stCxn id="428" idx="3"/>
            <a:endCxn id="424" idx="0"/>
          </p:cNvCxnSpPr>
          <p:nvPr/>
        </p:nvCxnSpPr>
        <p:spPr>
          <a:xfrm flipH="1">
            <a:off x="4695565" y="3927261"/>
            <a:ext cx="584100" cy="527400"/>
          </a:xfrm>
          <a:prstGeom prst="straightConnector1">
            <a:avLst/>
          </a:prstGeom>
          <a:noFill/>
          <a:ln w="9525" cap="flat" cmpd="sng">
            <a:solidFill>
              <a:schemeClr val="dk2"/>
            </a:solidFill>
            <a:prstDash val="solid"/>
            <a:round/>
            <a:headEnd type="none" w="sm" len="sm"/>
            <a:tailEnd type="none" w="sm" len="sm"/>
          </a:ln>
        </p:spPr>
      </p:cxnSp>
      <p:cxnSp>
        <p:nvCxnSpPr>
          <p:cNvPr id="436" name="Google Shape;436;g9d6271c2a9_0_0"/>
          <p:cNvCxnSpPr>
            <a:stCxn id="428" idx="5"/>
            <a:endCxn id="425" idx="0"/>
          </p:cNvCxnSpPr>
          <p:nvPr/>
        </p:nvCxnSpPr>
        <p:spPr>
          <a:xfrm>
            <a:off x="5599985" y="3927261"/>
            <a:ext cx="720300" cy="527400"/>
          </a:xfrm>
          <a:prstGeom prst="straightConnector1">
            <a:avLst/>
          </a:prstGeom>
          <a:noFill/>
          <a:ln w="9525" cap="flat" cmpd="sng">
            <a:solidFill>
              <a:schemeClr val="dk2"/>
            </a:solidFill>
            <a:prstDash val="solid"/>
            <a:round/>
            <a:headEnd type="none" w="sm" len="sm"/>
            <a:tailEnd type="none" w="sm" len="sm"/>
          </a:ln>
        </p:spPr>
      </p:cxnSp>
      <p:sp>
        <p:nvSpPr>
          <p:cNvPr id="437" name="Google Shape;437;g9d6271c2a9_0_0"/>
          <p:cNvSpPr/>
          <p:nvPr/>
        </p:nvSpPr>
        <p:spPr>
          <a:xfrm>
            <a:off x="5439825" y="5658933"/>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g9d6271c2a9_0_0"/>
          <p:cNvSpPr/>
          <p:nvPr/>
        </p:nvSpPr>
        <p:spPr>
          <a:xfrm>
            <a:off x="6707075" y="5658933"/>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9" name="Google Shape;439;g9d6271c2a9_0_0"/>
          <p:cNvCxnSpPr>
            <a:stCxn id="437" idx="0"/>
            <a:endCxn id="425" idx="3"/>
          </p:cNvCxnSpPr>
          <p:nvPr/>
        </p:nvCxnSpPr>
        <p:spPr>
          <a:xfrm rot="10800000" flipH="1">
            <a:off x="5666325" y="4824033"/>
            <a:ext cx="493800" cy="834900"/>
          </a:xfrm>
          <a:prstGeom prst="straightConnector1">
            <a:avLst/>
          </a:prstGeom>
          <a:noFill/>
          <a:ln w="9525" cap="flat" cmpd="sng">
            <a:solidFill>
              <a:schemeClr val="dk2"/>
            </a:solidFill>
            <a:prstDash val="solid"/>
            <a:round/>
            <a:headEnd type="none" w="sm" len="sm"/>
            <a:tailEnd type="none" w="sm" len="sm"/>
          </a:ln>
        </p:spPr>
      </p:cxnSp>
      <p:cxnSp>
        <p:nvCxnSpPr>
          <p:cNvPr id="440" name="Google Shape;440;g9d6271c2a9_0_0"/>
          <p:cNvCxnSpPr>
            <a:stCxn id="438" idx="0"/>
            <a:endCxn id="425" idx="5"/>
          </p:cNvCxnSpPr>
          <p:nvPr/>
        </p:nvCxnSpPr>
        <p:spPr>
          <a:xfrm rot="10800000">
            <a:off x="6480575" y="4824033"/>
            <a:ext cx="453000" cy="834900"/>
          </a:xfrm>
          <a:prstGeom prst="straightConnector1">
            <a:avLst/>
          </a:prstGeom>
          <a:noFill/>
          <a:ln w="9525" cap="flat" cmpd="sng">
            <a:solidFill>
              <a:schemeClr val="dk2"/>
            </a:solidFill>
            <a:prstDash val="solid"/>
            <a:round/>
            <a:headEnd type="none" w="sm" len="sm"/>
            <a:tailEnd type="none" w="sm" len="sm"/>
          </a:ln>
        </p:spPr>
      </p:cxnSp>
      <p:sp>
        <p:nvSpPr>
          <p:cNvPr id="441" name="Google Shape;441;g9d6271c2a9_0_0"/>
          <p:cNvSpPr txBox="1">
            <a:spLocks noGrp="1"/>
          </p:cNvSpPr>
          <p:nvPr>
            <p:ph type="body" idx="1"/>
          </p:nvPr>
        </p:nvSpPr>
        <p:spPr>
          <a:xfrm>
            <a:off x="609600" y="1805925"/>
            <a:ext cx="8476500" cy="3877500"/>
          </a:xfrm>
          <a:prstGeom prst="rect">
            <a:avLst/>
          </a:prstGeom>
          <a:noFill/>
          <a:ln>
            <a:noFill/>
          </a:ln>
        </p:spPr>
        <p:txBody>
          <a:bodyPr spcFirstLastPara="1" wrap="square" lIns="91425" tIns="45700" rIns="91425" bIns="45700" anchor="t" anchorCtr="0">
            <a:noAutofit/>
          </a:bodyPr>
          <a:lstStyle/>
          <a:p>
            <a:pPr marL="0" lvl="0" indent="0" algn="ctr" rtl="0">
              <a:lnSpc>
                <a:spcPct val="115000"/>
              </a:lnSpc>
              <a:spcBef>
                <a:spcPts val="1800"/>
              </a:spcBef>
              <a:spcAft>
                <a:spcPts val="0"/>
              </a:spcAft>
              <a:buSzPts val="1100"/>
              <a:buNone/>
            </a:pPr>
            <a:r>
              <a:rPr lang="es-ES" sz="1600">
                <a:latin typeface="Courier New"/>
                <a:ea typeface="Courier New"/>
                <a:cs typeface="Courier New"/>
                <a:sym typeface="Courier New"/>
              </a:rPr>
              <a:t>¿Cuál de los dos algoritmos es mejor y porque?</a:t>
            </a:r>
            <a:endParaRPr sz="1200">
              <a:latin typeface="Courier New"/>
              <a:ea typeface="Courier New"/>
              <a:cs typeface="Courier New"/>
              <a:sym typeface="Courier New"/>
            </a:endParaRPr>
          </a:p>
          <a:p>
            <a:pPr marL="457200" marR="0" lvl="0" indent="-292100" algn="l" rtl="0">
              <a:lnSpc>
                <a:spcPct val="100000"/>
              </a:lnSpc>
              <a:spcBef>
                <a:spcPts val="1800"/>
              </a:spcBef>
              <a:spcAft>
                <a:spcPts val="0"/>
              </a:spcAft>
              <a:buSzPts val="1000"/>
              <a:buFont typeface="Courier New"/>
              <a:buChar char="⚫"/>
            </a:pPr>
            <a:r>
              <a:rPr lang="es-ES" sz="1000" b="1">
                <a:solidFill>
                  <a:srgbClr val="000000"/>
                </a:solidFill>
                <a:latin typeface="Courier New"/>
                <a:ea typeface="Courier New"/>
                <a:cs typeface="Courier New"/>
                <a:sym typeface="Courier New"/>
              </a:rPr>
              <a:t>Dado un valor n, calcular el valor enésimo término de la serie de Fibonacci:</a:t>
            </a:r>
            <a:br>
              <a:rPr lang="es-ES" sz="1000" b="1">
                <a:solidFill>
                  <a:srgbClr val="000000"/>
                </a:solidFill>
                <a:latin typeface="Courier New"/>
                <a:ea typeface="Courier New"/>
                <a:cs typeface="Courier New"/>
                <a:sym typeface="Courier New"/>
              </a:rPr>
            </a:br>
            <a:br>
              <a:rPr lang="es-ES" sz="1000" b="1">
                <a:solidFill>
                  <a:srgbClr val="000000"/>
                </a:solidFill>
                <a:latin typeface="Courier New"/>
                <a:ea typeface="Courier New"/>
                <a:cs typeface="Courier New"/>
                <a:sym typeface="Courier New"/>
              </a:rPr>
            </a:br>
            <a:br>
              <a:rPr lang="es-ES" sz="1000" b="1">
                <a:solidFill>
                  <a:srgbClr val="45818E"/>
                </a:solidFill>
                <a:latin typeface="Courier New"/>
                <a:ea typeface="Courier New"/>
                <a:cs typeface="Courier New"/>
                <a:sym typeface="Courier New"/>
              </a:rPr>
            </a:br>
            <a:br>
              <a:rPr lang="es-ES" sz="1000" b="1">
                <a:solidFill>
                  <a:srgbClr val="45818E"/>
                </a:solidFill>
                <a:latin typeface="Courier New"/>
                <a:ea typeface="Courier New"/>
                <a:cs typeface="Courier New"/>
                <a:sym typeface="Courier New"/>
              </a:rPr>
            </a:br>
            <a:r>
              <a:rPr lang="es-ES" sz="1000" b="1">
                <a:solidFill>
                  <a:srgbClr val="45818E"/>
                </a:solidFill>
                <a:latin typeface="Courier New"/>
                <a:ea typeface="Courier New"/>
                <a:cs typeface="Courier New"/>
                <a:sym typeface="Courier New"/>
              </a:rPr>
              <a:t>int</a:t>
            </a:r>
            <a:r>
              <a:rPr lang="es-ES" sz="1000">
                <a:latin typeface="Courier New"/>
                <a:ea typeface="Courier New"/>
                <a:cs typeface="Courier New"/>
                <a:sym typeface="Courier New"/>
              </a:rPr>
              <a:t> </a:t>
            </a:r>
            <a:r>
              <a:rPr lang="es-ES" sz="1000" b="1">
                <a:solidFill>
                  <a:srgbClr val="CC0000"/>
                </a:solidFill>
                <a:latin typeface="Courier New"/>
                <a:ea typeface="Courier New"/>
                <a:cs typeface="Courier New"/>
                <a:sym typeface="Courier New"/>
              </a:rPr>
              <a:t>fibonacciA</a:t>
            </a:r>
            <a:r>
              <a:rPr lang="es-ES" sz="1000">
                <a:latin typeface="Courier New"/>
                <a:ea typeface="Courier New"/>
                <a:cs typeface="Courier New"/>
                <a:sym typeface="Courier New"/>
              </a:rPr>
              <a:t>(</a:t>
            </a:r>
            <a:r>
              <a:rPr lang="es-ES" sz="1000" b="1">
                <a:solidFill>
                  <a:srgbClr val="45818E"/>
                </a:solidFill>
                <a:latin typeface="Courier New"/>
                <a:ea typeface="Courier New"/>
                <a:cs typeface="Courier New"/>
                <a:sym typeface="Courier New"/>
              </a:rPr>
              <a:t>int</a:t>
            </a:r>
            <a:r>
              <a:rPr lang="es-ES" sz="1000">
                <a:latin typeface="Courier New"/>
                <a:ea typeface="Courier New"/>
                <a:cs typeface="Courier New"/>
                <a:sym typeface="Courier New"/>
              </a:rPr>
              <a:t> n) {						</a:t>
            </a:r>
            <a:br>
              <a:rPr lang="es-ES" sz="1000">
                <a:latin typeface="Courier New"/>
                <a:ea typeface="Courier New"/>
                <a:cs typeface="Courier New"/>
                <a:sym typeface="Courier New"/>
              </a:rPr>
            </a:br>
            <a:r>
              <a:rPr lang="es-ES" sz="1000">
                <a:latin typeface="Courier New"/>
                <a:ea typeface="Courier New"/>
                <a:cs typeface="Courier New"/>
                <a:sym typeface="Courier New"/>
              </a:rPr>
              <a:t>	</a:t>
            </a:r>
            <a:r>
              <a:rPr lang="es-ES" sz="1000" b="1">
                <a:solidFill>
                  <a:srgbClr val="CC0000"/>
                </a:solidFill>
                <a:latin typeface="Courier New"/>
                <a:ea typeface="Courier New"/>
                <a:cs typeface="Courier New"/>
                <a:sym typeface="Courier New"/>
              </a:rPr>
              <a:t>if</a:t>
            </a:r>
            <a:r>
              <a:rPr lang="es-ES" sz="1000">
                <a:latin typeface="Courier New"/>
                <a:ea typeface="Courier New"/>
                <a:cs typeface="Courier New"/>
                <a:sym typeface="Courier New"/>
              </a:rPr>
              <a:t> (n &lt;= 1) {</a:t>
            </a:r>
            <a:br>
              <a:rPr lang="es-ES" sz="1000">
                <a:latin typeface="Courier New"/>
                <a:ea typeface="Courier New"/>
                <a:cs typeface="Courier New"/>
                <a:sym typeface="Courier New"/>
              </a:rPr>
            </a:br>
            <a:r>
              <a:rPr lang="es-ES" sz="1000">
                <a:latin typeface="Courier New"/>
                <a:ea typeface="Courier New"/>
                <a:cs typeface="Courier New"/>
                <a:sym typeface="Courier New"/>
              </a:rPr>
              <a:t>		</a:t>
            </a:r>
            <a:r>
              <a:rPr lang="es-ES" sz="1000" b="1">
                <a:solidFill>
                  <a:srgbClr val="CC0000"/>
                </a:solidFill>
                <a:latin typeface="Courier New"/>
                <a:ea typeface="Courier New"/>
                <a:cs typeface="Courier New"/>
                <a:sym typeface="Courier New"/>
              </a:rPr>
              <a:t>return</a:t>
            </a:r>
            <a:r>
              <a:rPr lang="es-ES" sz="1000">
                <a:latin typeface="Courier New"/>
                <a:ea typeface="Courier New"/>
                <a:cs typeface="Courier New"/>
                <a:sym typeface="Courier New"/>
              </a:rPr>
              <a:t> n;</a:t>
            </a:r>
            <a:br>
              <a:rPr lang="es-ES" sz="1000">
                <a:latin typeface="Courier New"/>
                <a:ea typeface="Courier New"/>
                <a:cs typeface="Courier New"/>
                <a:sym typeface="Courier New"/>
              </a:rPr>
            </a:br>
            <a:r>
              <a:rPr lang="es-ES" sz="1000">
                <a:latin typeface="Courier New"/>
                <a:ea typeface="Courier New"/>
                <a:cs typeface="Courier New"/>
                <a:sym typeface="Courier New"/>
              </a:rPr>
              <a:t>	}</a:t>
            </a:r>
            <a:br>
              <a:rPr lang="es-ES" sz="1000">
                <a:latin typeface="Courier New"/>
                <a:ea typeface="Courier New"/>
                <a:cs typeface="Courier New"/>
                <a:sym typeface="Courier New"/>
              </a:rPr>
            </a:br>
            <a:r>
              <a:rPr lang="es-ES" sz="1000">
                <a:latin typeface="Courier New"/>
                <a:ea typeface="Courier New"/>
                <a:cs typeface="Courier New"/>
                <a:sym typeface="Courier New"/>
              </a:rPr>
              <a:t>	</a:t>
            </a:r>
            <a:r>
              <a:rPr lang="es-ES" sz="1000" b="1">
                <a:solidFill>
                  <a:srgbClr val="CC0000"/>
                </a:solidFill>
                <a:latin typeface="Courier New"/>
                <a:ea typeface="Courier New"/>
                <a:cs typeface="Courier New"/>
                <a:sym typeface="Courier New"/>
              </a:rPr>
              <a:t>return</a:t>
            </a:r>
            <a:r>
              <a:rPr lang="es-ES" sz="1000">
                <a:latin typeface="Courier New"/>
                <a:ea typeface="Courier New"/>
                <a:cs typeface="Courier New"/>
                <a:sym typeface="Courier New"/>
              </a:rPr>
              <a:t> ( </a:t>
            </a:r>
            <a:r>
              <a:rPr lang="es-ES" sz="1000" b="1">
                <a:solidFill>
                  <a:srgbClr val="CC0000"/>
                </a:solidFill>
                <a:latin typeface="Courier New"/>
                <a:ea typeface="Courier New"/>
                <a:cs typeface="Courier New"/>
                <a:sym typeface="Courier New"/>
              </a:rPr>
              <a:t>fibonacci</a:t>
            </a:r>
            <a:r>
              <a:rPr lang="es-ES" sz="1000">
                <a:latin typeface="Courier New"/>
                <a:ea typeface="Courier New"/>
                <a:cs typeface="Courier New"/>
                <a:sym typeface="Courier New"/>
              </a:rPr>
              <a:t>(n-1) + </a:t>
            </a:r>
            <a:r>
              <a:rPr lang="es-ES" sz="1000" b="1">
                <a:solidFill>
                  <a:srgbClr val="CC0000"/>
                </a:solidFill>
                <a:latin typeface="Courier New"/>
                <a:ea typeface="Courier New"/>
                <a:cs typeface="Courier New"/>
                <a:sym typeface="Courier New"/>
              </a:rPr>
              <a:t>fibonacci</a:t>
            </a:r>
            <a:r>
              <a:rPr lang="es-ES" sz="1000">
                <a:latin typeface="Courier New"/>
                <a:ea typeface="Courier New"/>
                <a:cs typeface="Courier New"/>
                <a:sym typeface="Courier New"/>
              </a:rPr>
              <a:t>(n-2) );</a:t>
            </a:r>
            <a:br>
              <a:rPr lang="es-ES" sz="1000">
                <a:latin typeface="Courier New"/>
                <a:ea typeface="Courier New"/>
                <a:cs typeface="Courier New"/>
                <a:sym typeface="Courier New"/>
              </a:rPr>
            </a:br>
            <a:r>
              <a:rPr lang="es-ES" sz="1000">
                <a:latin typeface="Courier New"/>
                <a:ea typeface="Courier New"/>
                <a:cs typeface="Courier New"/>
                <a:sym typeface="Courier New"/>
              </a:rPr>
              <a:t>}</a:t>
            </a:r>
            <a:br>
              <a:rPr lang="es-ES" sz="1000">
                <a:latin typeface="Courier New"/>
                <a:ea typeface="Courier New"/>
                <a:cs typeface="Courier New"/>
                <a:sym typeface="Courier New"/>
              </a:rPr>
            </a:br>
            <a:br>
              <a:rPr lang="es-ES" sz="1000">
                <a:latin typeface="Courier New"/>
                <a:ea typeface="Courier New"/>
                <a:cs typeface="Courier New"/>
                <a:sym typeface="Courier New"/>
              </a:rPr>
            </a:br>
            <a:br>
              <a:rPr lang="es-ES" sz="1000">
                <a:latin typeface="Courier New"/>
                <a:ea typeface="Courier New"/>
                <a:cs typeface="Courier New"/>
                <a:sym typeface="Courier New"/>
              </a:rPr>
            </a:br>
            <a:r>
              <a:rPr lang="es-ES" sz="1000" b="1">
                <a:solidFill>
                  <a:srgbClr val="45818E"/>
                </a:solidFill>
                <a:latin typeface="Courier New"/>
                <a:ea typeface="Courier New"/>
                <a:cs typeface="Courier New"/>
                <a:sym typeface="Courier New"/>
              </a:rPr>
              <a:t>int</a:t>
            </a:r>
            <a:r>
              <a:rPr lang="es-ES" sz="1000">
                <a:latin typeface="Courier New"/>
                <a:ea typeface="Courier New"/>
                <a:cs typeface="Courier New"/>
                <a:sym typeface="Courier New"/>
              </a:rPr>
              <a:t> </a:t>
            </a:r>
            <a:r>
              <a:rPr lang="es-ES" sz="1000" b="1">
                <a:solidFill>
                  <a:srgbClr val="CC0000"/>
                </a:solidFill>
                <a:latin typeface="Courier New"/>
                <a:ea typeface="Courier New"/>
                <a:cs typeface="Courier New"/>
                <a:sym typeface="Courier New"/>
              </a:rPr>
              <a:t>fibonacciB</a:t>
            </a:r>
            <a:r>
              <a:rPr lang="es-ES" sz="1000">
                <a:latin typeface="Courier New"/>
                <a:ea typeface="Courier New"/>
                <a:cs typeface="Courier New"/>
                <a:sym typeface="Courier New"/>
              </a:rPr>
              <a:t>(</a:t>
            </a:r>
            <a:r>
              <a:rPr lang="es-ES" sz="1000" b="1">
                <a:solidFill>
                  <a:srgbClr val="45818E"/>
                </a:solidFill>
                <a:latin typeface="Courier New"/>
                <a:ea typeface="Courier New"/>
                <a:cs typeface="Courier New"/>
                <a:sym typeface="Courier New"/>
              </a:rPr>
              <a:t>int</a:t>
            </a:r>
            <a:r>
              <a:rPr lang="es-ES" sz="1000">
                <a:latin typeface="Courier New"/>
                <a:ea typeface="Courier New"/>
                <a:cs typeface="Courier New"/>
                <a:sym typeface="Courier New"/>
              </a:rPr>
              <a:t> n) {						</a:t>
            </a:r>
            <a:br>
              <a:rPr lang="es-ES" sz="1000">
                <a:latin typeface="Courier New"/>
                <a:ea typeface="Courier New"/>
                <a:cs typeface="Courier New"/>
                <a:sym typeface="Courier New"/>
              </a:rPr>
            </a:br>
            <a:r>
              <a:rPr lang="es-ES" sz="1000">
                <a:latin typeface="Courier New"/>
                <a:ea typeface="Courier New"/>
                <a:cs typeface="Courier New"/>
                <a:sym typeface="Courier New"/>
              </a:rPr>
              <a:t>	f[0] = 0;</a:t>
            </a:r>
            <a:br>
              <a:rPr lang="es-ES" sz="1000">
                <a:latin typeface="Courier New"/>
                <a:ea typeface="Courier New"/>
                <a:cs typeface="Courier New"/>
                <a:sym typeface="Courier New"/>
              </a:rPr>
            </a:br>
            <a:r>
              <a:rPr lang="es-ES" sz="1000">
                <a:latin typeface="Courier New"/>
                <a:ea typeface="Courier New"/>
                <a:cs typeface="Courier New"/>
                <a:sym typeface="Courier New"/>
              </a:rPr>
              <a:t>	f[1] = 1;</a:t>
            </a:r>
            <a:br>
              <a:rPr lang="es-ES" sz="1000">
                <a:latin typeface="Courier New"/>
                <a:ea typeface="Courier New"/>
                <a:cs typeface="Courier New"/>
                <a:sym typeface="Courier New"/>
              </a:rPr>
            </a:br>
            <a:r>
              <a:rPr lang="es-ES" sz="1000">
                <a:latin typeface="Courier New"/>
                <a:ea typeface="Courier New"/>
                <a:cs typeface="Courier New"/>
                <a:sym typeface="Courier New"/>
              </a:rPr>
              <a:t>	</a:t>
            </a:r>
            <a:r>
              <a:rPr lang="es-ES" sz="1000" b="1">
                <a:solidFill>
                  <a:srgbClr val="CC0000"/>
                </a:solidFill>
                <a:latin typeface="Courier New"/>
                <a:ea typeface="Courier New"/>
                <a:cs typeface="Courier New"/>
                <a:sym typeface="Courier New"/>
              </a:rPr>
              <a:t>for</a:t>
            </a:r>
            <a:r>
              <a:rPr lang="es-ES" sz="1000">
                <a:latin typeface="Courier New"/>
                <a:ea typeface="Courier New"/>
                <a:cs typeface="Courier New"/>
                <a:sym typeface="Courier New"/>
              </a:rPr>
              <a:t> (i = 2; i &lt;= n; ++i) {</a:t>
            </a:r>
            <a:br>
              <a:rPr lang="es-ES" sz="1000">
                <a:latin typeface="Courier New"/>
                <a:ea typeface="Courier New"/>
                <a:cs typeface="Courier New"/>
                <a:sym typeface="Courier New"/>
              </a:rPr>
            </a:br>
            <a:r>
              <a:rPr lang="es-ES" sz="1000">
                <a:latin typeface="Courier New"/>
                <a:ea typeface="Courier New"/>
                <a:cs typeface="Courier New"/>
                <a:sym typeface="Courier New"/>
              </a:rPr>
              <a:t>		f[i] = f[i-1] + f[i-2];</a:t>
            </a:r>
            <a:br>
              <a:rPr lang="es-ES" sz="1000">
                <a:latin typeface="Courier New"/>
                <a:ea typeface="Courier New"/>
                <a:cs typeface="Courier New"/>
                <a:sym typeface="Courier New"/>
              </a:rPr>
            </a:br>
            <a:r>
              <a:rPr lang="es-ES" sz="1000">
                <a:latin typeface="Courier New"/>
                <a:ea typeface="Courier New"/>
                <a:cs typeface="Courier New"/>
                <a:sym typeface="Courier New"/>
              </a:rPr>
              <a:t>	}</a:t>
            </a:r>
            <a:br>
              <a:rPr lang="es-ES" sz="1000">
                <a:latin typeface="Courier New"/>
                <a:ea typeface="Courier New"/>
                <a:cs typeface="Courier New"/>
                <a:sym typeface="Courier New"/>
              </a:rPr>
            </a:br>
            <a:r>
              <a:rPr lang="es-ES" sz="1000">
                <a:latin typeface="Courier New"/>
                <a:ea typeface="Courier New"/>
                <a:cs typeface="Courier New"/>
                <a:sym typeface="Courier New"/>
              </a:rPr>
              <a:t>	</a:t>
            </a:r>
            <a:r>
              <a:rPr lang="es-ES" sz="1000" b="1">
                <a:solidFill>
                  <a:srgbClr val="CC0000"/>
                </a:solidFill>
                <a:latin typeface="Courier New"/>
                <a:ea typeface="Courier New"/>
                <a:cs typeface="Courier New"/>
                <a:sym typeface="Courier New"/>
              </a:rPr>
              <a:t>return</a:t>
            </a:r>
            <a:r>
              <a:rPr lang="es-ES" sz="1000">
                <a:latin typeface="Courier New"/>
                <a:ea typeface="Courier New"/>
                <a:cs typeface="Courier New"/>
                <a:sym typeface="Courier New"/>
              </a:rPr>
              <a:t> f[n];</a:t>
            </a:r>
            <a:br>
              <a:rPr lang="es-ES" sz="1000">
                <a:latin typeface="Courier New"/>
                <a:ea typeface="Courier New"/>
                <a:cs typeface="Courier New"/>
                <a:sym typeface="Courier New"/>
              </a:rPr>
            </a:br>
            <a:r>
              <a:rPr lang="es-ES" sz="1000">
                <a:latin typeface="Courier New"/>
                <a:ea typeface="Courier New"/>
                <a:cs typeface="Courier New"/>
                <a:sym typeface="Courier New"/>
              </a:rPr>
              <a:t>}</a:t>
            </a:r>
            <a:endParaRPr sz="1000">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10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9"/>
                                        </p:tgtEl>
                                        <p:attrNameLst>
                                          <p:attrName>style.visibility</p:attrName>
                                        </p:attrNameLst>
                                      </p:cBhvr>
                                      <p:to>
                                        <p:strVal val="visible"/>
                                      </p:to>
                                    </p:set>
                                    <p:animEffect transition="in" filter="fade">
                                      <p:cBhvr>
                                        <p:cTn id="12" dur="1000"/>
                                        <p:tgtEl>
                                          <p:spTgt spid="4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8"/>
                                        </p:tgtEl>
                                        <p:attrNameLst>
                                          <p:attrName>style.visibility</p:attrName>
                                        </p:attrNameLst>
                                      </p:cBhvr>
                                      <p:to>
                                        <p:strVal val="visible"/>
                                      </p:to>
                                    </p:set>
                                    <p:animEffect transition="in" filter="fade">
                                      <p:cBhvr>
                                        <p:cTn id="17" dur="1000"/>
                                        <p:tgtEl>
                                          <p:spTgt spid="4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3"/>
                                        </p:tgtEl>
                                        <p:attrNameLst>
                                          <p:attrName>style.visibility</p:attrName>
                                        </p:attrNameLst>
                                      </p:cBhvr>
                                      <p:to>
                                        <p:strVal val="visible"/>
                                      </p:to>
                                    </p:set>
                                    <p:animEffect transition="in" filter="fade">
                                      <p:cBhvr>
                                        <p:cTn id="22" dur="1000"/>
                                        <p:tgtEl>
                                          <p:spTgt spid="4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0"/>
                                        </p:tgtEl>
                                        <p:attrNameLst>
                                          <p:attrName>style.visibility</p:attrName>
                                        </p:attrNameLst>
                                      </p:cBhvr>
                                      <p:to>
                                        <p:strVal val="visible"/>
                                      </p:to>
                                    </p:set>
                                    <p:animEffect transition="in" filter="fade">
                                      <p:cBhvr>
                                        <p:cTn id="27" dur="1000"/>
                                        <p:tgtEl>
                                          <p:spTgt spid="4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4"/>
                                        </p:tgtEl>
                                        <p:attrNameLst>
                                          <p:attrName>style.visibility</p:attrName>
                                        </p:attrNameLst>
                                      </p:cBhvr>
                                      <p:to>
                                        <p:strVal val="visible"/>
                                      </p:to>
                                    </p:set>
                                    <p:animEffect transition="in" filter="fade">
                                      <p:cBhvr>
                                        <p:cTn id="32" dur="1000"/>
                                        <p:tgtEl>
                                          <p:spTgt spid="4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6"/>
                                        </p:tgtEl>
                                        <p:attrNameLst>
                                          <p:attrName>style.visibility</p:attrName>
                                        </p:attrNameLst>
                                      </p:cBhvr>
                                      <p:to>
                                        <p:strVal val="visible"/>
                                      </p:to>
                                    </p:set>
                                    <p:animEffect transition="in" filter="fade">
                                      <p:cBhvr>
                                        <p:cTn id="37" dur="1000"/>
                                        <p:tgtEl>
                                          <p:spTgt spid="42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2"/>
                                        </p:tgtEl>
                                        <p:attrNameLst>
                                          <p:attrName>style.visibility</p:attrName>
                                        </p:attrNameLst>
                                      </p:cBhvr>
                                      <p:to>
                                        <p:strVal val="visible"/>
                                      </p:to>
                                    </p:set>
                                    <p:animEffect transition="in" filter="fade">
                                      <p:cBhvr>
                                        <p:cTn id="42" dur="1000"/>
                                        <p:tgtEl>
                                          <p:spTgt spid="4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31"/>
                                        </p:tgtEl>
                                        <p:attrNameLst>
                                          <p:attrName>style.visibility</p:attrName>
                                        </p:attrNameLst>
                                      </p:cBhvr>
                                      <p:to>
                                        <p:strVal val="visible"/>
                                      </p:to>
                                    </p:set>
                                    <p:animEffect transition="in" filter="fade">
                                      <p:cBhvr>
                                        <p:cTn id="47" dur="1000"/>
                                        <p:tgtEl>
                                          <p:spTgt spid="4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35"/>
                                        </p:tgtEl>
                                        <p:attrNameLst>
                                          <p:attrName>style.visibility</p:attrName>
                                        </p:attrNameLst>
                                      </p:cBhvr>
                                      <p:to>
                                        <p:strVal val="visible"/>
                                      </p:to>
                                    </p:set>
                                    <p:animEffect transition="in" filter="fade">
                                      <p:cBhvr>
                                        <p:cTn id="52" dur="1000"/>
                                        <p:tgtEl>
                                          <p:spTgt spid="43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24"/>
                                        </p:tgtEl>
                                        <p:attrNameLst>
                                          <p:attrName>style.visibility</p:attrName>
                                        </p:attrNameLst>
                                      </p:cBhvr>
                                      <p:to>
                                        <p:strVal val="visible"/>
                                      </p:to>
                                    </p:set>
                                    <p:animEffect transition="in" filter="fade">
                                      <p:cBhvr>
                                        <p:cTn id="57" dur="1000"/>
                                        <p:tgtEl>
                                          <p:spTgt spid="4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6"/>
                                        </p:tgtEl>
                                        <p:attrNameLst>
                                          <p:attrName>style.visibility</p:attrName>
                                        </p:attrNameLst>
                                      </p:cBhvr>
                                      <p:to>
                                        <p:strVal val="visible"/>
                                      </p:to>
                                    </p:set>
                                    <p:animEffect transition="in" filter="fade">
                                      <p:cBhvr>
                                        <p:cTn id="62" dur="1000"/>
                                        <p:tgtEl>
                                          <p:spTgt spid="43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25"/>
                                        </p:tgtEl>
                                        <p:attrNameLst>
                                          <p:attrName>style.visibility</p:attrName>
                                        </p:attrNameLst>
                                      </p:cBhvr>
                                      <p:to>
                                        <p:strVal val="visible"/>
                                      </p:to>
                                    </p:set>
                                    <p:animEffect transition="in" filter="fade">
                                      <p:cBhvr>
                                        <p:cTn id="67" dur="1000"/>
                                        <p:tgtEl>
                                          <p:spTgt spid="4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39"/>
                                        </p:tgtEl>
                                        <p:attrNameLst>
                                          <p:attrName>style.visibility</p:attrName>
                                        </p:attrNameLst>
                                      </p:cBhvr>
                                      <p:to>
                                        <p:strVal val="visible"/>
                                      </p:to>
                                    </p:set>
                                    <p:animEffect transition="in" filter="fade">
                                      <p:cBhvr>
                                        <p:cTn id="72" dur="1000"/>
                                        <p:tgtEl>
                                          <p:spTgt spid="43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37"/>
                                        </p:tgtEl>
                                        <p:attrNameLst>
                                          <p:attrName>style.visibility</p:attrName>
                                        </p:attrNameLst>
                                      </p:cBhvr>
                                      <p:to>
                                        <p:strVal val="visible"/>
                                      </p:to>
                                    </p:set>
                                    <p:animEffect transition="in" filter="fade">
                                      <p:cBhvr>
                                        <p:cTn id="77" dur="1000"/>
                                        <p:tgtEl>
                                          <p:spTgt spid="43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440"/>
                                        </p:tgtEl>
                                        <p:attrNameLst>
                                          <p:attrName>style.visibility</p:attrName>
                                        </p:attrNameLst>
                                      </p:cBhvr>
                                      <p:to>
                                        <p:strVal val="visible"/>
                                      </p:to>
                                    </p:set>
                                    <p:animEffect transition="in" filter="fade">
                                      <p:cBhvr>
                                        <p:cTn id="82" dur="1000"/>
                                        <p:tgtEl>
                                          <p:spTgt spid="44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438"/>
                                        </p:tgtEl>
                                        <p:attrNameLst>
                                          <p:attrName>style.visibility</p:attrName>
                                        </p:attrNameLst>
                                      </p:cBhvr>
                                      <p:to>
                                        <p:strVal val="visible"/>
                                      </p:to>
                                    </p:set>
                                    <p:animEffect transition="in" filter="fade">
                                      <p:cBhvr>
                                        <p:cTn id="87" dur="1000"/>
                                        <p:tgtEl>
                                          <p:spTgt spid="43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423"/>
                                        </p:tgtEl>
                                        <p:attrNameLst>
                                          <p:attrName>style.visibility</p:attrName>
                                        </p:attrNameLst>
                                      </p:cBhvr>
                                      <p:to>
                                        <p:strVal val="visible"/>
                                      </p:to>
                                    </p:set>
                                    <p:animEffect transition="in" filter="fade">
                                      <p:cBhvr>
                                        <p:cTn id="92" dur="900"/>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5000"/>
              <a:buFont typeface="Calibri"/>
              <a:buNone/>
            </a:pPr>
            <a:r>
              <a:rPr lang="es-ES"/>
              <a:t>Grafos</a:t>
            </a:r>
            <a:endParaRPr/>
          </a:p>
        </p:txBody>
      </p:sp>
      <p:sp>
        <p:nvSpPr>
          <p:cNvPr id="123" name="Google Shape;123;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280"/>
              <a:buChar char="⚫"/>
            </a:pPr>
            <a:r>
              <a:rPr lang="es-ES" sz="2400"/>
              <a:t>Un </a:t>
            </a:r>
            <a:r>
              <a:rPr lang="es-ES" sz="2400" b="1"/>
              <a:t>grafo</a:t>
            </a:r>
            <a:r>
              <a:rPr lang="es-ES" sz="2400"/>
              <a:t> (</a:t>
            </a:r>
            <a:r>
              <a:rPr lang="es-ES" sz="2400" i="1" u="sng"/>
              <a:t>graph</a:t>
            </a:r>
            <a:r>
              <a:rPr lang="es-ES" sz="2400"/>
              <a:t>) es una estructura de datos que consta de un conjunto finito de nodos “</a:t>
            </a:r>
            <a:r>
              <a:rPr lang="es-ES" sz="2400" i="1"/>
              <a:t>V” (</a:t>
            </a:r>
            <a:r>
              <a:rPr lang="es-ES" sz="2400" i="1" u="sng"/>
              <a:t>vertex</a:t>
            </a:r>
            <a:r>
              <a:rPr lang="es-ES" sz="2400" i="1"/>
              <a:t>)</a:t>
            </a:r>
            <a:r>
              <a:rPr lang="es-ES" sz="2400"/>
              <a:t> y unas relaciones “</a:t>
            </a:r>
            <a:r>
              <a:rPr lang="es-ES" sz="2400" i="1"/>
              <a:t>E” </a:t>
            </a:r>
            <a:r>
              <a:rPr lang="es-ES" sz="2400"/>
              <a:t>(</a:t>
            </a:r>
            <a:r>
              <a:rPr lang="es-ES" sz="2400" i="1" u="sng"/>
              <a:t>edge</a:t>
            </a:r>
            <a:r>
              <a:rPr lang="es-ES" sz="2400"/>
              <a:t>) entre los nodos que lo componen.</a:t>
            </a:r>
            <a:br>
              <a:rPr lang="es-ES" sz="2400"/>
            </a:br>
            <a:endParaRPr sz="2400"/>
          </a:p>
          <a:p>
            <a:pPr marL="640080" lvl="1" indent="-246888" algn="l" rtl="0">
              <a:lnSpc>
                <a:spcPct val="90000"/>
              </a:lnSpc>
              <a:spcBef>
                <a:spcPts val="480"/>
              </a:spcBef>
              <a:spcAft>
                <a:spcPts val="0"/>
              </a:spcAft>
              <a:buSzPts val="2040"/>
              <a:buChar char="⚫"/>
            </a:pPr>
            <a:r>
              <a:rPr lang="es-ES"/>
              <a:t>Sirven para estudiar tanto la estructura de Internet, como una red de autopistas, la red de amigos en Facebook o hasta como interactúan las partículas elementales.</a:t>
            </a:r>
            <a:endParaRPr/>
          </a:p>
          <a:p>
            <a:pPr marL="640080" lvl="1" indent="-214503" algn="l" rtl="0">
              <a:lnSpc>
                <a:spcPct val="90000"/>
              </a:lnSpc>
              <a:spcBef>
                <a:spcPts val="480"/>
              </a:spcBef>
              <a:spcAft>
                <a:spcPts val="0"/>
              </a:spcAft>
              <a:buSzPts val="1530"/>
              <a:buChar char="⚫"/>
            </a:pPr>
            <a:r>
              <a:rPr lang="es-ES"/>
              <a:t>Creado por Euler, para solucionar </a:t>
            </a:r>
            <a:br>
              <a:rPr lang="es-ES"/>
            </a:br>
            <a:r>
              <a:rPr lang="es-ES"/>
              <a:t>un problema de interconexión de </a:t>
            </a:r>
            <a:br>
              <a:rPr lang="es-ES"/>
            </a:br>
            <a:r>
              <a:rPr lang="es-ES"/>
              <a:t>Puentes en Köenigsberg.</a:t>
            </a:r>
            <a:endParaRPr/>
          </a:p>
        </p:txBody>
      </p:sp>
      <p:pic>
        <p:nvPicPr>
          <p:cNvPr id="124" name="Google Shape;124;p4"/>
          <p:cNvPicPr preferRelativeResize="0"/>
          <p:nvPr/>
        </p:nvPicPr>
        <p:blipFill rotWithShape="1">
          <a:blip r:embed="rId3">
            <a:alphaModFix/>
          </a:blip>
          <a:srcRect l="-8650" r="8650"/>
          <a:stretch/>
        </p:blipFill>
        <p:spPr>
          <a:xfrm>
            <a:off x="6387019" y="4726525"/>
            <a:ext cx="2299775" cy="1598075"/>
          </a:xfrm>
          <a:prstGeom prst="rect">
            <a:avLst/>
          </a:prstGeom>
          <a:noFill/>
          <a:ln w="19050"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5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500"/>
                                        <p:tgtEl>
                                          <p:spTgt spid="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lnSpc>
                <a:spcPct val="100000"/>
              </a:lnSpc>
              <a:spcBef>
                <a:spcPts val="0"/>
              </a:spcBef>
              <a:spcAft>
                <a:spcPts val="0"/>
              </a:spcAft>
              <a:buClr>
                <a:srgbClr val="4CE0EA"/>
              </a:buClr>
              <a:buSzPts val="5600"/>
              <a:buFont typeface="Calibri"/>
              <a:buNone/>
            </a:pPr>
            <a:r>
              <a:rPr lang="es-ES"/>
              <a:t>Fin</a:t>
            </a:r>
            <a:endParaRPr/>
          </a:p>
        </p:txBody>
      </p:sp>
      <p:sp>
        <p:nvSpPr>
          <p:cNvPr id="447" name="Google Shape;447;p4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lnSpc>
                <a:spcPct val="100000"/>
              </a:lnSpc>
              <a:spcBef>
                <a:spcPts val="0"/>
              </a:spcBef>
              <a:spcAft>
                <a:spcPts val="0"/>
              </a:spcAft>
              <a:buSzPts val="2470"/>
              <a:buNone/>
            </a:pPr>
            <a:r>
              <a:rPr lang="es-ES"/>
              <a:t>Dudas, consultas, sugerencias?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87d0b50373_4_15"/>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5" i="1"/>
              <a:t>A nivel matemático se puede definir a un </a:t>
            </a:r>
            <a:r>
              <a:rPr lang="es-ES" sz="2405" b="1" i="1"/>
              <a:t>Grafo</a:t>
            </a:r>
            <a:r>
              <a:rPr lang="es-ES" sz="2405" i="1"/>
              <a:t> (G) como un conjunto finito y no vacío de elementos llamados </a:t>
            </a:r>
            <a:r>
              <a:rPr lang="es-ES" sz="2405" b="1" i="1"/>
              <a:t>Vértices</a:t>
            </a:r>
            <a:r>
              <a:rPr lang="es-ES" sz="2405" i="1"/>
              <a:t> (V) y pares ordenados o desordenados de elementos llamados </a:t>
            </a:r>
            <a:r>
              <a:rPr lang="es-ES" sz="2405" b="1" i="1"/>
              <a:t>Aristas</a:t>
            </a:r>
            <a:r>
              <a:rPr lang="es-ES" sz="2405" i="1"/>
              <a:t> (E)</a:t>
            </a:r>
            <a:r>
              <a:rPr lang="es-ES" sz="2405"/>
              <a:t>.</a:t>
            </a:r>
            <a:endParaRPr sz="2405"/>
          </a:p>
          <a:p>
            <a:pPr marL="274320" lvl="0" indent="-274320" algn="just" rtl="0">
              <a:lnSpc>
                <a:spcPct val="100000"/>
              </a:lnSpc>
              <a:spcBef>
                <a:spcPts val="481"/>
              </a:spcBef>
              <a:spcAft>
                <a:spcPts val="0"/>
              </a:spcAft>
              <a:buSzPts val="2285"/>
              <a:buFont typeface="Constantia"/>
              <a:buNone/>
            </a:pPr>
            <a:endParaRPr sz="2405"/>
          </a:p>
          <a:p>
            <a:pPr marL="274320" lvl="0" indent="-274320" algn="just" rtl="0">
              <a:lnSpc>
                <a:spcPct val="100000"/>
              </a:lnSpc>
              <a:spcBef>
                <a:spcPts val="481"/>
              </a:spcBef>
              <a:spcAft>
                <a:spcPts val="0"/>
              </a:spcAft>
              <a:buSzPts val="2285"/>
              <a:buFont typeface="Constantia"/>
              <a:buNone/>
            </a:pPr>
            <a:r>
              <a:rPr lang="es-ES" sz="2405"/>
              <a:t>Es decir: </a:t>
            </a:r>
            <a:endParaRPr sz="2405"/>
          </a:p>
          <a:p>
            <a:pPr marL="457200" lvl="0" indent="-381317" algn="just" rtl="0">
              <a:lnSpc>
                <a:spcPct val="100000"/>
              </a:lnSpc>
              <a:spcBef>
                <a:spcPts val="481"/>
              </a:spcBef>
              <a:spcAft>
                <a:spcPts val="0"/>
              </a:spcAft>
              <a:buClr>
                <a:srgbClr val="4A86E8"/>
              </a:buClr>
              <a:buSzPts val="2405"/>
              <a:buChar char="❏"/>
            </a:pPr>
            <a:r>
              <a:rPr lang="es-ES" sz="2405"/>
              <a:t>Donde e ∈ E tiene forma {u, v}, donde u, v ∈ V y u ≠ v ≠ ∅</a:t>
            </a:r>
            <a:endParaRPr sz="2405"/>
          </a:p>
          <a:p>
            <a:pPr marL="274320" lvl="0" indent="-274320" algn="just" rtl="0">
              <a:lnSpc>
                <a:spcPct val="100000"/>
              </a:lnSpc>
              <a:spcBef>
                <a:spcPts val="481"/>
              </a:spcBef>
              <a:spcAft>
                <a:spcPts val="0"/>
              </a:spcAft>
              <a:buSzPts val="2285"/>
              <a:buFont typeface="Constantia"/>
              <a:buNone/>
            </a:pPr>
            <a:endParaRPr sz="2405"/>
          </a:p>
          <a:p>
            <a:pPr marL="274320" lvl="0" indent="-274320" algn="just" rtl="0">
              <a:lnSpc>
                <a:spcPct val="100000"/>
              </a:lnSpc>
              <a:spcBef>
                <a:spcPts val="481"/>
              </a:spcBef>
              <a:spcAft>
                <a:spcPts val="0"/>
              </a:spcAft>
              <a:buSzPts val="2285"/>
              <a:buFont typeface="Constantia"/>
              <a:buNone/>
            </a:pPr>
            <a:r>
              <a:rPr lang="es-ES" sz="2405"/>
              <a:t>Entonces nuestro grafo representa la forma en que se relacionan binariamente entre sí los elementos dentro de él:</a:t>
            </a:r>
            <a:endParaRPr sz="2405"/>
          </a:p>
          <a:p>
            <a:pPr marL="457200" lvl="0" indent="-381317" algn="just" rtl="0">
              <a:lnSpc>
                <a:spcPct val="100000"/>
              </a:lnSpc>
              <a:spcBef>
                <a:spcPts val="481"/>
              </a:spcBef>
              <a:spcAft>
                <a:spcPts val="0"/>
              </a:spcAft>
              <a:buClr>
                <a:srgbClr val="4A86E8"/>
              </a:buClr>
              <a:buSzPts val="2405"/>
              <a:buChar char="❏"/>
            </a:pPr>
            <a:r>
              <a:rPr lang="es-ES" sz="2405"/>
              <a:t>G = (V, E)</a:t>
            </a:r>
            <a:endParaRPr sz="2405"/>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p:txBody>
      </p:sp>
      <p:sp>
        <p:nvSpPr>
          <p:cNvPr id="130" name="Google Shape;130;g87d0b50373_4_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87d0b50373_4_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Ejemplos</a:t>
            </a:r>
            <a:endParaRPr sz="4000"/>
          </a:p>
        </p:txBody>
      </p:sp>
      <p:sp>
        <p:nvSpPr>
          <p:cNvPr id="136" name="Google Shape;136;g87d0b50373_4_21"/>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481"/>
              </a:spcBef>
              <a:spcAft>
                <a:spcPts val="0"/>
              </a:spcAft>
              <a:buSzPts val="1710"/>
              <a:buNone/>
            </a:pPr>
            <a:r>
              <a:rPr lang="es-ES" sz="2405"/>
              <a:t>Entonces si G = (V, E):</a:t>
            </a:r>
            <a:endParaRPr sz="2405"/>
          </a:p>
          <a:p>
            <a:pPr marL="914400" lvl="0" indent="-355600" algn="just" rtl="0">
              <a:lnSpc>
                <a:spcPct val="100000"/>
              </a:lnSpc>
              <a:spcBef>
                <a:spcPts val="481"/>
              </a:spcBef>
              <a:spcAft>
                <a:spcPts val="0"/>
              </a:spcAft>
              <a:buClr>
                <a:srgbClr val="4A86E8"/>
              </a:buClr>
              <a:buSzPts val="2000"/>
              <a:buChar char="➔"/>
            </a:pPr>
            <a:r>
              <a:rPr lang="es-ES" sz="2000"/>
              <a:t>V = 4</a:t>
            </a:r>
            <a:endParaRPr sz="2000"/>
          </a:p>
          <a:p>
            <a:pPr marL="914400" lvl="0" indent="-355600" algn="just" rtl="0">
              <a:lnSpc>
                <a:spcPct val="100000"/>
              </a:lnSpc>
              <a:spcBef>
                <a:spcPts val="0"/>
              </a:spcBef>
              <a:spcAft>
                <a:spcPts val="0"/>
              </a:spcAft>
              <a:buClr>
                <a:srgbClr val="4A86E8"/>
              </a:buClr>
              <a:buSzPts val="2000"/>
              <a:buChar char="➔"/>
            </a:pPr>
            <a:r>
              <a:rPr lang="es-ES" sz="2000"/>
              <a:t>E = 5</a:t>
            </a:r>
            <a:endParaRPr sz="2000"/>
          </a:p>
          <a:p>
            <a:pPr marL="914400" lvl="0" indent="-355600" algn="just" rtl="0">
              <a:lnSpc>
                <a:spcPct val="100000"/>
              </a:lnSpc>
              <a:spcBef>
                <a:spcPts val="0"/>
              </a:spcBef>
              <a:spcAft>
                <a:spcPts val="0"/>
              </a:spcAft>
              <a:buClr>
                <a:srgbClr val="4A86E8"/>
              </a:buClr>
              <a:buSzPts val="2000"/>
              <a:buChar char="-"/>
            </a:pPr>
            <a:r>
              <a:rPr lang="es-ES" sz="2000"/>
              <a:t>V = { </a:t>
            </a:r>
            <a:r>
              <a:rPr lang="es-ES" sz="2000" i="1"/>
              <a:t>A, B, C, D </a:t>
            </a:r>
            <a:r>
              <a:rPr lang="es-ES" sz="2000"/>
              <a:t>}</a:t>
            </a:r>
            <a:endParaRPr sz="2000"/>
          </a:p>
          <a:p>
            <a:pPr marL="914400" lvl="0" indent="-355600" algn="just" rtl="0">
              <a:lnSpc>
                <a:spcPct val="100000"/>
              </a:lnSpc>
              <a:spcBef>
                <a:spcPts val="0"/>
              </a:spcBef>
              <a:spcAft>
                <a:spcPts val="0"/>
              </a:spcAft>
              <a:buClr>
                <a:srgbClr val="4A86E8"/>
              </a:buClr>
              <a:buSzPts val="2000"/>
              <a:buChar char="-"/>
            </a:pPr>
            <a:r>
              <a:rPr lang="es-ES" sz="2000"/>
              <a:t>E = { (</a:t>
            </a:r>
            <a:r>
              <a:rPr lang="es-ES" sz="2000" i="1"/>
              <a:t>A, B), (A, C), (A,D), </a:t>
            </a:r>
            <a:br>
              <a:rPr lang="es-ES" sz="2000" i="1"/>
            </a:br>
            <a:r>
              <a:rPr lang="es-ES" sz="2000" i="1"/>
              <a:t>	  (B, D), (C, D)</a:t>
            </a:r>
            <a:r>
              <a:rPr lang="es-ES" sz="2000"/>
              <a:t> }</a:t>
            </a:r>
            <a:endParaRPr sz="2000"/>
          </a:p>
          <a:p>
            <a:pPr marL="0" lvl="0" indent="0" algn="just" rtl="0">
              <a:lnSpc>
                <a:spcPct val="100000"/>
              </a:lnSpc>
              <a:spcBef>
                <a:spcPts val="481"/>
              </a:spcBef>
              <a:spcAft>
                <a:spcPts val="0"/>
              </a:spcAft>
              <a:buSzPts val="1710"/>
              <a:buNone/>
            </a:pPr>
            <a:endParaRPr sz="2004"/>
          </a:p>
          <a:p>
            <a:pPr marL="0" lvl="0" indent="0" algn="just" rtl="0">
              <a:lnSpc>
                <a:spcPct val="100000"/>
              </a:lnSpc>
              <a:spcBef>
                <a:spcPts val="481"/>
              </a:spcBef>
              <a:spcAft>
                <a:spcPts val="0"/>
              </a:spcAft>
              <a:buSzPts val="1710"/>
              <a:buNone/>
            </a:pPr>
            <a:endParaRPr sz="2004"/>
          </a:p>
          <a:p>
            <a:pPr marL="914400" lvl="0" indent="-355600" algn="just" rtl="0">
              <a:lnSpc>
                <a:spcPct val="100000"/>
              </a:lnSpc>
              <a:spcBef>
                <a:spcPts val="481"/>
              </a:spcBef>
              <a:spcAft>
                <a:spcPts val="0"/>
              </a:spcAft>
              <a:buClr>
                <a:srgbClr val="4A86E8"/>
              </a:buClr>
              <a:buSzPts val="2000"/>
              <a:buChar char="➔"/>
            </a:pPr>
            <a:r>
              <a:rPr lang="es-ES" sz="2000"/>
              <a:t>V = 3</a:t>
            </a:r>
            <a:endParaRPr sz="2000"/>
          </a:p>
          <a:p>
            <a:pPr marL="914400" lvl="0" indent="-355600" algn="just" rtl="0">
              <a:lnSpc>
                <a:spcPct val="100000"/>
              </a:lnSpc>
              <a:spcBef>
                <a:spcPts val="0"/>
              </a:spcBef>
              <a:spcAft>
                <a:spcPts val="0"/>
              </a:spcAft>
              <a:buClr>
                <a:srgbClr val="4A86E8"/>
              </a:buClr>
              <a:buSzPts val="2000"/>
              <a:buChar char="➔"/>
            </a:pPr>
            <a:r>
              <a:rPr lang="es-ES" sz="2000"/>
              <a:t>E = 2</a:t>
            </a:r>
            <a:endParaRPr sz="2000"/>
          </a:p>
          <a:p>
            <a:pPr marL="914400" lvl="0" indent="-355600" algn="just" rtl="0">
              <a:lnSpc>
                <a:spcPct val="100000"/>
              </a:lnSpc>
              <a:spcBef>
                <a:spcPts val="0"/>
              </a:spcBef>
              <a:spcAft>
                <a:spcPts val="0"/>
              </a:spcAft>
              <a:buClr>
                <a:srgbClr val="4A86E8"/>
              </a:buClr>
              <a:buSzPts val="2000"/>
              <a:buChar char="-"/>
            </a:pPr>
            <a:r>
              <a:rPr lang="es-ES" sz="2000"/>
              <a:t>V = {</a:t>
            </a:r>
            <a:r>
              <a:rPr lang="es-ES" sz="2000" i="1"/>
              <a:t> A, B, C</a:t>
            </a:r>
            <a:r>
              <a:rPr lang="es-ES" sz="2000"/>
              <a:t> }</a:t>
            </a:r>
            <a:endParaRPr sz="2000"/>
          </a:p>
          <a:p>
            <a:pPr marL="914400" lvl="0" indent="-355600" algn="just" rtl="0">
              <a:lnSpc>
                <a:spcPct val="100000"/>
              </a:lnSpc>
              <a:spcBef>
                <a:spcPts val="0"/>
              </a:spcBef>
              <a:spcAft>
                <a:spcPts val="0"/>
              </a:spcAft>
              <a:buClr>
                <a:srgbClr val="4A86E8"/>
              </a:buClr>
              <a:buSzPts val="2000"/>
              <a:buChar char="-"/>
            </a:pPr>
            <a:r>
              <a:rPr lang="es-ES" sz="2000"/>
              <a:t>E = { </a:t>
            </a:r>
            <a:r>
              <a:rPr lang="es-ES" sz="2000" i="1"/>
              <a:t>(A, B), (B, C) </a:t>
            </a:r>
            <a:r>
              <a:rPr lang="es-ES" sz="2000"/>
              <a:t>}</a:t>
            </a:r>
            <a:endParaRPr sz="2000"/>
          </a:p>
        </p:txBody>
      </p:sp>
      <p:sp>
        <p:nvSpPr>
          <p:cNvPr id="137" name="Google Shape;137;g87d0b50373_4_21"/>
          <p:cNvSpPr/>
          <p:nvPr/>
        </p:nvSpPr>
        <p:spPr>
          <a:xfrm>
            <a:off x="5230150" y="2769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38" name="Google Shape;138;g87d0b50373_4_21"/>
          <p:cNvSpPr/>
          <p:nvPr/>
        </p:nvSpPr>
        <p:spPr>
          <a:xfrm>
            <a:off x="6431075" y="19354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139" name="Google Shape;139;g87d0b50373_4_21"/>
          <p:cNvSpPr/>
          <p:nvPr/>
        </p:nvSpPr>
        <p:spPr>
          <a:xfrm>
            <a:off x="7632000" y="2769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140" name="Google Shape;140;g87d0b50373_4_21"/>
          <p:cNvSpPr/>
          <p:nvPr/>
        </p:nvSpPr>
        <p:spPr>
          <a:xfrm>
            <a:off x="6431075" y="37062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cxnSp>
        <p:nvCxnSpPr>
          <p:cNvPr id="141" name="Google Shape;141;g87d0b50373_4_21"/>
          <p:cNvCxnSpPr>
            <a:stCxn id="137" idx="7"/>
            <a:endCxn id="138" idx="3"/>
          </p:cNvCxnSpPr>
          <p:nvPr/>
        </p:nvCxnSpPr>
        <p:spPr>
          <a:xfrm rot="10800000" flipH="1">
            <a:off x="5650354" y="2417359"/>
            <a:ext cx="852900" cy="434700"/>
          </a:xfrm>
          <a:prstGeom prst="straightConnector1">
            <a:avLst/>
          </a:prstGeom>
          <a:noFill/>
          <a:ln w="9525" cap="flat" cmpd="sng">
            <a:solidFill>
              <a:schemeClr val="dk2"/>
            </a:solidFill>
            <a:prstDash val="solid"/>
            <a:round/>
            <a:headEnd type="none" w="sm" len="sm"/>
            <a:tailEnd type="none" w="sm" len="sm"/>
          </a:ln>
        </p:spPr>
      </p:cxnSp>
      <p:cxnSp>
        <p:nvCxnSpPr>
          <p:cNvPr id="142" name="Google Shape;142;g87d0b50373_4_21"/>
          <p:cNvCxnSpPr>
            <a:stCxn id="137" idx="5"/>
            <a:endCxn id="140" idx="1"/>
          </p:cNvCxnSpPr>
          <p:nvPr/>
        </p:nvCxnSpPr>
        <p:spPr>
          <a:xfrm>
            <a:off x="5650354" y="3251291"/>
            <a:ext cx="852900" cy="537600"/>
          </a:xfrm>
          <a:prstGeom prst="straightConnector1">
            <a:avLst/>
          </a:prstGeom>
          <a:noFill/>
          <a:ln w="9525" cap="flat" cmpd="sng">
            <a:solidFill>
              <a:schemeClr val="dk2"/>
            </a:solidFill>
            <a:prstDash val="solid"/>
            <a:round/>
            <a:headEnd type="none" w="sm" len="sm"/>
            <a:tailEnd type="none" w="sm" len="sm"/>
          </a:ln>
        </p:spPr>
      </p:cxnSp>
      <p:cxnSp>
        <p:nvCxnSpPr>
          <p:cNvPr id="143" name="Google Shape;143;g87d0b50373_4_21"/>
          <p:cNvCxnSpPr>
            <a:stCxn id="139" idx="1"/>
            <a:endCxn id="138" idx="5"/>
          </p:cNvCxnSpPr>
          <p:nvPr/>
        </p:nvCxnSpPr>
        <p:spPr>
          <a:xfrm rot="10800000">
            <a:off x="6851196" y="2417359"/>
            <a:ext cx="852900" cy="434700"/>
          </a:xfrm>
          <a:prstGeom prst="straightConnector1">
            <a:avLst/>
          </a:prstGeom>
          <a:noFill/>
          <a:ln w="9525" cap="flat" cmpd="sng">
            <a:solidFill>
              <a:schemeClr val="dk2"/>
            </a:solidFill>
            <a:prstDash val="solid"/>
            <a:round/>
            <a:headEnd type="none" w="sm" len="sm"/>
            <a:tailEnd type="none" w="sm" len="sm"/>
          </a:ln>
        </p:spPr>
      </p:cxnSp>
      <p:cxnSp>
        <p:nvCxnSpPr>
          <p:cNvPr id="144" name="Google Shape;144;g87d0b50373_4_21"/>
          <p:cNvCxnSpPr>
            <a:stCxn id="140" idx="7"/>
            <a:endCxn id="139" idx="3"/>
          </p:cNvCxnSpPr>
          <p:nvPr/>
        </p:nvCxnSpPr>
        <p:spPr>
          <a:xfrm rot="10800000" flipH="1">
            <a:off x="6851279" y="3251359"/>
            <a:ext cx="852900" cy="537600"/>
          </a:xfrm>
          <a:prstGeom prst="straightConnector1">
            <a:avLst/>
          </a:prstGeom>
          <a:noFill/>
          <a:ln w="9525" cap="flat" cmpd="sng">
            <a:solidFill>
              <a:schemeClr val="dk2"/>
            </a:solidFill>
            <a:prstDash val="solid"/>
            <a:round/>
            <a:headEnd type="none" w="sm" len="sm"/>
            <a:tailEnd type="none" w="sm" len="sm"/>
          </a:ln>
        </p:spPr>
      </p:cxnSp>
      <p:cxnSp>
        <p:nvCxnSpPr>
          <p:cNvPr id="145" name="Google Shape;145;g87d0b50373_4_21"/>
          <p:cNvCxnSpPr>
            <a:stCxn id="140" idx="0"/>
            <a:endCxn id="138" idx="4"/>
          </p:cNvCxnSpPr>
          <p:nvPr/>
        </p:nvCxnSpPr>
        <p:spPr>
          <a:xfrm rot="10800000">
            <a:off x="6677225" y="2499975"/>
            <a:ext cx="0" cy="1206300"/>
          </a:xfrm>
          <a:prstGeom prst="straightConnector1">
            <a:avLst/>
          </a:prstGeom>
          <a:noFill/>
          <a:ln w="9525" cap="flat" cmpd="sng">
            <a:solidFill>
              <a:schemeClr val="dk2"/>
            </a:solidFill>
            <a:prstDash val="solid"/>
            <a:round/>
            <a:headEnd type="none" w="sm" len="sm"/>
            <a:tailEnd type="none" w="sm" len="sm"/>
          </a:ln>
        </p:spPr>
      </p:cxnSp>
      <p:sp>
        <p:nvSpPr>
          <p:cNvPr id="146" name="Google Shape;146;g87d0b50373_4_21"/>
          <p:cNvSpPr/>
          <p:nvPr/>
        </p:nvSpPr>
        <p:spPr>
          <a:xfrm>
            <a:off x="5370550" y="52758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47" name="Google Shape;147;g87d0b50373_4_21"/>
          <p:cNvSpPr/>
          <p:nvPr/>
        </p:nvSpPr>
        <p:spPr>
          <a:xfrm>
            <a:off x="7031500" y="47112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148" name="Google Shape;148;g87d0b50373_4_21"/>
          <p:cNvSpPr/>
          <p:nvPr/>
        </p:nvSpPr>
        <p:spPr>
          <a:xfrm>
            <a:off x="6431075" y="60810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49" name="Google Shape;149;g87d0b50373_4_21"/>
          <p:cNvCxnSpPr>
            <a:stCxn id="146" idx="5"/>
            <a:endCxn id="148" idx="1"/>
          </p:cNvCxnSpPr>
          <p:nvPr/>
        </p:nvCxnSpPr>
        <p:spPr>
          <a:xfrm>
            <a:off x="5790754" y="5757741"/>
            <a:ext cx="712500" cy="405900"/>
          </a:xfrm>
          <a:prstGeom prst="straightConnector1">
            <a:avLst/>
          </a:prstGeom>
          <a:noFill/>
          <a:ln w="9525" cap="flat" cmpd="sng">
            <a:solidFill>
              <a:schemeClr val="dk2"/>
            </a:solidFill>
            <a:prstDash val="solid"/>
            <a:round/>
            <a:headEnd type="none" w="sm" len="sm"/>
            <a:tailEnd type="none" w="sm" len="sm"/>
          </a:ln>
        </p:spPr>
      </p:cxnSp>
      <p:cxnSp>
        <p:nvCxnSpPr>
          <p:cNvPr id="150" name="Google Shape;150;g87d0b50373_4_21"/>
          <p:cNvCxnSpPr>
            <a:stCxn id="146" idx="7"/>
            <a:endCxn id="147" idx="2"/>
          </p:cNvCxnSpPr>
          <p:nvPr/>
        </p:nvCxnSpPr>
        <p:spPr>
          <a:xfrm rot="10800000" flipH="1">
            <a:off x="5790754" y="4993409"/>
            <a:ext cx="1240800" cy="3651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7d0b50373_4_86"/>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481"/>
              </a:spcBef>
              <a:spcAft>
                <a:spcPts val="0"/>
              </a:spcAft>
              <a:buSzPts val="1710"/>
              <a:buNone/>
            </a:pPr>
            <a:r>
              <a:rPr lang="es-ES" sz="2405"/>
              <a:t>Sea un Grafo (G), se llama:</a:t>
            </a:r>
            <a:br>
              <a:rPr lang="es-ES" sz="2405"/>
            </a:br>
            <a:endParaRPr sz="1205"/>
          </a:p>
          <a:p>
            <a:pPr marL="457200" lvl="0" indent="-381317" algn="just" rtl="0">
              <a:lnSpc>
                <a:spcPct val="100000"/>
              </a:lnSpc>
              <a:spcBef>
                <a:spcPts val="481"/>
              </a:spcBef>
              <a:spcAft>
                <a:spcPts val="0"/>
              </a:spcAft>
              <a:buClr>
                <a:srgbClr val="4A86E8"/>
              </a:buClr>
              <a:buSzPts val="2405"/>
              <a:buChar char="❖"/>
            </a:pPr>
            <a:r>
              <a:rPr lang="es-ES" sz="2405" b="1" i="1"/>
              <a:t>Grado de un Nodo: </a:t>
            </a:r>
            <a:r>
              <a:rPr lang="es-ES" sz="2405" i="1"/>
              <a:t>Número de conexiones/relaciones que posee un nodo.</a:t>
            </a:r>
            <a:endParaRPr sz="2405" i="1"/>
          </a:p>
          <a:p>
            <a:pPr marL="457200" lvl="0" indent="-381317" algn="just" rtl="0">
              <a:lnSpc>
                <a:spcPct val="100000"/>
              </a:lnSpc>
              <a:spcBef>
                <a:spcPts val="0"/>
              </a:spcBef>
              <a:spcAft>
                <a:spcPts val="0"/>
              </a:spcAft>
              <a:buClr>
                <a:srgbClr val="4A86E8"/>
              </a:buClr>
              <a:buSzPts val="2405"/>
              <a:buChar char="❖"/>
            </a:pPr>
            <a:r>
              <a:rPr lang="es-ES" sz="2405" b="1" i="1"/>
              <a:t>Cadena: </a:t>
            </a:r>
            <a:r>
              <a:rPr lang="es-ES" sz="2405" i="1"/>
              <a:t>a toda sucesión finita alterna de Vértices (V) y Aristas (E).</a:t>
            </a:r>
            <a:endParaRPr sz="2405" i="1"/>
          </a:p>
          <a:p>
            <a:pPr marL="457200" lvl="0" indent="-381317" algn="just" rtl="0">
              <a:lnSpc>
                <a:spcPct val="100000"/>
              </a:lnSpc>
              <a:spcBef>
                <a:spcPts val="0"/>
              </a:spcBef>
              <a:spcAft>
                <a:spcPts val="0"/>
              </a:spcAft>
              <a:buClr>
                <a:srgbClr val="4A86E8"/>
              </a:buClr>
              <a:buSzPts val="2405"/>
              <a:buChar char="❖"/>
            </a:pPr>
            <a:r>
              <a:rPr lang="es-ES" sz="2405" b="1" i="1"/>
              <a:t>Cadena Cerrada:</a:t>
            </a:r>
            <a:r>
              <a:rPr lang="es-ES" sz="2405" i="1"/>
              <a:t> cadena en la que (V) inicial y final coinciden.</a:t>
            </a:r>
            <a:endParaRPr sz="2405" i="1"/>
          </a:p>
          <a:p>
            <a:pPr marL="457200" lvl="0" indent="-381317" algn="just" rtl="0">
              <a:lnSpc>
                <a:spcPct val="100000"/>
              </a:lnSpc>
              <a:spcBef>
                <a:spcPts val="0"/>
              </a:spcBef>
              <a:spcAft>
                <a:spcPts val="0"/>
              </a:spcAft>
              <a:buClr>
                <a:srgbClr val="4A86E8"/>
              </a:buClr>
              <a:buSzPts val="2405"/>
              <a:buChar char="❖"/>
            </a:pPr>
            <a:r>
              <a:rPr lang="es-ES" sz="2405" b="1" i="1"/>
              <a:t>Camino:</a:t>
            </a:r>
            <a:r>
              <a:rPr lang="es-ES" sz="2405" i="1"/>
              <a:t> cadena en la que no se repiten ni sus (V) ni sus (E)</a:t>
            </a:r>
            <a:r>
              <a:rPr lang="es-ES" sz="2405"/>
              <a:t>.</a:t>
            </a:r>
            <a:endParaRPr sz="2405"/>
          </a:p>
          <a:p>
            <a:pPr marL="457200" lvl="0" indent="-381317" algn="just" rtl="0">
              <a:lnSpc>
                <a:spcPct val="100000"/>
              </a:lnSpc>
              <a:spcBef>
                <a:spcPts val="0"/>
              </a:spcBef>
              <a:spcAft>
                <a:spcPts val="0"/>
              </a:spcAft>
              <a:buClr>
                <a:srgbClr val="4A86E8"/>
              </a:buClr>
              <a:buSzPts val="2405"/>
              <a:buChar char="❖"/>
            </a:pPr>
            <a:r>
              <a:rPr lang="es-ES" sz="2405" b="1" i="1"/>
              <a:t>Ciclo</a:t>
            </a:r>
            <a:r>
              <a:rPr lang="es-ES" sz="2405" i="1"/>
              <a:t>: cadena en la que no se repiten ni sus (V) ni sus (E), a excepción del (V) inicial y final</a:t>
            </a:r>
            <a:r>
              <a:rPr lang="es-ES" sz="2405"/>
              <a:t>.</a:t>
            </a:r>
            <a:endParaRPr sz="2405"/>
          </a:p>
          <a:p>
            <a:pPr marL="457200" lvl="0" indent="-381317" algn="just" rtl="0">
              <a:lnSpc>
                <a:spcPct val="100000"/>
              </a:lnSpc>
              <a:spcBef>
                <a:spcPts val="0"/>
              </a:spcBef>
              <a:spcAft>
                <a:spcPts val="0"/>
              </a:spcAft>
              <a:buClr>
                <a:srgbClr val="4A86E8"/>
              </a:buClr>
              <a:buSzPts val="2405"/>
              <a:buChar char="❖"/>
            </a:pPr>
            <a:r>
              <a:rPr lang="es-ES" sz="2405" b="1"/>
              <a:t>Longitud de la Cadena:</a:t>
            </a:r>
            <a:r>
              <a:rPr lang="es-ES" sz="2405"/>
              <a:t> Número de Aristas (E) que forman una cadena.</a:t>
            </a:r>
            <a:endParaRPr sz="2405"/>
          </a:p>
        </p:txBody>
      </p:sp>
      <p:sp>
        <p:nvSpPr>
          <p:cNvPr id="156" name="Google Shape;156;g87d0b50373_4_8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Conceptos Generales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7d0b50373_4_91"/>
          <p:cNvSpPr txBox="1">
            <a:spLocks noGrp="1"/>
          </p:cNvSpPr>
          <p:nvPr>
            <p:ph type="body" idx="1"/>
          </p:nvPr>
        </p:nvSpPr>
        <p:spPr>
          <a:xfrm>
            <a:off x="457200" y="1935475"/>
            <a:ext cx="4497735" cy="4727400"/>
          </a:xfrm>
          <a:prstGeom prst="rect">
            <a:avLst/>
          </a:prstGeom>
          <a:noFill/>
          <a:ln>
            <a:noFill/>
          </a:ln>
        </p:spPr>
        <p:txBody>
          <a:bodyPr spcFirstLastPara="1" wrap="square" lIns="91425" tIns="45700" rIns="91425" bIns="45700" anchor="t" anchorCtr="0">
            <a:noAutofit/>
          </a:bodyPr>
          <a:lstStyle/>
          <a:p>
            <a:pPr marL="457200" lvl="0" indent="-355917" algn="just" rtl="0">
              <a:lnSpc>
                <a:spcPct val="100000"/>
              </a:lnSpc>
              <a:spcBef>
                <a:spcPts val="481"/>
              </a:spcBef>
              <a:spcAft>
                <a:spcPts val="0"/>
              </a:spcAft>
              <a:buClr>
                <a:srgbClr val="4A86E8"/>
              </a:buClr>
              <a:buSzPts val="2005"/>
              <a:buChar char="❖"/>
            </a:pPr>
            <a:r>
              <a:rPr lang="es-ES" sz="2004" b="1" i="1"/>
              <a:t>Grado de un Nodo: </a:t>
            </a:r>
            <a:endParaRPr sz="2004" b="1" i="1"/>
          </a:p>
          <a:p>
            <a:pPr marL="914400" lvl="1" indent="-355917" algn="just" rtl="0">
              <a:lnSpc>
                <a:spcPct val="100000"/>
              </a:lnSpc>
              <a:spcBef>
                <a:spcPts val="0"/>
              </a:spcBef>
              <a:spcAft>
                <a:spcPts val="0"/>
              </a:spcAft>
              <a:buSzPts val="2005"/>
              <a:buChar char="➢"/>
            </a:pPr>
            <a:r>
              <a:rPr lang="es-ES" sz="2004" i="1"/>
              <a:t>A: 3</a:t>
            </a:r>
            <a:endParaRPr sz="2004" i="1"/>
          </a:p>
          <a:p>
            <a:pPr marL="914400" lvl="1" indent="-355917" algn="just" rtl="0">
              <a:lnSpc>
                <a:spcPct val="100000"/>
              </a:lnSpc>
              <a:spcBef>
                <a:spcPts val="0"/>
              </a:spcBef>
              <a:spcAft>
                <a:spcPts val="0"/>
              </a:spcAft>
              <a:buSzPts val="2005"/>
              <a:buChar char="➢"/>
            </a:pPr>
            <a:r>
              <a:rPr lang="es-ES" sz="2004" i="1"/>
              <a:t>B: 4</a:t>
            </a:r>
            <a:endParaRPr sz="2004" i="1"/>
          </a:p>
          <a:p>
            <a:pPr marL="914400" lvl="1" indent="-355917" algn="just" rtl="0">
              <a:lnSpc>
                <a:spcPct val="100000"/>
              </a:lnSpc>
              <a:spcBef>
                <a:spcPts val="0"/>
              </a:spcBef>
              <a:spcAft>
                <a:spcPts val="0"/>
              </a:spcAft>
              <a:buSzPts val="2005"/>
              <a:buChar char="➢"/>
            </a:pPr>
            <a:r>
              <a:rPr lang="es-ES" sz="2004" i="1"/>
              <a:t>D:3</a:t>
            </a:r>
            <a:endParaRPr sz="2004" i="1"/>
          </a:p>
          <a:p>
            <a:pPr marL="457200" lvl="0" indent="-355917" algn="just" rtl="0">
              <a:lnSpc>
                <a:spcPct val="100000"/>
              </a:lnSpc>
              <a:spcBef>
                <a:spcPts val="0"/>
              </a:spcBef>
              <a:spcAft>
                <a:spcPts val="0"/>
              </a:spcAft>
              <a:buClr>
                <a:srgbClr val="4A86E8"/>
              </a:buClr>
              <a:buSzPts val="2005"/>
              <a:buChar char="❖"/>
            </a:pPr>
            <a:r>
              <a:rPr lang="es-ES" sz="2004" b="1" i="1"/>
              <a:t>Cadena “C</a:t>
            </a:r>
            <a:r>
              <a:rPr lang="es-ES" sz="1504" b="1" i="1"/>
              <a:t>1</a:t>
            </a:r>
            <a:r>
              <a:rPr lang="es-ES" sz="2004" b="1" i="1"/>
              <a:t>”: </a:t>
            </a:r>
            <a:r>
              <a:rPr lang="es-ES" sz="2004" i="1"/>
              <a:t>{ (A, B), (B, C), (C, D), (D, B), (B, F) }</a:t>
            </a:r>
            <a:endParaRPr sz="2004" i="1"/>
          </a:p>
          <a:p>
            <a:pPr marL="457200" lvl="0" indent="-355917" algn="just" rtl="0">
              <a:lnSpc>
                <a:spcPct val="100000"/>
              </a:lnSpc>
              <a:spcBef>
                <a:spcPts val="0"/>
              </a:spcBef>
              <a:spcAft>
                <a:spcPts val="0"/>
              </a:spcAft>
              <a:buClr>
                <a:srgbClr val="4A86E8"/>
              </a:buClr>
              <a:buSzPts val="2005"/>
              <a:buChar char="❖"/>
            </a:pPr>
            <a:r>
              <a:rPr lang="es-ES" sz="2004" b="1" i="1"/>
              <a:t>Cadena Cerrada “C</a:t>
            </a:r>
            <a:r>
              <a:rPr lang="es-ES" sz="1504" b="1" i="1"/>
              <a:t>2</a:t>
            </a:r>
            <a:r>
              <a:rPr lang="es-ES" sz="2004" b="1" i="1"/>
              <a:t>”:</a:t>
            </a:r>
            <a:r>
              <a:rPr lang="es-ES" sz="2004" i="1"/>
              <a:t> { (F, B), (B, C), (C, A), (A, A),</a:t>
            </a:r>
            <a:br>
              <a:rPr lang="es-ES" sz="2004" i="1"/>
            </a:br>
            <a:r>
              <a:rPr lang="es-ES" sz="2004" i="1"/>
              <a:t>				      (A, B), (B, D), (D, E), (E, F) }</a:t>
            </a:r>
            <a:endParaRPr sz="2004" i="1"/>
          </a:p>
          <a:p>
            <a:pPr marL="457200" lvl="0" indent="-355917" algn="just" rtl="0">
              <a:lnSpc>
                <a:spcPct val="100000"/>
              </a:lnSpc>
              <a:spcBef>
                <a:spcPts val="0"/>
              </a:spcBef>
              <a:spcAft>
                <a:spcPts val="0"/>
              </a:spcAft>
              <a:buClr>
                <a:srgbClr val="4A86E8"/>
              </a:buClr>
              <a:buSzPts val="2005"/>
              <a:buChar char="❖"/>
            </a:pPr>
            <a:r>
              <a:rPr lang="es-ES" sz="2004" b="1" i="1"/>
              <a:t>Camino:</a:t>
            </a:r>
            <a:r>
              <a:rPr lang="es-ES" sz="2004" i="1"/>
              <a:t> </a:t>
            </a:r>
            <a:r>
              <a:rPr lang="es-ES" sz="2004"/>
              <a:t>{ </a:t>
            </a:r>
            <a:r>
              <a:rPr lang="es-ES" sz="2004" i="1"/>
              <a:t>(A, C), (C, D), (D, E)</a:t>
            </a:r>
            <a:r>
              <a:rPr lang="es-ES" sz="2004"/>
              <a:t> }</a:t>
            </a:r>
            <a:endParaRPr sz="2004"/>
          </a:p>
          <a:p>
            <a:pPr marL="457200" lvl="0" indent="-355917" algn="just" rtl="0">
              <a:lnSpc>
                <a:spcPct val="100000"/>
              </a:lnSpc>
              <a:spcBef>
                <a:spcPts val="0"/>
              </a:spcBef>
              <a:spcAft>
                <a:spcPts val="0"/>
              </a:spcAft>
              <a:buClr>
                <a:srgbClr val="4A86E8"/>
              </a:buClr>
              <a:buSzPts val="2005"/>
              <a:buChar char="❖"/>
            </a:pPr>
            <a:r>
              <a:rPr lang="es-ES" sz="2004" b="1" i="1"/>
              <a:t>Ciclo</a:t>
            </a:r>
            <a:r>
              <a:rPr lang="es-ES" sz="2004" i="1"/>
              <a:t>: { (A, B), (B, D), (D, C), (C, A) }</a:t>
            </a:r>
            <a:endParaRPr sz="2004" i="1"/>
          </a:p>
          <a:p>
            <a:pPr marL="457200" lvl="0" indent="-355917" algn="just" rtl="0">
              <a:lnSpc>
                <a:spcPct val="100000"/>
              </a:lnSpc>
              <a:spcBef>
                <a:spcPts val="0"/>
              </a:spcBef>
              <a:spcAft>
                <a:spcPts val="0"/>
              </a:spcAft>
              <a:buClr>
                <a:srgbClr val="4A86E8"/>
              </a:buClr>
              <a:buSzPts val="2005"/>
              <a:buChar char="❖"/>
            </a:pPr>
            <a:r>
              <a:rPr lang="es-ES" sz="2004" b="1"/>
              <a:t>Longitud de la Cadena:</a:t>
            </a:r>
            <a:r>
              <a:rPr lang="es-ES" sz="2004"/>
              <a:t> </a:t>
            </a:r>
            <a:r>
              <a:rPr lang="es-ES" sz="2004" b="1" i="1"/>
              <a:t>“C</a:t>
            </a:r>
            <a:r>
              <a:rPr lang="es-ES" sz="1504" b="1" i="1"/>
              <a:t>1</a:t>
            </a:r>
            <a:r>
              <a:rPr lang="es-ES" sz="2004" b="1" i="1"/>
              <a:t>” = </a:t>
            </a:r>
            <a:r>
              <a:rPr lang="es-ES" sz="2004"/>
              <a:t>5</a:t>
            </a:r>
            <a:endParaRPr sz="2004"/>
          </a:p>
        </p:txBody>
      </p:sp>
      <p:sp>
        <p:nvSpPr>
          <p:cNvPr id="162" name="Google Shape;162;g87d0b50373_4_9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Ejemplos</a:t>
            </a:r>
            <a:endParaRPr sz="4000"/>
          </a:p>
        </p:txBody>
      </p:sp>
      <p:sp>
        <p:nvSpPr>
          <p:cNvPr id="163" name="Google Shape;163;g87d0b50373_4_91"/>
          <p:cNvSpPr/>
          <p:nvPr/>
        </p:nvSpPr>
        <p:spPr>
          <a:xfrm>
            <a:off x="5356200" y="49908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164" name="Google Shape;164;g87d0b50373_4_91"/>
          <p:cNvSpPr/>
          <p:nvPr/>
        </p:nvSpPr>
        <p:spPr>
          <a:xfrm>
            <a:off x="6533075" y="39334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65" name="Google Shape;165;g87d0b50373_4_91"/>
          <p:cNvSpPr/>
          <p:nvPr/>
        </p:nvSpPr>
        <p:spPr>
          <a:xfrm>
            <a:off x="8194500" y="6048350"/>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66" name="Google Shape;166;g87d0b50373_4_91"/>
          <p:cNvSpPr/>
          <p:nvPr/>
        </p:nvSpPr>
        <p:spPr>
          <a:xfrm>
            <a:off x="6533075" y="6048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67" name="Google Shape;167;g87d0b50373_4_91"/>
          <p:cNvCxnSpPr>
            <a:stCxn id="163" idx="7"/>
            <a:endCxn id="164" idx="3"/>
          </p:cNvCxnSpPr>
          <p:nvPr/>
        </p:nvCxnSpPr>
        <p:spPr>
          <a:xfrm rot="10800000" flipH="1">
            <a:off x="5776404" y="4415359"/>
            <a:ext cx="828900" cy="658200"/>
          </a:xfrm>
          <a:prstGeom prst="straightConnector1">
            <a:avLst/>
          </a:prstGeom>
          <a:noFill/>
          <a:ln w="9525" cap="flat" cmpd="sng">
            <a:solidFill>
              <a:schemeClr val="dk2"/>
            </a:solidFill>
            <a:prstDash val="solid"/>
            <a:round/>
            <a:headEnd type="none" w="sm" len="sm"/>
            <a:tailEnd type="none" w="sm" len="sm"/>
          </a:ln>
        </p:spPr>
      </p:cxnSp>
      <p:cxnSp>
        <p:nvCxnSpPr>
          <p:cNvPr id="168" name="Google Shape;168;g87d0b50373_4_91"/>
          <p:cNvCxnSpPr>
            <a:stCxn id="163" idx="5"/>
            <a:endCxn id="166" idx="1"/>
          </p:cNvCxnSpPr>
          <p:nvPr/>
        </p:nvCxnSpPr>
        <p:spPr>
          <a:xfrm>
            <a:off x="5776404" y="5472791"/>
            <a:ext cx="828900" cy="658200"/>
          </a:xfrm>
          <a:prstGeom prst="straightConnector1">
            <a:avLst/>
          </a:prstGeom>
          <a:noFill/>
          <a:ln w="9525" cap="flat" cmpd="sng">
            <a:solidFill>
              <a:schemeClr val="dk2"/>
            </a:solidFill>
            <a:prstDash val="solid"/>
            <a:round/>
            <a:headEnd type="none" w="sm" len="sm"/>
            <a:tailEnd type="none" w="sm" len="sm"/>
          </a:ln>
        </p:spPr>
      </p:cxnSp>
      <p:cxnSp>
        <p:nvCxnSpPr>
          <p:cNvPr id="169" name="Google Shape;169;g87d0b50373_4_91"/>
          <p:cNvCxnSpPr>
            <a:stCxn id="165" idx="1"/>
            <a:endCxn id="164" idx="5"/>
          </p:cNvCxnSpPr>
          <p:nvPr/>
        </p:nvCxnSpPr>
        <p:spPr>
          <a:xfrm rot="10800000">
            <a:off x="6953196" y="4415334"/>
            <a:ext cx="1313400" cy="1715700"/>
          </a:xfrm>
          <a:prstGeom prst="straightConnector1">
            <a:avLst/>
          </a:prstGeom>
          <a:noFill/>
          <a:ln w="9525" cap="flat" cmpd="sng">
            <a:solidFill>
              <a:schemeClr val="dk2"/>
            </a:solidFill>
            <a:prstDash val="solid"/>
            <a:round/>
            <a:headEnd type="none" w="sm" len="sm"/>
            <a:tailEnd type="none" w="sm" len="sm"/>
          </a:ln>
        </p:spPr>
      </p:cxnSp>
      <p:cxnSp>
        <p:nvCxnSpPr>
          <p:cNvPr id="170" name="Google Shape;170;g87d0b50373_4_91"/>
          <p:cNvCxnSpPr>
            <a:stCxn id="166" idx="6"/>
            <a:endCxn id="165" idx="2"/>
          </p:cNvCxnSpPr>
          <p:nvPr/>
        </p:nvCxnSpPr>
        <p:spPr>
          <a:xfrm>
            <a:off x="7025375" y="6330675"/>
            <a:ext cx="1169100" cy="0"/>
          </a:xfrm>
          <a:prstGeom prst="straightConnector1">
            <a:avLst/>
          </a:prstGeom>
          <a:noFill/>
          <a:ln w="9525" cap="flat" cmpd="sng">
            <a:solidFill>
              <a:schemeClr val="dk2"/>
            </a:solidFill>
            <a:prstDash val="solid"/>
            <a:round/>
            <a:headEnd type="none" w="sm" len="sm"/>
            <a:tailEnd type="none" w="sm" len="sm"/>
          </a:ln>
        </p:spPr>
      </p:cxnSp>
      <p:cxnSp>
        <p:nvCxnSpPr>
          <p:cNvPr id="171" name="Google Shape;171;g87d0b50373_4_91"/>
          <p:cNvCxnSpPr>
            <a:stCxn id="166" idx="0"/>
            <a:endCxn id="164" idx="4"/>
          </p:cNvCxnSpPr>
          <p:nvPr/>
        </p:nvCxnSpPr>
        <p:spPr>
          <a:xfrm rot="10800000">
            <a:off x="6779225" y="4497975"/>
            <a:ext cx="0" cy="1550400"/>
          </a:xfrm>
          <a:prstGeom prst="straightConnector1">
            <a:avLst/>
          </a:prstGeom>
          <a:noFill/>
          <a:ln w="9525" cap="flat" cmpd="sng">
            <a:solidFill>
              <a:schemeClr val="dk2"/>
            </a:solidFill>
            <a:prstDash val="solid"/>
            <a:round/>
            <a:headEnd type="none" w="sm" len="sm"/>
            <a:tailEnd type="none" w="sm" len="sm"/>
          </a:ln>
        </p:spPr>
      </p:cxnSp>
      <p:sp>
        <p:nvSpPr>
          <p:cNvPr id="172" name="Google Shape;172;g87d0b50373_4_91"/>
          <p:cNvSpPr/>
          <p:nvPr/>
        </p:nvSpPr>
        <p:spPr>
          <a:xfrm>
            <a:off x="8194500" y="3850713"/>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73" name="Google Shape;173;g87d0b50373_4_91"/>
          <p:cNvSpPr/>
          <p:nvPr/>
        </p:nvSpPr>
        <p:spPr>
          <a:xfrm>
            <a:off x="7499875" y="2103650"/>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p:txBody>
      </p:sp>
      <p:cxnSp>
        <p:nvCxnSpPr>
          <p:cNvPr id="174" name="Google Shape;174;g87d0b50373_4_91"/>
          <p:cNvCxnSpPr>
            <a:stCxn id="172" idx="4"/>
            <a:endCxn id="165" idx="0"/>
          </p:cNvCxnSpPr>
          <p:nvPr/>
        </p:nvCxnSpPr>
        <p:spPr>
          <a:xfrm>
            <a:off x="8440650" y="4415313"/>
            <a:ext cx="0" cy="1632900"/>
          </a:xfrm>
          <a:prstGeom prst="straightConnector1">
            <a:avLst/>
          </a:prstGeom>
          <a:noFill/>
          <a:ln w="9525" cap="flat" cmpd="sng">
            <a:solidFill>
              <a:schemeClr val="dk2"/>
            </a:solidFill>
            <a:prstDash val="solid"/>
            <a:round/>
            <a:headEnd type="none" w="sm" len="sm"/>
            <a:tailEnd type="none" w="sm" len="sm"/>
          </a:ln>
        </p:spPr>
      </p:cxnSp>
      <p:cxnSp>
        <p:nvCxnSpPr>
          <p:cNvPr id="175" name="Google Shape;175;g87d0b50373_4_91"/>
          <p:cNvCxnSpPr>
            <a:stCxn id="172" idx="0"/>
            <a:endCxn id="173" idx="5"/>
          </p:cNvCxnSpPr>
          <p:nvPr/>
        </p:nvCxnSpPr>
        <p:spPr>
          <a:xfrm rot="10800000">
            <a:off x="7920150" y="2585613"/>
            <a:ext cx="520500" cy="1265100"/>
          </a:xfrm>
          <a:prstGeom prst="straightConnector1">
            <a:avLst/>
          </a:prstGeom>
          <a:noFill/>
          <a:ln w="9525" cap="flat" cmpd="sng">
            <a:solidFill>
              <a:schemeClr val="dk2"/>
            </a:solidFill>
            <a:prstDash val="solid"/>
            <a:round/>
            <a:headEnd type="none" w="sm" len="sm"/>
            <a:tailEnd type="none" w="sm" len="sm"/>
          </a:ln>
        </p:spPr>
      </p:cxnSp>
      <p:cxnSp>
        <p:nvCxnSpPr>
          <p:cNvPr id="176" name="Google Shape;176;g87d0b50373_4_91"/>
          <p:cNvCxnSpPr>
            <a:stCxn id="164" idx="7"/>
            <a:endCxn id="173" idx="3"/>
          </p:cNvCxnSpPr>
          <p:nvPr/>
        </p:nvCxnSpPr>
        <p:spPr>
          <a:xfrm rot="10800000" flipH="1">
            <a:off x="6953279" y="2585422"/>
            <a:ext cx="618600" cy="1430700"/>
          </a:xfrm>
          <a:prstGeom prst="straightConnector1">
            <a:avLst/>
          </a:prstGeom>
          <a:noFill/>
          <a:ln w="9525" cap="flat" cmpd="sng">
            <a:solidFill>
              <a:schemeClr val="dk2"/>
            </a:solidFill>
            <a:prstDash val="solid"/>
            <a:round/>
            <a:headEnd type="none" w="sm" len="sm"/>
            <a:tailEnd type="none" w="sm" len="sm"/>
          </a:ln>
        </p:spPr>
      </p:cxnSp>
      <p:cxnSp>
        <p:nvCxnSpPr>
          <p:cNvPr id="177" name="Google Shape;177;g87d0b50373_4_91"/>
          <p:cNvCxnSpPr>
            <a:stCxn id="163" idx="0"/>
            <a:endCxn id="163" idx="2"/>
          </p:cNvCxnSpPr>
          <p:nvPr/>
        </p:nvCxnSpPr>
        <p:spPr>
          <a:xfrm rot="5400000">
            <a:off x="5338050" y="5008875"/>
            <a:ext cx="282300" cy="246300"/>
          </a:xfrm>
          <a:prstGeom prst="curvedConnector4">
            <a:avLst>
              <a:gd name="adj1" fmla="val -84352"/>
              <a:gd name="adj2" fmla="val 197100"/>
            </a:avLst>
          </a:prstGeom>
          <a:noFill/>
          <a:ln w="9525" cap="flat" cmpd="sng">
            <a:solidFill>
              <a:schemeClr val="dk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87d0b50373_4_56"/>
          <p:cNvSpPr txBox="1">
            <a:spLocks noGrp="1"/>
          </p:cNvSpPr>
          <p:nvPr>
            <p:ph type="body" idx="1"/>
          </p:nvPr>
        </p:nvSpPr>
        <p:spPr>
          <a:xfrm>
            <a:off x="457200" y="1675200"/>
            <a:ext cx="8229600" cy="4649400"/>
          </a:xfrm>
          <a:prstGeom prst="rect">
            <a:avLst/>
          </a:prstGeom>
          <a:noFill/>
          <a:ln>
            <a:noFill/>
          </a:ln>
        </p:spPr>
        <p:txBody>
          <a:bodyPr spcFirstLastPara="1" wrap="square" lIns="91425" tIns="45700" rIns="91425" bIns="45700" anchor="t" anchorCtr="0">
            <a:noAutofit/>
          </a:bodyPr>
          <a:lstStyle/>
          <a:p>
            <a:pPr marL="208724" lvl="1" indent="0" algn="just" rtl="0">
              <a:lnSpc>
                <a:spcPct val="110000"/>
              </a:lnSpc>
              <a:spcBef>
                <a:spcPts val="0"/>
              </a:spcBef>
              <a:spcAft>
                <a:spcPts val="0"/>
              </a:spcAft>
              <a:buSzPts val="1700"/>
              <a:buNone/>
            </a:pPr>
            <a:r>
              <a:rPr lang="es-ES" sz="1900"/>
              <a:t>Con un Grafo se pueden estudiar miles de cosas, tienen millones de aplicaciones. Ejemplo, podemos saber cual es el nodo más importante de una red, si la red se puede recorrer visitando todos sus nodos, si se puede recorrer sin repetir ninguno o si hay pequeños grupos conectados entre sí.</a:t>
            </a:r>
            <a:endParaRPr sz="1900"/>
          </a:p>
          <a:p>
            <a:pPr marL="274320" lvl="0" indent="-117475" algn="l" rtl="0">
              <a:lnSpc>
                <a:spcPct val="100000"/>
              </a:lnSpc>
              <a:spcBef>
                <a:spcPts val="520"/>
              </a:spcBef>
              <a:spcAft>
                <a:spcPts val="0"/>
              </a:spcAft>
              <a:buSzPts val="2470"/>
              <a:buNone/>
            </a:pPr>
            <a:endParaRPr/>
          </a:p>
        </p:txBody>
      </p:sp>
      <p:sp>
        <p:nvSpPr>
          <p:cNvPr id="183" name="Google Shape;183;g87d0b50373_4_56"/>
          <p:cNvSpPr txBox="1">
            <a:spLocks noGrp="1"/>
          </p:cNvSpPr>
          <p:nvPr>
            <p:ph type="title"/>
          </p:nvPr>
        </p:nvSpPr>
        <p:spPr>
          <a:xfrm>
            <a:off x="457200" y="704098"/>
            <a:ext cx="8229600" cy="9711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Aclaraciones</a:t>
            </a:r>
            <a:endParaRPr sz="4000"/>
          </a:p>
        </p:txBody>
      </p:sp>
      <p:pic>
        <p:nvPicPr>
          <p:cNvPr id="184" name="Google Shape;184;g87d0b50373_4_56"/>
          <p:cNvPicPr preferRelativeResize="0"/>
          <p:nvPr/>
        </p:nvPicPr>
        <p:blipFill rotWithShape="1">
          <a:blip r:embed="rId3">
            <a:alphaModFix/>
          </a:blip>
          <a:srcRect/>
          <a:stretch/>
        </p:blipFill>
        <p:spPr>
          <a:xfrm>
            <a:off x="457200" y="3085525"/>
            <a:ext cx="4461932" cy="3520950"/>
          </a:xfrm>
          <a:prstGeom prst="rect">
            <a:avLst/>
          </a:prstGeom>
          <a:noFill/>
          <a:ln>
            <a:noFill/>
          </a:ln>
        </p:spPr>
      </p:pic>
      <p:pic>
        <p:nvPicPr>
          <p:cNvPr id="185" name="Google Shape;185;g87d0b50373_4_56"/>
          <p:cNvPicPr preferRelativeResize="0"/>
          <p:nvPr/>
        </p:nvPicPr>
        <p:blipFill rotWithShape="1">
          <a:blip r:embed="rId4">
            <a:alphaModFix/>
          </a:blip>
          <a:srcRect/>
          <a:stretch/>
        </p:blipFill>
        <p:spPr>
          <a:xfrm>
            <a:off x="5473525" y="3207125"/>
            <a:ext cx="3213275" cy="3399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87d0b50373_4_355"/>
          <p:cNvSpPr txBox="1">
            <a:spLocks noGrp="1"/>
          </p:cNvSpPr>
          <p:nvPr>
            <p:ph type="title"/>
          </p:nvPr>
        </p:nvSpPr>
        <p:spPr>
          <a:xfrm>
            <a:off x="457200" y="704099"/>
            <a:ext cx="8229600" cy="10455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Aclaraciones</a:t>
            </a:r>
            <a:endParaRPr sz="4000"/>
          </a:p>
        </p:txBody>
      </p:sp>
      <p:pic>
        <p:nvPicPr>
          <p:cNvPr id="191" name="Google Shape;191;g87d0b50373_4_355"/>
          <p:cNvPicPr preferRelativeResize="0"/>
          <p:nvPr/>
        </p:nvPicPr>
        <p:blipFill rotWithShape="1">
          <a:blip r:embed="rId3">
            <a:alphaModFix/>
          </a:blip>
          <a:srcRect/>
          <a:stretch/>
        </p:blipFill>
        <p:spPr>
          <a:xfrm>
            <a:off x="3571350" y="1749600"/>
            <a:ext cx="5115451" cy="5115451"/>
          </a:xfrm>
          <a:prstGeom prst="rect">
            <a:avLst/>
          </a:prstGeom>
          <a:noFill/>
          <a:ln>
            <a:noFill/>
          </a:ln>
        </p:spPr>
      </p:pic>
      <p:sp>
        <p:nvSpPr>
          <p:cNvPr id="192" name="Google Shape;192;g87d0b50373_4_355"/>
          <p:cNvSpPr txBox="1">
            <a:spLocks noGrp="1"/>
          </p:cNvSpPr>
          <p:nvPr>
            <p:ph type="body" idx="1"/>
          </p:nvPr>
        </p:nvSpPr>
        <p:spPr>
          <a:xfrm>
            <a:off x="457200" y="1923900"/>
            <a:ext cx="3114000" cy="481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800"/>
              </a:spcBef>
              <a:spcAft>
                <a:spcPts val="0"/>
              </a:spcAft>
              <a:buSzPts val="1710"/>
              <a:buNone/>
            </a:pPr>
            <a:r>
              <a:rPr lang="es-ES" sz="1800"/>
              <a:t>Andrew</a:t>
            </a:r>
            <a:r>
              <a:rPr lang="es-ES" sz="1800">
                <a:solidFill>
                  <a:srgbClr val="555555"/>
                </a:solidFill>
                <a:highlight>
                  <a:srgbClr val="FFFFFF"/>
                </a:highlight>
                <a:latin typeface="Roboto"/>
                <a:ea typeface="Roboto"/>
                <a:cs typeface="Roboto"/>
                <a:sym typeface="Roboto"/>
              </a:rPr>
              <a:t> </a:t>
            </a:r>
            <a:r>
              <a:rPr lang="es-ES" sz="1800"/>
              <a:t>J. Beveridge y Jis Shan crearon una red social para determinar, con ciencia exacta, quién es el líder real en la historia.</a:t>
            </a:r>
            <a:br>
              <a:rPr lang="es-ES" sz="1800"/>
            </a:br>
            <a:r>
              <a:rPr lang="es-ES" sz="1800"/>
              <a:t>El tamaño de cada punto corresponde al nivel de conexiones que el personaje tiene con otros individuos relevantes. El grosor de la línea muestra qué tan frecuente es la interacción entre ellos.</a:t>
            </a:r>
            <a:endParaRPr sz="1800"/>
          </a:p>
          <a:p>
            <a:pPr marL="0" lvl="1" indent="0" algn="just" rtl="0">
              <a:lnSpc>
                <a:spcPct val="110000"/>
              </a:lnSpc>
              <a:spcBef>
                <a:spcPts val="400"/>
              </a:spcBef>
              <a:spcAft>
                <a:spcPts val="0"/>
              </a:spcAft>
              <a:buSzPts val="1700"/>
              <a:buNone/>
            </a:pPr>
            <a:endParaRPr sz="1800"/>
          </a:p>
          <a:p>
            <a:pPr marL="0" lvl="1" indent="0" algn="just" rtl="0">
              <a:lnSpc>
                <a:spcPct val="110000"/>
              </a:lnSpc>
              <a:spcBef>
                <a:spcPts val="0"/>
              </a:spcBef>
              <a:spcAft>
                <a:spcPts val="0"/>
              </a:spcAft>
              <a:buSzPts val="1700"/>
              <a:buNone/>
            </a:pPr>
            <a:br>
              <a:rPr lang="es-ES" sz="1800"/>
            </a:br>
            <a:r>
              <a:rPr lang="es-ES" sz="1100" u="sng">
                <a:solidFill>
                  <a:srgbClr val="4A86E8"/>
                </a:solidFill>
                <a:hlinkClick r:id="rId4">
                  <a:extLst>
                    <a:ext uri="{A12FA001-AC4F-418D-AE19-62706E023703}">
                      <ahyp:hlinkClr xmlns:ahyp="http://schemas.microsoft.com/office/drawing/2018/hyperlinkcolor" val="tx"/>
                    </a:ext>
                  </a:extLst>
                </a:hlinkClick>
              </a:rPr>
              <a:t>https://networkofthrones.wordpress.com/</a:t>
            </a:r>
            <a:endParaRPr/>
          </a:p>
        </p:txBody>
      </p:sp>
    </p:spTree>
  </p:cSld>
  <p:clrMapOvr>
    <a:masterClrMapping/>
  </p:clrMapOvr>
</p:sld>
</file>

<file path=ppt/theme/theme1.xml><?xml version="1.0" encoding="utf-8"?>
<a:theme xmlns:a="http://schemas.openxmlformats.org/drawingml/2006/main"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30</Slides>
  <Notes>30</Notes>
  <HiddenSlides>0</HiddenSlide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Flujo</vt:lpstr>
      <vt:lpstr>Flujo</vt:lpstr>
      <vt:lpstr>Teoría de Grafos</vt:lpstr>
      <vt:lpstr>Contenido</vt:lpstr>
      <vt:lpstr>Grafos</vt:lpstr>
      <vt:lpstr>Definiciones</vt:lpstr>
      <vt:lpstr>Ejemplos</vt:lpstr>
      <vt:lpstr>Conceptos Generales</vt:lpstr>
      <vt:lpstr>Ejemplos</vt:lpstr>
      <vt:lpstr>Aclaraciones</vt:lpstr>
      <vt:lpstr>Aclaraciones</vt:lpstr>
      <vt:lpstr>Grafos Dirigidos</vt:lpstr>
      <vt:lpstr>Representaciones</vt:lpstr>
      <vt:lpstr>Definiciones</vt:lpstr>
      <vt:lpstr>Definiciones</vt:lpstr>
      <vt:lpstr>Recorridos básicos de Grafos</vt:lpstr>
      <vt:lpstr>Recorrido en Anchura(BFS)</vt:lpstr>
      <vt:lpstr>Pseudocódigo</vt:lpstr>
      <vt:lpstr>Recorrido en Profundidad (DFS)</vt:lpstr>
      <vt:lpstr>Pseudocódigo</vt:lpstr>
      <vt:lpstr>¿Qué es un algoritmo?</vt:lpstr>
      <vt:lpstr>¿Mejor algoritmo o peor algoritmo?</vt:lpstr>
      <vt:lpstr>Ejemplo de Ordenamiento</vt:lpstr>
      <vt:lpstr>Orden de Complejidad del Select Sort</vt:lpstr>
      <vt:lpstr>Orden de Complejidad del  Select Sort</vt:lpstr>
      <vt:lpstr>Analizando el “Grado de Complejidad”</vt:lpstr>
      <vt:lpstr>Orden de Complejidad</vt:lpstr>
      <vt:lpstr>BigO Notation</vt:lpstr>
      <vt:lpstr>Ejercicios</vt:lpstr>
      <vt:lpstr>Ejercicios</vt:lpstr>
      <vt:lpstr>Ejercicios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 de Grafos</dc:title>
  <dc:creator>Damian</dc:creator>
  <cp:revision>4</cp:revision>
  <dcterms:created xsi:type="dcterms:W3CDTF">2012-06-20T12:33:21Z</dcterms:created>
  <dcterms:modified xsi:type="dcterms:W3CDTF">2024-01-17T19:25:49Z</dcterms:modified>
</cp:coreProperties>
</file>