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80" r:id="rId2"/>
    <p:sldId id="258" r:id="rId3"/>
    <p:sldId id="291" r:id="rId4"/>
    <p:sldId id="261" r:id="rId5"/>
    <p:sldId id="281" r:id="rId6"/>
    <p:sldId id="282" r:id="rId7"/>
    <p:sldId id="283" r:id="rId8"/>
    <p:sldId id="284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D8DF-AC39-4F9B-A29A-52653B58A034}" type="datetimeFigureOut">
              <a:rPr lang="es-ES" smtClean="0"/>
              <a:t>27/07/2017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6F10459-B485-4B16-BFC7-B88AAFADF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408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D8DF-AC39-4F9B-A29A-52653B58A034}" type="datetimeFigureOut">
              <a:rPr lang="es-ES" smtClean="0"/>
              <a:t>27/07/2017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F10459-B485-4B16-BFC7-B88AAFADF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30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D8DF-AC39-4F9B-A29A-52653B58A034}" type="datetimeFigureOut">
              <a:rPr lang="es-ES" smtClean="0"/>
              <a:t>27/07/2017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F10459-B485-4B16-BFC7-B88AAFADF0A4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94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D8DF-AC39-4F9B-A29A-52653B58A034}" type="datetimeFigureOut">
              <a:rPr lang="es-ES" smtClean="0"/>
              <a:t>27/07/2017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F10459-B485-4B16-BFC7-B88AAFADF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9537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D8DF-AC39-4F9B-A29A-52653B58A034}" type="datetimeFigureOut">
              <a:rPr lang="es-ES" smtClean="0"/>
              <a:t>27/07/2017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F10459-B485-4B16-BFC7-B88AAFADF0A4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2305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D8DF-AC39-4F9B-A29A-52653B58A034}" type="datetimeFigureOut">
              <a:rPr lang="es-ES" smtClean="0"/>
              <a:t>27/07/2017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F10459-B485-4B16-BFC7-B88AAFADF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5491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D8DF-AC39-4F9B-A29A-52653B58A034}" type="datetimeFigureOut">
              <a:rPr lang="es-ES" smtClean="0"/>
              <a:t>27/07/2017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459-B485-4B16-BFC7-B88AAFADF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829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D8DF-AC39-4F9B-A29A-52653B58A034}" type="datetimeFigureOut">
              <a:rPr lang="es-ES" smtClean="0"/>
              <a:t>27/07/2017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459-B485-4B16-BFC7-B88AAFADF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07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D8DF-AC39-4F9B-A29A-52653B58A034}" type="datetimeFigureOut">
              <a:rPr lang="es-ES" smtClean="0"/>
              <a:t>27/07/2017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459-B485-4B16-BFC7-B88AAFADF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15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D8DF-AC39-4F9B-A29A-52653B58A034}" type="datetimeFigureOut">
              <a:rPr lang="es-ES" smtClean="0"/>
              <a:t>27/07/2017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F10459-B485-4B16-BFC7-B88AAFADF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07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D8DF-AC39-4F9B-A29A-52653B58A034}" type="datetimeFigureOut">
              <a:rPr lang="es-ES" smtClean="0"/>
              <a:t>27/07/2017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F10459-B485-4B16-BFC7-B88AAFADF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35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D8DF-AC39-4F9B-A29A-52653B58A034}" type="datetimeFigureOut">
              <a:rPr lang="es-ES" smtClean="0"/>
              <a:t>27/07/2017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F10459-B485-4B16-BFC7-B88AAFADF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559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D8DF-AC39-4F9B-A29A-52653B58A034}" type="datetimeFigureOut">
              <a:rPr lang="es-ES" smtClean="0"/>
              <a:t>27/07/2017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459-B485-4B16-BFC7-B88AAFADF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66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D8DF-AC39-4F9B-A29A-52653B58A034}" type="datetimeFigureOut">
              <a:rPr lang="es-ES" smtClean="0"/>
              <a:t>27/07/2017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459-B485-4B16-BFC7-B88AAFADF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119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D8DF-AC39-4F9B-A29A-52653B58A034}" type="datetimeFigureOut">
              <a:rPr lang="es-ES" smtClean="0"/>
              <a:t>27/07/2017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459-B485-4B16-BFC7-B88AAFADF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4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D8DF-AC39-4F9B-A29A-52653B58A034}" type="datetimeFigureOut">
              <a:rPr lang="es-ES" smtClean="0"/>
              <a:t>27/07/2017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F10459-B485-4B16-BFC7-B88AAFADF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230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1D8DF-AC39-4F9B-A29A-52653B58A034}" type="datetimeFigureOut">
              <a:rPr lang="es-ES" smtClean="0"/>
              <a:t>27/07/2017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6F10459-B485-4B16-BFC7-B88AAFADF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89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FF0000"/>
                </a:solidFill>
              </a:rPr>
              <a:t>Arquitectura de Computadoras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Lic. Roberto García</a:t>
            </a:r>
          </a:p>
          <a:p>
            <a:r>
              <a:rPr lang="es-A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Trabajo Practico</a:t>
            </a:r>
          </a:p>
        </p:txBody>
      </p:sp>
    </p:spTree>
    <p:extLst>
      <p:ext uri="{BB962C8B-B14F-4D97-AF65-F5344CB8AC3E}">
        <p14:creationId xmlns:p14="http://schemas.microsoft.com/office/powerpoint/2010/main" val="250860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8213" y="160086"/>
            <a:ext cx="3889763" cy="604189"/>
          </a:xfrm>
        </p:spPr>
        <p:txBody>
          <a:bodyPr>
            <a:normAutofit fontScale="90000"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Diagrama de Flujo</a:t>
            </a:r>
            <a:endParaRPr lang="es-AR" dirty="0">
              <a:solidFill>
                <a:srgbClr val="FF0000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89" y="660041"/>
            <a:ext cx="8165911" cy="605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1" y="246744"/>
            <a:ext cx="10188087" cy="630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19" y="194141"/>
            <a:ext cx="4034137" cy="6293348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97" y="237687"/>
            <a:ext cx="5531631" cy="623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7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15058" y="23605"/>
            <a:ext cx="2587806" cy="645132"/>
          </a:xfrm>
        </p:spPr>
        <p:txBody>
          <a:bodyPr anchor="ctr"/>
          <a:lstStyle/>
          <a:p>
            <a:r>
              <a:rPr lang="es-ES" dirty="0" smtClean="0"/>
              <a:t>Ascensor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04" y="668737"/>
            <a:ext cx="10610809" cy="6172723"/>
          </a:xfrm>
        </p:spPr>
      </p:pic>
    </p:spTree>
    <p:extLst>
      <p:ext uri="{BB962C8B-B14F-4D97-AF65-F5344CB8AC3E}">
        <p14:creationId xmlns:p14="http://schemas.microsoft.com/office/powerpoint/2010/main" val="406324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21" y="1479883"/>
            <a:ext cx="9372599" cy="380197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044273" y="2406548"/>
            <a:ext cx="1059989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RA2</a:t>
            </a:r>
          </a:p>
          <a:p>
            <a:r>
              <a:rPr lang="es-ES" sz="1200" dirty="0" smtClean="0"/>
              <a:t>RA3</a:t>
            </a:r>
          </a:p>
          <a:p>
            <a:r>
              <a:rPr lang="es-ES" sz="1200" dirty="0" smtClean="0"/>
              <a:t>RA4</a:t>
            </a:r>
          </a:p>
          <a:p>
            <a:r>
              <a:rPr lang="es-ES" sz="1200" dirty="0" smtClean="0"/>
              <a:t>RA5</a:t>
            </a:r>
          </a:p>
          <a:p>
            <a:r>
              <a:rPr lang="es-ES" sz="1200" dirty="0" smtClean="0"/>
              <a:t>V</a:t>
            </a:r>
          </a:p>
          <a:p>
            <a:r>
              <a:rPr lang="es-ES" sz="1200" dirty="0" smtClean="0"/>
              <a:t>RB0</a:t>
            </a:r>
          </a:p>
          <a:p>
            <a:r>
              <a:rPr lang="es-ES" sz="1200" dirty="0" smtClean="0"/>
              <a:t>RB1</a:t>
            </a:r>
          </a:p>
          <a:p>
            <a:r>
              <a:rPr lang="es-ES" sz="1200" dirty="0" smtClean="0"/>
              <a:t>RB2</a:t>
            </a:r>
          </a:p>
          <a:p>
            <a:r>
              <a:rPr lang="es-ES" sz="1200" dirty="0" smtClean="0"/>
              <a:t>RB3</a:t>
            </a:r>
            <a:endParaRPr lang="es-ES" sz="1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7274257" y="2422468"/>
            <a:ext cx="136706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1200" dirty="0" smtClean="0"/>
              <a:t>RA1</a:t>
            </a:r>
          </a:p>
          <a:p>
            <a:pPr algn="r"/>
            <a:r>
              <a:rPr lang="es-ES" sz="1200" dirty="0" smtClean="0"/>
              <a:t>RA0</a:t>
            </a:r>
          </a:p>
          <a:p>
            <a:pPr algn="r"/>
            <a:r>
              <a:rPr lang="es-ES" sz="1200" dirty="0" smtClean="0"/>
              <a:t>RA7</a:t>
            </a:r>
          </a:p>
          <a:p>
            <a:pPr algn="r"/>
            <a:r>
              <a:rPr lang="es-ES" sz="1200" dirty="0" smtClean="0"/>
              <a:t>RA6</a:t>
            </a:r>
          </a:p>
          <a:p>
            <a:pPr algn="r"/>
            <a:r>
              <a:rPr lang="es-ES" sz="1200" dirty="0" smtClean="0"/>
              <a:t>V</a:t>
            </a:r>
          </a:p>
          <a:p>
            <a:pPr algn="r"/>
            <a:r>
              <a:rPr lang="es-ES" sz="1200" dirty="0" smtClean="0"/>
              <a:t>RB7</a:t>
            </a:r>
          </a:p>
          <a:p>
            <a:pPr algn="r"/>
            <a:r>
              <a:rPr lang="es-ES" sz="1200" dirty="0" smtClean="0"/>
              <a:t>RB6</a:t>
            </a:r>
          </a:p>
          <a:p>
            <a:pPr algn="r"/>
            <a:r>
              <a:rPr lang="es-ES" sz="1200" dirty="0" smtClean="0"/>
              <a:t>RB5</a:t>
            </a:r>
          </a:p>
          <a:p>
            <a:pPr algn="r"/>
            <a:r>
              <a:rPr lang="es-ES" sz="1200" dirty="0" smtClean="0"/>
              <a:t>RB4</a:t>
            </a:r>
            <a:endParaRPr lang="es-ES" sz="1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586854" y="178785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Puerta Abierta</a:t>
            </a:r>
            <a:endParaRPr lang="es-ES" sz="1400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897039" y="1937982"/>
            <a:ext cx="2147234" cy="80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423240" y="2157945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Identificación de PB</a:t>
            </a:r>
            <a:endParaRPr lang="es-ES" sz="1400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1386003" y="2465722"/>
            <a:ext cx="2658270" cy="44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229276" y="5263604"/>
            <a:ext cx="2313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Interrupción Pta. Abierta</a:t>
            </a:r>
            <a:endParaRPr lang="es-ES" sz="1400" dirty="0"/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1386003" y="3429000"/>
            <a:ext cx="2462666" cy="183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3782546" y="5263604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Manejo de Motor</a:t>
            </a:r>
          </a:p>
          <a:p>
            <a:r>
              <a:rPr lang="es-ES" sz="1400" dirty="0" smtClean="0"/>
              <a:t>           (Salida)</a:t>
            </a:r>
            <a:endParaRPr lang="es-ES" sz="1400" dirty="0"/>
          </a:p>
        </p:txBody>
      </p:sp>
      <p:sp>
        <p:nvSpPr>
          <p:cNvPr id="21" name="Cerrar llave 20"/>
          <p:cNvSpPr/>
          <p:nvPr/>
        </p:nvSpPr>
        <p:spPr>
          <a:xfrm>
            <a:off x="4489036" y="3616495"/>
            <a:ext cx="85231" cy="5443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ector recto de flecha 22"/>
          <p:cNvCxnSpPr>
            <a:stCxn id="21" idx="1"/>
          </p:cNvCxnSpPr>
          <p:nvPr/>
        </p:nvCxnSpPr>
        <p:spPr>
          <a:xfrm>
            <a:off x="4574267" y="3888685"/>
            <a:ext cx="202449" cy="139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9763277" y="4373458"/>
            <a:ext cx="2260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Interrupción de Botones</a:t>
            </a:r>
            <a:endParaRPr lang="es-ES" sz="1400" dirty="0"/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8641320" y="3429000"/>
            <a:ext cx="1158448" cy="91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8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29" y="987289"/>
            <a:ext cx="8707274" cy="5767155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664879" y="214677"/>
            <a:ext cx="8911687" cy="645132"/>
          </a:xfrm>
        </p:spPr>
        <p:txBody>
          <a:bodyPr anchor="ctr"/>
          <a:lstStyle/>
          <a:p>
            <a:pPr algn="ctr"/>
            <a:r>
              <a:rPr lang="es-ES" dirty="0" smtClean="0"/>
              <a:t>Ascensor – Plaqueta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122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FF0000"/>
                </a:solidFill>
              </a:rPr>
              <a:t>Registros del PICF16</a:t>
            </a:r>
            <a:endParaRPr lang="es-AR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695450"/>
            <a:ext cx="8136904" cy="45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2135560" y="3068960"/>
            <a:ext cx="8136904" cy="432048"/>
          </a:xfrm>
          <a:prstGeom prst="rect">
            <a:avLst/>
          </a:prstGeom>
          <a:solidFill>
            <a:schemeClr val="accent1">
              <a:alpha val="14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Rectángulo"/>
          <p:cNvSpPr/>
          <p:nvPr/>
        </p:nvSpPr>
        <p:spPr>
          <a:xfrm>
            <a:off x="2135560" y="3717032"/>
            <a:ext cx="8136904" cy="720080"/>
          </a:xfrm>
          <a:prstGeom prst="rect">
            <a:avLst/>
          </a:prstGeom>
          <a:solidFill>
            <a:schemeClr val="accent1">
              <a:alpha val="14000"/>
            </a:scheme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57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FF0000"/>
                </a:solidFill>
              </a:rPr>
              <a:t>Registros a utilizar</a:t>
            </a:r>
            <a:endParaRPr lang="es-AR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1628800"/>
            <a:ext cx="612068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711624" y="3789040"/>
            <a:ext cx="7056784" cy="432048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Rectángulo"/>
          <p:cNvSpPr/>
          <p:nvPr/>
        </p:nvSpPr>
        <p:spPr>
          <a:xfrm>
            <a:off x="2711624" y="4293096"/>
            <a:ext cx="7056784" cy="432048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2711624" y="3212976"/>
            <a:ext cx="7056784" cy="216024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Elipse"/>
          <p:cNvSpPr/>
          <p:nvPr/>
        </p:nvSpPr>
        <p:spPr>
          <a:xfrm>
            <a:off x="8112224" y="3861048"/>
            <a:ext cx="432048" cy="25246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Elipse"/>
          <p:cNvSpPr/>
          <p:nvPr/>
        </p:nvSpPr>
        <p:spPr>
          <a:xfrm>
            <a:off x="7536160" y="3861048"/>
            <a:ext cx="432048" cy="25246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Elipse"/>
          <p:cNvSpPr/>
          <p:nvPr/>
        </p:nvSpPr>
        <p:spPr>
          <a:xfrm>
            <a:off x="7032104" y="3861048"/>
            <a:ext cx="432048" cy="25246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5231904" y="4365104"/>
            <a:ext cx="432048" cy="28803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Elipse"/>
          <p:cNvSpPr/>
          <p:nvPr/>
        </p:nvSpPr>
        <p:spPr>
          <a:xfrm>
            <a:off x="5807968" y="4365104"/>
            <a:ext cx="432048" cy="28803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6384032" y="4365104"/>
            <a:ext cx="432048" cy="28803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8112224" y="4354911"/>
            <a:ext cx="432048" cy="25246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7600902" y="4343397"/>
            <a:ext cx="432048" cy="252466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8688288" y="3861048"/>
            <a:ext cx="432048" cy="25246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Elipse"/>
          <p:cNvSpPr/>
          <p:nvPr/>
        </p:nvSpPr>
        <p:spPr>
          <a:xfrm>
            <a:off x="7536160" y="3174062"/>
            <a:ext cx="432048" cy="25246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Elipse"/>
          <p:cNvSpPr/>
          <p:nvPr/>
        </p:nvSpPr>
        <p:spPr>
          <a:xfrm>
            <a:off x="8657439" y="3178192"/>
            <a:ext cx="432048" cy="25246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20 Elipse"/>
          <p:cNvSpPr/>
          <p:nvPr/>
        </p:nvSpPr>
        <p:spPr>
          <a:xfrm>
            <a:off x="8657439" y="4327592"/>
            <a:ext cx="432048" cy="25246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75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FF0000"/>
                </a:solidFill>
              </a:rPr>
              <a:t>Registros a utilizar</a:t>
            </a:r>
            <a:endParaRPr lang="es-AR" dirty="0">
              <a:solidFill>
                <a:srgbClr val="FF0000"/>
              </a:solidFill>
            </a:endParaRPr>
          </a:p>
        </p:txBody>
      </p:sp>
      <p:grpSp>
        <p:nvGrpSpPr>
          <p:cNvPr id="3" name="2 Grupo"/>
          <p:cNvGrpSpPr/>
          <p:nvPr/>
        </p:nvGrpSpPr>
        <p:grpSpPr>
          <a:xfrm>
            <a:off x="2783632" y="1537604"/>
            <a:ext cx="6624736" cy="4450596"/>
            <a:chOff x="1259632" y="1537604"/>
            <a:chExt cx="7056784" cy="4450596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1537604"/>
              <a:ext cx="7056784" cy="667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450" y="2159150"/>
              <a:ext cx="7032965" cy="382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3 Rectángulo"/>
          <p:cNvSpPr/>
          <p:nvPr/>
        </p:nvSpPr>
        <p:spPr>
          <a:xfrm>
            <a:off x="2711624" y="3861048"/>
            <a:ext cx="7056784" cy="288032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2711624" y="3284984"/>
            <a:ext cx="7056784" cy="288032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96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FF0000"/>
                </a:solidFill>
              </a:rPr>
              <a:t>Diagrama de Utilización</a:t>
            </a:r>
            <a:endParaRPr lang="es-AR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556792"/>
            <a:ext cx="871296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Elipse"/>
          <p:cNvSpPr/>
          <p:nvPr/>
        </p:nvSpPr>
        <p:spPr>
          <a:xfrm>
            <a:off x="4295800" y="3501008"/>
            <a:ext cx="432048" cy="252466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Elipse"/>
          <p:cNvSpPr/>
          <p:nvPr/>
        </p:nvSpPr>
        <p:spPr>
          <a:xfrm>
            <a:off x="6456040" y="3212976"/>
            <a:ext cx="432048" cy="28803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Elipse"/>
          <p:cNvSpPr/>
          <p:nvPr/>
        </p:nvSpPr>
        <p:spPr>
          <a:xfrm>
            <a:off x="7764783" y="3481105"/>
            <a:ext cx="432048" cy="28803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Elipse"/>
          <p:cNvSpPr/>
          <p:nvPr/>
        </p:nvSpPr>
        <p:spPr>
          <a:xfrm>
            <a:off x="7392144" y="3717032"/>
            <a:ext cx="432048" cy="28803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Elipse"/>
          <p:cNvSpPr/>
          <p:nvPr/>
        </p:nvSpPr>
        <p:spPr>
          <a:xfrm>
            <a:off x="4295800" y="3248542"/>
            <a:ext cx="432048" cy="25246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4223792" y="2132856"/>
            <a:ext cx="432048" cy="25246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Elipse"/>
          <p:cNvSpPr/>
          <p:nvPr/>
        </p:nvSpPr>
        <p:spPr>
          <a:xfrm>
            <a:off x="4223792" y="1844824"/>
            <a:ext cx="432048" cy="25246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7392144" y="1880390"/>
            <a:ext cx="432048" cy="25246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Rectángulo"/>
          <p:cNvSpPr/>
          <p:nvPr/>
        </p:nvSpPr>
        <p:spPr>
          <a:xfrm>
            <a:off x="9408368" y="220486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PB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9408368" y="184482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1°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2783632" y="184482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2°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2783632" y="2204864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/>
              <a:t>Pta. Cabina</a:t>
            </a:r>
          </a:p>
        </p:txBody>
      </p:sp>
      <p:sp>
        <p:nvSpPr>
          <p:cNvPr id="18" name="17 Elipse"/>
          <p:cNvSpPr/>
          <p:nvPr/>
        </p:nvSpPr>
        <p:spPr>
          <a:xfrm>
            <a:off x="4295800" y="3032518"/>
            <a:ext cx="432048" cy="25246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93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FF0000"/>
                </a:solidFill>
              </a:rPr>
              <a:t>Arquitectura de Computadoras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Trabajo Practico</a:t>
            </a:r>
          </a:p>
          <a:p>
            <a:r>
              <a:rPr lang="es-A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 de Ascensor</a:t>
            </a:r>
            <a:endParaRPr lang="es-AR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274</TotalTime>
  <Words>81</Words>
  <Application>Microsoft Office PowerPoint</Application>
  <PresentationFormat>Panorámica</PresentationFormat>
  <Paragraphs>41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Espiral</vt:lpstr>
      <vt:lpstr>Arquitectura de Computadoras</vt:lpstr>
      <vt:lpstr>Ascensor</vt:lpstr>
      <vt:lpstr>Presentación de PowerPoint</vt:lpstr>
      <vt:lpstr>Ascensor – Plaqueta</vt:lpstr>
      <vt:lpstr>Registros del PICF16</vt:lpstr>
      <vt:lpstr>Registros a utilizar</vt:lpstr>
      <vt:lpstr>Registros a utilizar</vt:lpstr>
      <vt:lpstr>Diagrama de Utilización</vt:lpstr>
      <vt:lpstr>Arquitectura de Computadoras</vt:lpstr>
      <vt:lpstr>Diagrama de Flujo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Diseños Eléctricos</dc:title>
  <dc:creator>licrg</dc:creator>
  <cp:lastModifiedBy>Roberto García</cp:lastModifiedBy>
  <cp:revision>16</cp:revision>
  <dcterms:created xsi:type="dcterms:W3CDTF">2014-08-14T23:34:05Z</dcterms:created>
  <dcterms:modified xsi:type="dcterms:W3CDTF">2017-07-27T21:35:00Z</dcterms:modified>
</cp:coreProperties>
</file>