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4" r:id="rId4"/>
    <p:sldId id="285" r:id="rId5"/>
    <p:sldId id="287" r:id="rId6"/>
    <p:sldId id="288" r:id="rId7"/>
  </p:sldIdLst>
  <p:sldSz cx="9753600" cy="7315200"/>
  <p:notesSz cx="6858000" cy="9144000"/>
  <p:embeddedFontLst>
    <p:embeddedFont>
      <p:font typeface="Open Sans Bold" pitchFamily="2" charset="0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56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7914" y="-585860"/>
            <a:ext cx="13662576" cy="8176422"/>
          </a:xfrm>
          <a:custGeom>
            <a:avLst/>
            <a:gdLst/>
            <a:ahLst/>
            <a:cxnLst/>
            <a:rect l="l" t="t" r="r" b="b"/>
            <a:pathLst>
              <a:path w="13662576" h="8176422">
                <a:moveTo>
                  <a:pt x="0" y="0"/>
                </a:moveTo>
                <a:lnTo>
                  <a:pt x="13662576" y="0"/>
                </a:lnTo>
                <a:lnTo>
                  <a:pt x="13662576" y="8176422"/>
                </a:lnTo>
                <a:lnTo>
                  <a:pt x="0" y="817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4" r="-4404"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2553848" y="1613771"/>
            <a:ext cx="4420419" cy="700917"/>
            <a:chOff x="0" y="0"/>
            <a:chExt cx="1564472" cy="2480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4472" cy="248068"/>
            </a:xfrm>
            <a:custGeom>
              <a:avLst/>
              <a:gdLst/>
              <a:ahLst/>
              <a:cxnLst/>
              <a:rect l="l" t="t" r="r" b="b"/>
              <a:pathLst>
                <a:path w="1564472" h="248068">
                  <a:moveTo>
                    <a:pt x="0" y="0"/>
                  </a:moveTo>
                  <a:lnTo>
                    <a:pt x="1564472" y="0"/>
                  </a:lnTo>
                  <a:lnTo>
                    <a:pt x="1564472" y="248068"/>
                  </a:lnTo>
                  <a:lnTo>
                    <a:pt x="0" y="248068"/>
                  </a:lnTo>
                  <a:close/>
                </a:path>
              </a:pathLst>
            </a:custGeom>
            <a:solidFill>
              <a:srgbClr val="C9DED7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564472" cy="267118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7171" y="511533"/>
            <a:ext cx="6439259" cy="1102238"/>
            <a:chOff x="0" y="0"/>
            <a:chExt cx="2278978" cy="390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78978" cy="390103"/>
            </a:xfrm>
            <a:custGeom>
              <a:avLst/>
              <a:gdLst/>
              <a:ahLst/>
              <a:cxnLst/>
              <a:rect l="l" t="t" r="r" b="b"/>
              <a:pathLst>
                <a:path w="2278978" h="390103">
                  <a:moveTo>
                    <a:pt x="0" y="0"/>
                  </a:moveTo>
                  <a:lnTo>
                    <a:pt x="2278978" y="0"/>
                  </a:lnTo>
                  <a:lnTo>
                    <a:pt x="2278978" y="390103"/>
                  </a:lnTo>
                  <a:lnTo>
                    <a:pt x="0" y="390103"/>
                  </a:lnTo>
                  <a:close/>
                </a:path>
              </a:pathLst>
            </a:custGeom>
            <a:solidFill>
              <a:srgbClr val="1A297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278978" cy="409153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16641" y="1528046"/>
            <a:ext cx="3894832" cy="7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4633">
                <a:solidFill>
                  <a:srgbClr val="1A29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Inglés Nivel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0832" y="639282"/>
            <a:ext cx="6425666" cy="76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7"/>
              </a:lnSpc>
            </a:pPr>
            <a:r>
              <a:rPr lang="en-US" sz="4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Lic. en Sistemas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6" name="Picture 8" descr="How to Introduce Yourself Professionally + Examples">
            <a:extLst>
              <a:ext uri="{FF2B5EF4-FFF2-40B4-BE49-F238E27FC236}">
                <a16:creationId xmlns:a16="http://schemas.microsoft.com/office/drawing/2014/main" id="{2261F0DA-A8B7-02D6-06AB-686C43D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731520"/>
            <a:ext cx="10453553" cy="69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EAADC4-BA68-3BF3-830F-D003C63AEDF8}"/>
              </a:ext>
            </a:extLst>
          </p:cNvPr>
          <p:cNvSpPr/>
          <p:nvPr/>
        </p:nvSpPr>
        <p:spPr>
          <a:xfrm>
            <a:off x="1371600" y="2819400"/>
            <a:ext cx="6858000" cy="198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/>
              <a:t>Unit</a:t>
            </a:r>
            <a:r>
              <a:rPr lang="es-ES" sz="6000" dirty="0"/>
              <a:t> 3</a:t>
            </a:r>
          </a:p>
          <a:p>
            <a:pPr algn="ctr"/>
            <a:r>
              <a:rPr lang="es-ES" sz="6000" dirty="0" err="1"/>
              <a:t>Websites</a:t>
            </a:r>
            <a:endParaRPr lang="es-AR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1028" name="Picture 4" descr="WH Questions Words | ✔️ ✔️ ✔️ ITTT">
            <a:extLst>
              <a:ext uri="{FF2B5EF4-FFF2-40B4-BE49-F238E27FC236}">
                <a16:creationId xmlns:a16="http://schemas.microsoft.com/office/drawing/2014/main" id="{2CAD4FB3-32D2-996F-40E3-7A02B4FA8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31520"/>
            <a:ext cx="4368800" cy="66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18299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400" b="1" dirty="0"/>
              <a:t>Fill in the question words What, Where, Why, When,  How, Who </a:t>
            </a:r>
          </a:p>
          <a:p>
            <a:pPr lvl="1"/>
            <a:r>
              <a:rPr lang="en-US" sz="2400" b="1" dirty="0"/>
              <a:t>to form the question.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do you like best?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does Manolo get up in the morning?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don´t you go by bus, Cristina?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hobbies does Carlos like?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do they go to every week?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old are you Silvia?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is Maria´s birthday?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are my exercise books?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__________ are you doing at the moment, Harry? </a:t>
            </a:r>
          </a:p>
          <a:p>
            <a:pPr marL="853200" lvl="1" indent="-457200">
              <a:buAutoNum type="arabicPeriod"/>
            </a:pPr>
            <a:r>
              <a:rPr lang="en-US" sz="2000" dirty="0"/>
              <a:t> __________ do the Petersons live? </a:t>
            </a:r>
          </a:p>
          <a:p>
            <a:pPr lvl="1"/>
            <a:r>
              <a:rPr lang="en-US" sz="2000" dirty="0"/>
              <a:t>10. _______ was your first word as a baby? Mama. </a:t>
            </a:r>
          </a:p>
          <a:p>
            <a:pPr lvl="1"/>
            <a:r>
              <a:rPr lang="en-US" sz="2000" dirty="0"/>
              <a:t>11. _______ were you born? On March 9th. </a:t>
            </a:r>
          </a:p>
          <a:p>
            <a:pPr lvl="1"/>
            <a:r>
              <a:rPr lang="en-US" sz="2000" dirty="0"/>
              <a:t>12. _______ were you born? In St. Maarten. </a:t>
            </a:r>
          </a:p>
          <a:p>
            <a:pPr lvl="1"/>
            <a:r>
              <a:rPr lang="en-US" sz="2000" dirty="0"/>
              <a:t>13. _______ were you last Sunday? I was working. </a:t>
            </a:r>
          </a:p>
          <a:p>
            <a:pPr lvl="1"/>
            <a:r>
              <a:rPr lang="en-US" sz="2000" dirty="0"/>
              <a:t>14. _______ can we have a picnic? I know a nice place near a pond. </a:t>
            </a:r>
          </a:p>
          <a:p>
            <a:pPr lvl="1"/>
            <a:r>
              <a:rPr lang="en-US" sz="2000" dirty="0"/>
              <a:t>15. _______ are you going to take with you?  Some sandwiches and a coke. </a:t>
            </a:r>
          </a:p>
          <a:p>
            <a:pPr marL="853200" lvl="1" indent="-457200">
              <a:buAutoNum type="arabicPeriod"/>
            </a:pPr>
            <a:endParaRPr lang="en-US" sz="2400" dirty="0"/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77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18299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r>
              <a:rPr lang="en-US"/>
              <a:t>Complete the questions with these words  (When, Where, Who, What).  1. ________ is your favourite singer? 2. ________ is your house? 3. ________ is your favourite day of the week? 4. ________ is your favourite colour? 5. ________ are your English lessons? 6. ________ is your favourite movie? 7. ________ are you from? 8. ________ is near you house? 9. ________ do you live? 10. ________ is your favourite type of music? </a:t>
            </a:r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D48EEA-A497-98BC-9C15-B1E5863F027B}"/>
              </a:ext>
            </a:extLst>
          </p:cNvPr>
          <p:cNvSpPr txBox="1"/>
          <p:nvPr/>
        </p:nvSpPr>
        <p:spPr>
          <a:xfrm>
            <a:off x="609600" y="1430513"/>
            <a:ext cx="8763000" cy="5856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Complete </a:t>
            </a:r>
            <a:r>
              <a:rPr lang="es-AR" sz="2400" b="1" dirty="0" err="1"/>
              <a:t>the</a:t>
            </a:r>
            <a:r>
              <a:rPr lang="es-AR" sz="2400" b="1" dirty="0"/>
              <a:t> </a:t>
            </a:r>
            <a:r>
              <a:rPr lang="es-AR" sz="2400" b="1" dirty="0" err="1"/>
              <a:t>questions</a:t>
            </a:r>
            <a:r>
              <a:rPr lang="es-AR" sz="2400" b="1" dirty="0"/>
              <a:t> </a:t>
            </a:r>
            <a:r>
              <a:rPr lang="es-AR" sz="2400" b="1" dirty="0" err="1"/>
              <a:t>with</a:t>
            </a:r>
            <a:r>
              <a:rPr lang="es-AR" sz="2400" b="1" dirty="0"/>
              <a:t> </a:t>
            </a:r>
            <a:r>
              <a:rPr lang="es-AR" sz="2400" b="1" dirty="0" err="1"/>
              <a:t>these</a:t>
            </a:r>
            <a:r>
              <a:rPr lang="es-AR" sz="2400" b="1" dirty="0"/>
              <a:t> </a:t>
            </a:r>
            <a:r>
              <a:rPr lang="es-AR" sz="2400" b="1" dirty="0" err="1"/>
              <a:t>words</a:t>
            </a:r>
            <a:r>
              <a:rPr lang="es-AR" sz="2400" b="1" dirty="0"/>
              <a:t>  (</a:t>
            </a:r>
            <a:r>
              <a:rPr lang="es-AR" sz="2400" b="1" dirty="0" err="1"/>
              <a:t>When</a:t>
            </a:r>
            <a:r>
              <a:rPr lang="es-AR" sz="2400" b="1" dirty="0"/>
              <a:t>, </a:t>
            </a:r>
            <a:r>
              <a:rPr lang="es-AR" sz="2400" b="1" dirty="0" err="1"/>
              <a:t>Where</a:t>
            </a:r>
            <a:r>
              <a:rPr lang="es-AR" sz="2400" b="1" dirty="0"/>
              <a:t>, Who, </a:t>
            </a:r>
            <a:r>
              <a:rPr lang="es-AR" sz="2400" b="1" dirty="0" err="1"/>
              <a:t>What</a:t>
            </a:r>
            <a:r>
              <a:rPr lang="es-AR" sz="2400" b="1" dirty="0"/>
              <a:t>).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________ </a:t>
            </a:r>
            <a:r>
              <a:rPr lang="es-AR" sz="2200" dirty="0" err="1"/>
              <a:t>is</a:t>
            </a:r>
            <a:r>
              <a:rPr lang="es-AR" sz="2200" dirty="0"/>
              <a:t> </a:t>
            </a:r>
            <a:r>
              <a:rPr lang="es-AR" sz="2200" dirty="0" err="1"/>
              <a:t>your</a:t>
            </a:r>
            <a:r>
              <a:rPr lang="es-AR" sz="2200" dirty="0"/>
              <a:t> </a:t>
            </a:r>
            <a:r>
              <a:rPr lang="es-AR" sz="2200" dirty="0" err="1"/>
              <a:t>favourite</a:t>
            </a:r>
            <a:r>
              <a:rPr lang="es-AR" sz="2200" dirty="0"/>
              <a:t> </a:t>
            </a:r>
            <a:r>
              <a:rPr lang="es-AR" sz="2200" dirty="0" err="1"/>
              <a:t>singer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 ________ </a:t>
            </a:r>
            <a:r>
              <a:rPr lang="es-AR" sz="2200" dirty="0" err="1"/>
              <a:t>is</a:t>
            </a:r>
            <a:r>
              <a:rPr lang="es-AR" sz="2200" dirty="0"/>
              <a:t> </a:t>
            </a:r>
            <a:r>
              <a:rPr lang="es-AR" sz="2200" dirty="0" err="1"/>
              <a:t>your</a:t>
            </a:r>
            <a:r>
              <a:rPr lang="es-AR" sz="2200" dirty="0"/>
              <a:t> </a:t>
            </a:r>
            <a:r>
              <a:rPr lang="es-AR" sz="2200" dirty="0" err="1"/>
              <a:t>house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________ </a:t>
            </a:r>
            <a:r>
              <a:rPr lang="es-AR" sz="2200" dirty="0" err="1"/>
              <a:t>is</a:t>
            </a:r>
            <a:r>
              <a:rPr lang="es-AR" sz="2200" dirty="0"/>
              <a:t> </a:t>
            </a:r>
            <a:r>
              <a:rPr lang="es-AR" sz="2200" dirty="0" err="1"/>
              <a:t>your</a:t>
            </a:r>
            <a:r>
              <a:rPr lang="es-AR" sz="2200" dirty="0"/>
              <a:t> </a:t>
            </a:r>
            <a:r>
              <a:rPr lang="es-AR" sz="2200" dirty="0" err="1"/>
              <a:t>favourite</a:t>
            </a:r>
            <a:r>
              <a:rPr lang="es-AR" sz="2200" dirty="0"/>
              <a:t> </a:t>
            </a:r>
            <a:r>
              <a:rPr lang="es-AR" sz="2200" dirty="0" err="1"/>
              <a:t>day</a:t>
            </a:r>
            <a:r>
              <a:rPr lang="es-AR" sz="2200" dirty="0"/>
              <a:t> </a:t>
            </a:r>
            <a:r>
              <a:rPr lang="es-AR" sz="2200" dirty="0" err="1"/>
              <a:t>of</a:t>
            </a:r>
            <a:r>
              <a:rPr lang="es-AR" sz="2200" dirty="0"/>
              <a:t> </a:t>
            </a:r>
            <a:r>
              <a:rPr lang="es-AR" sz="2200" dirty="0" err="1"/>
              <a:t>the</a:t>
            </a:r>
            <a:r>
              <a:rPr lang="es-AR" sz="2200" dirty="0"/>
              <a:t> </a:t>
            </a:r>
            <a:r>
              <a:rPr lang="es-AR" sz="2200" dirty="0" err="1"/>
              <a:t>week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________ </a:t>
            </a:r>
            <a:r>
              <a:rPr lang="es-AR" sz="2200" dirty="0" err="1"/>
              <a:t>is</a:t>
            </a:r>
            <a:r>
              <a:rPr lang="es-AR" sz="2200" dirty="0"/>
              <a:t> </a:t>
            </a:r>
            <a:r>
              <a:rPr lang="es-AR" sz="2200" dirty="0" err="1"/>
              <a:t>your</a:t>
            </a:r>
            <a:r>
              <a:rPr lang="es-AR" sz="2200" dirty="0"/>
              <a:t> </a:t>
            </a:r>
            <a:r>
              <a:rPr lang="es-AR" sz="2200" dirty="0" err="1"/>
              <a:t>favourite</a:t>
            </a:r>
            <a:r>
              <a:rPr lang="es-AR" sz="2200" dirty="0"/>
              <a:t> </a:t>
            </a:r>
            <a:r>
              <a:rPr lang="es-AR" sz="2200" dirty="0" err="1"/>
              <a:t>colour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________ are </a:t>
            </a:r>
            <a:r>
              <a:rPr lang="es-AR" sz="2200" dirty="0" err="1"/>
              <a:t>your</a:t>
            </a:r>
            <a:r>
              <a:rPr lang="es-AR" sz="2200" dirty="0"/>
              <a:t> English </a:t>
            </a:r>
            <a:r>
              <a:rPr lang="es-AR" sz="2200" dirty="0" err="1"/>
              <a:t>lessons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________ </a:t>
            </a:r>
            <a:r>
              <a:rPr lang="es-AR" sz="2200" dirty="0" err="1"/>
              <a:t>is</a:t>
            </a:r>
            <a:r>
              <a:rPr lang="es-AR" sz="2200" dirty="0"/>
              <a:t> </a:t>
            </a:r>
            <a:r>
              <a:rPr lang="es-AR" sz="2200" dirty="0" err="1"/>
              <a:t>your</a:t>
            </a:r>
            <a:r>
              <a:rPr lang="es-AR" sz="2200" dirty="0"/>
              <a:t> </a:t>
            </a:r>
            <a:r>
              <a:rPr lang="es-AR" sz="2200" dirty="0" err="1"/>
              <a:t>favourite</a:t>
            </a:r>
            <a:r>
              <a:rPr lang="es-AR" sz="2200" dirty="0"/>
              <a:t> </a:t>
            </a:r>
            <a:r>
              <a:rPr lang="es-AR" sz="2200" dirty="0" err="1"/>
              <a:t>movie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________ are </a:t>
            </a:r>
            <a:r>
              <a:rPr lang="es-AR" sz="2200" dirty="0" err="1"/>
              <a:t>you</a:t>
            </a:r>
            <a:r>
              <a:rPr lang="es-AR" sz="2200" dirty="0"/>
              <a:t> </a:t>
            </a:r>
            <a:r>
              <a:rPr lang="es-AR" sz="2200" dirty="0" err="1"/>
              <a:t>from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________ </a:t>
            </a:r>
            <a:r>
              <a:rPr lang="es-AR" sz="2200" dirty="0" err="1"/>
              <a:t>is</a:t>
            </a:r>
            <a:r>
              <a:rPr lang="es-AR" sz="2200" dirty="0"/>
              <a:t> </a:t>
            </a:r>
            <a:r>
              <a:rPr lang="es-AR" sz="2200" dirty="0" err="1"/>
              <a:t>near</a:t>
            </a:r>
            <a:r>
              <a:rPr lang="es-AR" sz="2200" dirty="0"/>
              <a:t> </a:t>
            </a:r>
            <a:r>
              <a:rPr lang="es-AR" sz="2200" dirty="0" err="1"/>
              <a:t>you</a:t>
            </a:r>
            <a:r>
              <a:rPr lang="es-AR" sz="2200" dirty="0"/>
              <a:t> </a:t>
            </a:r>
            <a:r>
              <a:rPr lang="es-AR" sz="2200" dirty="0" err="1"/>
              <a:t>house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________ do </a:t>
            </a:r>
            <a:r>
              <a:rPr lang="es-AR" sz="2200" dirty="0" err="1"/>
              <a:t>you</a:t>
            </a:r>
            <a:r>
              <a:rPr lang="es-AR" sz="2200" dirty="0"/>
              <a:t> </a:t>
            </a:r>
            <a:r>
              <a:rPr lang="es-AR" sz="2200" dirty="0" err="1"/>
              <a:t>live</a:t>
            </a:r>
            <a:r>
              <a:rPr lang="es-AR" sz="2200" dirty="0"/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AR" sz="2200" dirty="0"/>
              <a:t> ________ </a:t>
            </a:r>
            <a:r>
              <a:rPr lang="es-AR" sz="2200" dirty="0" err="1"/>
              <a:t>is</a:t>
            </a:r>
            <a:r>
              <a:rPr lang="es-AR" sz="2200" dirty="0"/>
              <a:t> </a:t>
            </a:r>
            <a:r>
              <a:rPr lang="es-AR" sz="2200" dirty="0" err="1"/>
              <a:t>your</a:t>
            </a:r>
            <a:r>
              <a:rPr lang="es-AR" sz="2200" dirty="0"/>
              <a:t> </a:t>
            </a:r>
            <a:r>
              <a:rPr lang="es-AR" sz="2200" dirty="0" err="1"/>
              <a:t>favourite</a:t>
            </a:r>
            <a:r>
              <a:rPr lang="es-AR" sz="2200" dirty="0"/>
              <a:t> </a:t>
            </a:r>
            <a:r>
              <a:rPr lang="es-AR" sz="2200" dirty="0" err="1"/>
              <a:t>type</a:t>
            </a:r>
            <a:r>
              <a:rPr lang="es-AR" sz="2200" dirty="0"/>
              <a:t> </a:t>
            </a:r>
            <a:r>
              <a:rPr lang="es-AR" sz="2200" dirty="0" err="1"/>
              <a:t>of</a:t>
            </a:r>
            <a:r>
              <a:rPr lang="es-AR" sz="2200" dirty="0"/>
              <a:t> music? </a:t>
            </a:r>
          </a:p>
        </p:txBody>
      </p:sp>
    </p:spTree>
    <p:extLst>
      <p:ext uri="{BB962C8B-B14F-4D97-AF65-F5344CB8AC3E}">
        <p14:creationId xmlns:p14="http://schemas.microsoft.com/office/powerpoint/2010/main" val="24657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18299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0" name="Picture 2" descr="Grammar chart for A1 elementary English learners showing the word order of Present Simple questions with 'be' and 'do', including question words, auxiliary verbs, subjects, and main verbs.">
            <a:extLst>
              <a:ext uri="{FF2B5EF4-FFF2-40B4-BE49-F238E27FC236}">
                <a16:creationId xmlns:a16="http://schemas.microsoft.com/office/drawing/2014/main" id="{BDBA356B-53DD-EB20-6A5F-A863E63F6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99" y="1295400"/>
            <a:ext cx="6172201" cy="61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47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366</Words>
  <Application>Microsoft Office PowerPoint</Application>
  <PresentationFormat>Personalizado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Añadir un título (Presentación (4:3))</dc:title>
  <cp:lastModifiedBy>Diego Dominguez</cp:lastModifiedBy>
  <cp:revision>11</cp:revision>
  <dcterms:created xsi:type="dcterms:W3CDTF">2006-08-16T00:00:00Z</dcterms:created>
  <dcterms:modified xsi:type="dcterms:W3CDTF">2024-09-20T16:57:28Z</dcterms:modified>
  <dc:identifier>DAGMJNI69rY</dc:identifier>
</cp:coreProperties>
</file>