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4" r:id="rId4"/>
    <p:sldId id="285" r:id="rId5"/>
    <p:sldId id="287" r:id="rId6"/>
  </p:sldIdLst>
  <p:sldSz cx="9753600" cy="7315200"/>
  <p:notesSz cx="6858000" cy="9144000"/>
  <p:embeddedFontLst>
    <p:embeddedFont>
      <p:font typeface="Open Sans Bold" pitchFamily="2" charset="0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2" autoAdjust="0"/>
  </p:normalViewPr>
  <p:slideViewPr>
    <p:cSldViewPr>
      <p:cViewPr>
        <p:scale>
          <a:sx n="58" d="100"/>
          <a:sy n="58" d="100"/>
        </p:scale>
        <p:origin x="1656" y="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7914" y="-585860"/>
            <a:ext cx="13662576" cy="8176422"/>
          </a:xfrm>
          <a:custGeom>
            <a:avLst/>
            <a:gdLst/>
            <a:ahLst/>
            <a:cxnLst/>
            <a:rect l="l" t="t" r="r" b="b"/>
            <a:pathLst>
              <a:path w="13662576" h="8176422">
                <a:moveTo>
                  <a:pt x="0" y="0"/>
                </a:moveTo>
                <a:lnTo>
                  <a:pt x="13662576" y="0"/>
                </a:lnTo>
                <a:lnTo>
                  <a:pt x="13662576" y="8176422"/>
                </a:lnTo>
                <a:lnTo>
                  <a:pt x="0" y="817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4" r="-4404"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2553848" y="1613771"/>
            <a:ext cx="4420419" cy="700917"/>
            <a:chOff x="0" y="0"/>
            <a:chExt cx="1564472" cy="2480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4472" cy="248068"/>
            </a:xfrm>
            <a:custGeom>
              <a:avLst/>
              <a:gdLst/>
              <a:ahLst/>
              <a:cxnLst/>
              <a:rect l="l" t="t" r="r" b="b"/>
              <a:pathLst>
                <a:path w="1564472" h="248068">
                  <a:moveTo>
                    <a:pt x="0" y="0"/>
                  </a:moveTo>
                  <a:lnTo>
                    <a:pt x="1564472" y="0"/>
                  </a:lnTo>
                  <a:lnTo>
                    <a:pt x="1564472" y="248068"/>
                  </a:lnTo>
                  <a:lnTo>
                    <a:pt x="0" y="248068"/>
                  </a:lnTo>
                  <a:close/>
                </a:path>
              </a:pathLst>
            </a:custGeom>
            <a:solidFill>
              <a:srgbClr val="C9DED7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564472" cy="267118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7171" y="511533"/>
            <a:ext cx="6439259" cy="1102238"/>
            <a:chOff x="0" y="0"/>
            <a:chExt cx="2278978" cy="390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78978" cy="390103"/>
            </a:xfrm>
            <a:custGeom>
              <a:avLst/>
              <a:gdLst/>
              <a:ahLst/>
              <a:cxnLst/>
              <a:rect l="l" t="t" r="r" b="b"/>
              <a:pathLst>
                <a:path w="2278978" h="390103">
                  <a:moveTo>
                    <a:pt x="0" y="0"/>
                  </a:moveTo>
                  <a:lnTo>
                    <a:pt x="2278978" y="0"/>
                  </a:lnTo>
                  <a:lnTo>
                    <a:pt x="2278978" y="390103"/>
                  </a:lnTo>
                  <a:lnTo>
                    <a:pt x="0" y="390103"/>
                  </a:lnTo>
                  <a:close/>
                </a:path>
              </a:pathLst>
            </a:custGeom>
            <a:solidFill>
              <a:srgbClr val="1A297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278978" cy="409153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16641" y="1528046"/>
            <a:ext cx="3894832" cy="7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4633">
                <a:solidFill>
                  <a:srgbClr val="1A29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Inglés Nivel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0832" y="639282"/>
            <a:ext cx="6425666" cy="76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7"/>
              </a:lnSpc>
            </a:pPr>
            <a:r>
              <a:rPr lang="en-US" sz="4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Lic. en Sistemas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6" name="Picture 8" descr="How to Introduce Yourself Professionally + Examples">
            <a:extLst>
              <a:ext uri="{FF2B5EF4-FFF2-40B4-BE49-F238E27FC236}">
                <a16:creationId xmlns:a16="http://schemas.microsoft.com/office/drawing/2014/main" id="{2261F0DA-A8B7-02D6-06AB-686C43D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731520"/>
            <a:ext cx="10453553" cy="69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EAADC4-BA68-3BF3-830F-D003C63AEDF8}"/>
              </a:ext>
            </a:extLst>
          </p:cNvPr>
          <p:cNvSpPr/>
          <p:nvPr/>
        </p:nvSpPr>
        <p:spPr>
          <a:xfrm>
            <a:off x="1371600" y="2819400"/>
            <a:ext cx="6858000" cy="198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err="1"/>
              <a:t>Unit</a:t>
            </a:r>
            <a:r>
              <a:rPr lang="es-ES" sz="6000" dirty="0"/>
              <a:t> 4</a:t>
            </a:r>
          </a:p>
          <a:p>
            <a:pPr algn="ctr"/>
            <a:r>
              <a:rPr lang="es-ES" sz="6000" dirty="0" err="1"/>
              <a:t>Databases</a:t>
            </a:r>
            <a:endParaRPr lang="es-AR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1026" name="Picture 2" descr="Modal Verbs">
            <a:extLst>
              <a:ext uri="{FF2B5EF4-FFF2-40B4-BE49-F238E27FC236}">
                <a16:creationId xmlns:a16="http://schemas.microsoft.com/office/drawing/2014/main" id="{969AE222-86CD-E6BC-2A1F-28BD203B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7" y="381000"/>
            <a:ext cx="5851525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648" y="533400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b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Fill in MUST or MUSTN'T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 ______ try some pasta. This cook makes great Italian food.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  ______  go to the rest room. I'll be back in a minute.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really  ______  go now. I have a friend waiting for me in the park.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  ______  forget to phone mum. It's her birthday.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______ really  go and see the new Walt Disney film. It's great !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______   send any private emails from this server. The company doesn't allow it.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______ have run out of sugar. I  remember to get some on my way back home.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  ______  smoke in this room. It's forbidden.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______   come and visit us when you're in New York. we'd love to have you.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John, you ______   feed the cat all day long. It's not healthy for her.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Children ______   leave their parents. Otherwise, they could get lost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  ______  forget to go to the bank later. I haven't got any money left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77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10488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C8C23F9-72A1-35CD-DC28-0D3604049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524696"/>
            <a:ext cx="9296400" cy="1550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Complete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sentences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using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MUST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or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CAN’T . 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You've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been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travelling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whole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_______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tired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restaurant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good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It's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full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people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restaurant 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good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It's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always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empty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Carol 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get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bored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job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does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same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things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every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just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lunch.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be 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_______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hungry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haven't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lived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here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long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know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that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many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people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phone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r</a:t>
            </a:r>
            <a:r>
              <a:rPr lang="es-AR" altLang="es-AR" dirty="0" err="1">
                <a:solidFill>
                  <a:srgbClr val="000000"/>
                </a:solidFill>
                <a:latin typeface="Geneva"/>
              </a:rPr>
              <a:t>a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and I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didn't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hear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I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been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asleep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house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near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motorway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noisy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are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going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holiday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next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week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looking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forward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0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rained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every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during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their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stay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, so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a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nice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holiday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1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Congratulations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passing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exam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pleased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2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got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here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quickly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walked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fast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3"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Bill and Sue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travel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a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lot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, so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be short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money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4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I've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lost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one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my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gloves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I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dropped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somewhere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0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392</Words>
  <Application>Microsoft Office PowerPoint</Application>
  <PresentationFormat>Personalizado</PresentationFormat>
  <Paragraphs>74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Geneva</vt:lpstr>
      <vt:lpstr>Open Sans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Añadir un título (Presentación (4:3))</dc:title>
  <cp:lastModifiedBy>Diego Dominguez</cp:lastModifiedBy>
  <cp:revision>12</cp:revision>
  <dcterms:created xsi:type="dcterms:W3CDTF">2006-08-16T00:00:00Z</dcterms:created>
  <dcterms:modified xsi:type="dcterms:W3CDTF">2024-10-07T22:45:04Z</dcterms:modified>
  <dc:identifier>DAGMJNI69rY</dc:identifier>
</cp:coreProperties>
</file>