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4" r:id="rId4"/>
    <p:sldId id="285" r:id="rId5"/>
    <p:sldId id="289" r:id="rId6"/>
    <p:sldId id="290" r:id="rId7"/>
    <p:sldId id="291" r:id="rId8"/>
    <p:sldId id="288" r:id="rId9"/>
  </p:sldIdLst>
  <p:sldSz cx="9753600" cy="7315200"/>
  <p:notesSz cx="6858000" cy="9144000"/>
  <p:embeddedFontLst>
    <p:embeddedFont>
      <p:font typeface="Open Sans Bold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56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7914" y="-585860"/>
            <a:ext cx="13662576" cy="8176422"/>
          </a:xfrm>
          <a:custGeom>
            <a:avLst/>
            <a:gdLst/>
            <a:ahLst/>
            <a:cxnLst/>
            <a:rect l="l" t="t" r="r" b="b"/>
            <a:pathLst>
              <a:path w="13662576" h="8176422">
                <a:moveTo>
                  <a:pt x="0" y="0"/>
                </a:moveTo>
                <a:lnTo>
                  <a:pt x="13662576" y="0"/>
                </a:lnTo>
                <a:lnTo>
                  <a:pt x="13662576" y="8176422"/>
                </a:lnTo>
                <a:lnTo>
                  <a:pt x="0" y="817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4" r="-4404"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2553848" y="1613771"/>
            <a:ext cx="4420419" cy="700917"/>
            <a:chOff x="0" y="0"/>
            <a:chExt cx="1564472" cy="2480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4472" cy="248068"/>
            </a:xfrm>
            <a:custGeom>
              <a:avLst/>
              <a:gdLst/>
              <a:ahLst/>
              <a:cxnLst/>
              <a:rect l="l" t="t" r="r" b="b"/>
              <a:pathLst>
                <a:path w="1564472" h="248068">
                  <a:moveTo>
                    <a:pt x="0" y="0"/>
                  </a:moveTo>
                  <a:lnTo>
                    <a:pt x="1564472" y="0"/>
                  </a:lnTo>
                  <a:lnTo>
                    <a:pt x="1564472" y="248068"/>
                  </a:lnTo>
                  <a:lnTo>
                    <a:pt x="0" y="248068"/>
                  </a:lnTo>
                  <a:close/>
                </a:path>
              </a:pathLst>
            </a:custGeom>
            <a:solidFill>
              <a:srgbClr val="C9DED7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564472" cy="267118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7171" y="511533"/>
            <a:ext cx="6439259" cy="1102238"/>
            <a:chOff x="0" y="0"/>
            <a:chExt cx="2278978" cy="390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78978" cy="390103"/>
            </a:xfrm>
            <a:custGeom>
              <a:avLst/>
              <a:gdLst/>
              <a:ahLst/>
              <a:cxnLst/>
              <a:rect l="l" t="t" r="r" b="b"/>
              <a:pathLst>
                <a:path w="2278978" h="390103">
                  <a:moveTo>
                    <a:pt x="0" y="0"/>
                  </a:moveTo>
                  <a:lnTo>
                    <a:pt x="2278978" y="0"/>
                  </a:lnTo>
                  <a:lnTo>
                    <a:pt x="2278978" y="390103"/>
                  </a:lnTo>
                  <a:lnTo>
                    <a:pt x="0" y="390103"/>
                  </a:lnTo>
                  <a:close/>
                </a:path>
              </a:pathLst>
            </a:custGeom>
            <a:solidFill>
              <a:srgbClr val="1A297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278978" cy="409153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16641" y="1528046"/>
            <a:ext cx="3894832" cy="7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4633">
                <a:solidFill>
                  <a:srgbClr val="1A29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Inglés Nivel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0832" y="639282"/>
            <a:ext cx="6425666" cy="76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7"/>
              </a:lnSpc>
            </a:pPr>
            <a:r>
              <a:rPr lang="en-US" sz="4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Lic. en Sistemas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6" name="Picture 8" descr="How to Introduce Yourself Professionally + Examples">
            <a:extLst>
              <a:ext uri="{FF2B5EF4-FFF2-40B4-BE49-F238E27FC236}">
                <a16:creationId xmlns:a16="http://schemas.microsoft.com/office/drawing/2014/main" id="{2261F0DA-A8B7-02D6-06AB-686C43D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731520"/>
            <a:ext cx="10453553" cy="69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EAADC4-BA68-3BF3-830F-D003C63AEDF8}"/>
              </a:ext>
            </a:extLst>
          </p:cNvPr>
          <p:cNvSpPr/>
          <p:nvPr/>
        </p:nvSpPr>
        <p:spPr>
          <a:xfrm>
            <a:off x="1371600" y="2819400"/>
            <a:ext cx="6858000" cy="198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/>
              <a:t>Unit</a:t>
            </a:r>
            <a:r>
              <a:rPr lang="es-ES" sz="6000" dirty="0"/>
              <a:t> 6</a:t>
            </a:r>
          </a:p>
          <a:p>
            <a:pPr algn="ctr"/>
            <a:r>
              <a:rPr lang="es-ES" sz="6000" dirty="0"/>
              <a:t>Network </a:t>
            </a:r>
            <a:r>
              <a:rPr lang="es-ES" sz="6000" dirty="0" err="1"/>
              <a:t>Systems</a:t>
            </a:r>
            <a:endParaRPr lang="es-AR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4" name="Picture 2" descr="Pasado Simple – (Simple Past Tense) | Aprender Inglés Fácil">
            <a:extLst>
              <a:ext uri="{FF2B5EF4-FFF2-40B4-BE49-F238E27FC236}">
                <a16:creationId xmlns:a16="http://schemas.microsoft.com/office/drawing/2014/main" id="{1ACED7B1-2197-2F6C-CBF6-639E4EB8B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34" y="914400"/>
            <a:ext cx="7457932" cy="622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2" name="Picture 4" descr="Past simple tense in English - Affirmative sentences in the past tense.">
            <a:extLst>
              <a:ext uri="{FF2B5EF4-FFF2-40B4-BE49-F238E27FC236}">
                <a16:creationId xmlns:a16="http://schemas.microsoft.com/office/drawing/2014/main" id="{FF47F1E6-6E03-0699-9C7D-598736E31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45457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7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9BB1-1E92-03E6-C700-5DD7F59D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0189687-F0DF-CD7F-4F42-00D24DE6B3D1}"/>
              </a:ext>
            </a:extLst>
          </p:cNvPr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3074" name="Picture 2" descr="Past simple tense in English - Negative sentences in the past tense.">
            <a:extLst>
              <a:ext uri="{FF2B5EF4-FFF2-40B4-BE49-F238E27FC236}">
                <a16:creationId xmlns:a16="http://schemas.microsoft.com/office/drawing/2014/main" id="{602767FC-366E-D1FB-BCA1-F709EC066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2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8B86-B3E2-3D71-8B4B-79E70CF0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D6B24C11-3445-CA0F-086F-B3805FA27FE1}"/>
              </a:ext>
            </a:extLst>
          </p:cNvPr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4098" name="Picture 2" descr="Past simple tense in English - Questions in the past tense - Grammar Lesson">
            <a:extLst>
              <a:ext uri="{FF2B5EF4-FFF2-40B4-BE49-F238E27FC236}">
                <a16:creationId xmlns:a16="http://schemas.microsoft.com/office/drawing/2014/main" id="{91B23E1B-82A6-07B2-1B11-4C85D294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1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1DB8-FDD7-4C4B-6AD1-A54F18EF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75BECD8-1FFF-7110-430C-BE70553DC455}"/>
              </a:ext>
            </a:extLst>
          </p:cNvPr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5122" name="Picture 2" descr="English past simple tense - ESOL Grammar Lesson">
            <a:extLst>
              <a:ext uri="{FF2B5EF4-FFF2-40B4-BE49-F238E27FC236}">
                <a16:creationId xmlns:a16="http://schemas.microsoft.com/office/drawing/2014/main" id="{116A5CB7-D84A-A7E5-7228-C655333FD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70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F29F0-F156-5F51-9C30-B4569154C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79F6629-F959-A6ED-AB38-3D25B87A0A0E}"/>
              </a:ext>
            </a:extLst>
          </p:cNvPr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008930-2DDD-EB6B-6C8E-B53AE046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" y="12954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5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</Words>
  <Application>Microsoft Office PowerPoint</Application>
  <PresentationFormat>Personalizado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Open Sans Bold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Añadir un título (Presentación (4:3))</dc:title>
  <cp:lastModifiedBy>Diego Dominguez</cp:lastModifiedBy>
  <cp:revision>13</cp:revision>
  <dcterms:created xsi:type="dcterms:W3CDTF">2006-08-16T00:00:00Z</dcterms:created>
  <dcterms:modified xsi:type="dcterms:W3CDTF">2024-10-30T12:54:15Z</dcterms:modified>
  <dc:identifier>DAGMJNI69rY</dc:identifier>
</cp:coreProperties>
</file>