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nán Guillermo Amatriain" initials="HG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2T08:36:14.242" idx="1">
    <p:pos x="7505" y="279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69A-07CA-4FA6-8659-3F8184DE9D62}" type="datetimeFigureOut">
              <a:rPr lang="es-AR" smtClean="0"/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CCBA-ABFE-4282-BCDE-E7FFFF2A12BA}" type="slidenum">
              <a:rPr lang="es-AR" smtClean="0"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784247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 de texto 2"/>
          <p:cNvSpPr txBox="1">
            <a:spLocks noChangeArrowheads="1"/>
          </p:cNvSpPr>
          <p:nvPr/>
        </p:nvSpPr>
        <p:spPr bwMode="auto">
          <a:xfrm>
            <a:off x="1521234" y="0"/>
            <a:ext cx="10167183" cy="8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AR" altLang="es-AR" sz="2400" b="1" dirty="0">
                <a:solidFill>
                  <a:srgbClr val="FFFFFF"/>
                </a:solidFill>
                <a:latin typeface="Calibri Light" panose="020F0302020204030204" pitchFamily="34" charset="0"/>
              </a:rPr>
              <a:t>Universidad Nacional de Lanús – Licenciatura en Sistemas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0297" y="-233866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  <a:endParaRPr lang="es-ES" sz="1600" b="1" dirty="0">
              <a:solidFill>
                <a:srgbClr val="FFFFF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63" y="1215190"/>
            <a:ext cx="3071579" cy="340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n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1272210" y="5185611"/>
            <a:ext cx="954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4000" b="1" cap="all" dirty="0"/>
              <a:t>SISTEMAS BASADOS EN CONOCIMIENTOS</a:t>
            </a:r>
            <a:endParaRPr lang="es-AR" sz="4000" b="1" cap="al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  <a:endParaRPr lang="es-ES" sz="1600" b="1" dirty="0">
              <a:solidFill>
                <a:srgbClr val="FFFFF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/>
          <p:cNvSpPr txBox="1"/>
          <p:nvPr/>
        </p:nvSpPr>
        <p:spPr>
          <a:xfrm>
            <a:off x="1081837" y="179430"/>
            <a:ext cx="10515600" cy="55449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sz="4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</a:t>
            </a:r>
            <a:r>
              <a:rPr lang="es-ES" altLang="es-AR" sz="4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s-AR" sz="4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PRÁCTICO</a:t>
            </a:r>
            <a:endParaRPr lang="es-AR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44337" y="927451"/>
            <a:ext cx="107838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/>
              <a:t>Trabajo Práctico:</a:t>
            </a:r>
            <a:endParaRPr lang="es-AR" sz="3200" b="1" u="sng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Puede ser realizado en grupos no mayores a cuatro integrantes.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Existen tres opciones de TP:</a:t>
            </a:r>
            <a:endParaRPr lang="es-AR" sz="2800" dirty="0"/>
          </a:p>
          <a:p>
            <a:pPr algn="just"/>
            <a:endParaRPr lang="es-AR" sz="2800" dirty="0"/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/>
              <a:t>Opción 1: Un SBC de diagnóstico.</a:t>
            </a:r>
            <a:endParaRPr lang="es-AR" sz="2800" dirty="0"/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/>
              <a:t>Opción 2: Un SBC de asesoramiento jurídico.</a:t>
            </a:r>
            <a:endParaRPr lang="es-AR" sz="2800" dirty="0"/>
          </a:p>
          <a:p>
            <a:pPr marL="914400" lvl="1" indent="-457200" algn="just">
              <a:buFont typeface="+mj-lt"/>
              <a:buAutoNum type="arabicParenR"/>
            </a:pPr>
            <a:r>
              <a:rPr lang="es-AR" sz="2800" dirty="0"/>
              <a:t>Opción 3: Un SBC de asesoramiento en compras.</a:t>
            </a:r>
            <a:endParaRPr lang="es-A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  <a:endParaRPr lang="es-ES" sz="1600" b="1" dirty="0">
              <a:solidFill>
                <a:srgbClr val="FFFFF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/>
          <p:cNvSpPr txBox="1"/>
          <p:nvPr/>
        </p:nvSpPr>
        <p:spPr>
          <a:xfrm>
            <a:off x="1081837" y="179430"/>
            <a:ext cx="10515600" cy="55449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</a:t>
            </a:r>
            <a:r>
              <a:rPr lang="es-ES" alt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PRÁCTICO</a:t>
            </a:r>
            <a:endParaRPr lang="es-AR" sz="3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s-A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68400" y="1035735"/>
            <a:ext cx="103759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/>
              <a:t>Opción 1:</a:t>
            </a:r>
            <a:endParaRPr lang="es-AR" sz="3200" b="1" u="sng" dirty="0"/>
          </a:p>
          <a:p>
            <a:pPr lvl="1" algn="just"/>
            <a:endParaRPr lang="es-AR" sz="2800" dirty="0"/>
          </a:p>
          <a:p>
            <a:pPr algn="just"/>
            <a:r>
              <a:rPr lang="es-AR" sz="2800" dirty="0"/>
              <a:t>Diseñar un programa que realice algún diagnóstico. Puede ser un diagnóstico médico (utilizar un grupo reducido de enfermedades que antes deben describirse), mecánico, de software o hardware.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El programa debe ir orientando al usuario con una serie de preguntas hasta dar con un diagnóstico.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Debe entregar las tablas CAV, tablas PER, Diagrama Jerárquico de Tareas y código CLIPS.</a:t>
            </a:r>
            <a:endParaRPr lang="es-AR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  <a:endParaRPr lang="es-ES" sz="1600" b="1" dirty="0">
              <a:solidFill>
                <a:srgbClr val="FFFFF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/>
          <p:cNvSpPr txBox="1"/>
          <p:nvPr/>
        </p:nvSpPr>
        <p:spPr>
          <a:xfrm>
            <a:off x="1081837" y="179430"/>
            <a:ext cx="10515600" cy="55449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</a:t>
            </a:r>
            <a:r>
              <a:rPr lang="es-ES" alt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PRÁCTICO</a:t>
            </a:r>
            <a:endParaRPr lang="es-AR" sz="3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s-A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68400" y="1035735"/>
            <a:ext cx="103759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/>
              <a:t>Opción 2:</a:t>
            </a:r>
            <a:endParaRPr lang="es-AR" sz="3200" b="1" u="sng" dirty="0"/>
          </a:p>
          <a:p>
            <a:pPr lvl="1" algn="just"/>
            <a:endParaRPr lang="es-AR" sz="2800" dirty="0"/>
          </a:p>
          <a:p>
            <a:pPr algn="just"/>
            <a:r>
              <a:rPr lang="es-AR" sz="2800" dirty="0"/>
              <a:t>Diseñar un SBC que realice algún tipo de asesoramiento jurídico. Debe escoger el área y realizar una breve introducción al tema. 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El programa debe ir orientando al usuario con una serie de preguntas hasta dar con el asesoramiento.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Debe entregar las tablas CAV, tablas PER, Diagrama Jerárquico de Tareas y código CLIPS.</a:t>
            </a:r>
            <a:endParaRPr lang="es-A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Imagen 3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8" y="6422"/>
            <a:ext cx="11410951" cy="9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Imagen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8" y="1725"/>
            <a:ext cx="1076624" cy="162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3886" y="-185739"/>
            <a:ext cx="19770819" cy="80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23886" y="271461"/>
            <a:ext cx="197708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s-AR" dirty="0"/>
          </a:p>
        </p:txBody>
      </p:sp>
      <p:sp>
        <p:nvSpPr>
          <p:cNvPr id="2" name="1 Rectángulo"/>
          <p:cNvSpPr/>
          <p:nvPr/>
        </p:nvSpPr>
        <p:spPr>
          <a:xfrm>
            <a:off x="-3198" y="6377614"/>
            <a:ext cx="12195197" cy="221966"/>
          </a:xfrm>
          <a:prstGeom prst="rect">
            <a:avLst/>
          </a:prstGeom>
          <a:solidFill>
            <a:srgbClr val="68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0177664" y="6315046"/>
            <a:ext cx="2080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FFF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Modalidad Virtual</a:t>
            </a:r>
            <a:endParaRPr lang="es-ES" sz="1600" b="1" dirty="0">
              <a:solidFill>
                <a:srgbClr val="FFFFF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5808678"/>
            <a:ext cx="947333" cy="104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 Título"/>
          <p:cNvSpPr txBox="1"/>
          <p:nvPr/>
        </p:nvSpPr>
        <p:spPr>
          <a:xfrm>
            <a:off x="1081837" y="179430"/>
            <a:ext cx="10515600" cy="554496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</a:t>
            </a:r>
            <a:r>
              <a:rPr lang="es-ES" alt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s-AR" sz="39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PRÁCTICO</a:t>
            </a:r>
            <a:endParaRPr lang="es-AR" sz="39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es-AR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4 Rectángulo"/>
          <p:cNvSpPr/>
          <p:nvPr/>
        </p:nvSpPr>
        <p:spPr>
          <a:xfrm>
            <a:off x="1168400" y="1035735"/>
            <a:ext cx="103759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3200" b="1" u="sng" dirty="0"/>
              <a:t>Opción 3:</a:t>
            </a:r>
            <a:endParaRPr lang="es-AR" sz="3200" b="1" u="sng" dirty="0"/>
          </a:p>
          <a:p>
            <a:pPr lvl="1" algn="just"/>
            <a:endParaRPr lang="es-AR" sz="2800" dirty="0"/>
          </a:p>
          <a:p>
            <a:pPr algn="just"/>
            <a:r>
              <a:rPr lang="es-AR" sz="2800" dirty="0"/>
              <a:t>Diseñar un SBC que realice el asesoramiento en compras. Debe estar orientado a la selección de  algún producto (celular, laptop, Tablet, automóvil, etc.) de acuerdo a las preferencias, necesidades y capacidades del usuario.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El programa debe ir orientando al usuario con una serie de preguntas hasta dar con el asesoramiento.</a:t>
            </a:r>
            <a:endParaRPr lang="es-AR" sz="2800" dirty="0"/>
          </a:p>
          <a:p>
            <a:pPr algn="just"/>
            <a:endParaRPr lang="es-AR" sz="2800" dirty="0"/>
          </a:p>
          <a:p>
            <a:pPr algn="just"/>
            <a:r>
              <a:rPr lang="es-AR" sz="2800" dirty="0"/>
              <a:t>Debe entregar las tablas CAV, tablas PER, Diagrama Jerárquico de Tareas y código CLIPS.</a:t>
            </a:r>
            <a:endParaRPr lang="es-AR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Presentation</Application>
  <PresentationFormat>Panorámica</PresentationFormat>
  <Paragraphs>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Lepore</dc:creator>
  <cp:lastModifiedBy>Medraut</cp:lastModifiedBy>
  <cp:revision>214</cp:revision>
  <dcterms:created xsi:type="dcterms:W3CDTF">2020-03-19T18:50:00Z</dcterms:created>
  <dcterms:modified xsi:type="dcterms:W3CDTF">2025-02-04T18:01:15Z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BC9C5E51A8834EB2BA692463DE9D5FA7_12</vt:lpwstr>
  </property>
  <property fmtid="{D5CDD505-2E9C-101B-9397-08002B2CF9AE}" pid="3" name="KSOProductBuildVer">
    <vt:lpwstr>3082-12.2.0.19805</vt:lpwstr>
  </property>
</Properties>
</file>