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4D40C-517D-45DE-BA7A-CC912B708051}" v="3" dt="2019-04-08T01:15:16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Perez" userId="9a02ef040d777400" providerId="LiveId" clId="{9F84D40C-517D-45DE-BA7A-CC912B708051}"/>
    <pc:docChg chg="custSel addSld modSld">
      <pc:chgData name="Nicolas Perez" userId="9a02ef040d777400" providerId="LiveId" clId="{9F84D40C-517D-45DE-BA7A-CC912B708051}" dt="2019-04-08T01:16:15.726" v="682" actId="14100"/>
      <pc:docMkLst>
        <pc:docMk/>
      </pc:docMkLst>
      <pc:sldChg chg="modSp add">
        <pc:chgData name="Nicolas Perez" userId="9a02ef040d777400" providerId="LiveId" clId="{9F84D40C-517D-45DE-BA7A-CC912B708051}" dt="2019-04-08T01:14:45.228" v="609" actId="123"/>
        <pc:sldMkLst>
          <pc:docMk/>
          <pc:sldMk cId="1596298719" sldId="263"/>
        </pc:sldMkLst>
        <pc:spChg chg="mod">
          <ac:chgData name="Nicolas Perez" userId="9a02ef040d777400" providerId="LiveId" clId="{9F84D40C-517D-45DE-BA7A-CC912B708051}" dt="2019-04-08T01:08:03.371" v="2" actId="20577"/>
          <ac:spMkLst>
            <pc:docMk/>
            <pc:sldMk cId="1596298719" sldId="263"/>
            <ac:spMk id="2" creationId="{34EB5CC9-446C-40EC-BDFE-F373751E8410}"/>
          </ac:spMkLst>
        </pc:spChg>
        <pc:spChg chg="mod">
          <ac:chgData name="Nicolas Perez" userId="9a02ef040d777400" providerId="LiveId" clId="{9F84D40C-517D-45DE-BA7A-CC912B708051}" dt="2019-04-08T01:13:42.093" v="401" actId="27636"/>
          <ac:spMkLst>
            <pc:docMk/>
            <pc:sldMk cId="1596298719" sldId="263"/>
            <ac:spMk id="3" creationId="{CDA24AE8-D4DB-4CBC-B055-9027C40A91BE}"/>
          </ac:spMkLst>
        </pc:spChg>
        <pc:spChg chg="mod">
          <ac:chgData name="Nicolas Perez" userId="9a02ef040d777400" providerId="LiveId" clId="{9F84D40C-517D-45DE-BA7A-CC912B708051}" dt="2019-04-08T01:14:45.228" v="609" actId="123"/>
          <ac:spMkLst>
            <pc:docMk/>
            <pc:sldMk cId="1596298719" sldId="263"/>
            <ac:spMk id="7" creationId="{1193CEF9-1BAF-44A2-8496-EFF6835AEC91}"/>
          </ac:spMkLst>
        </pc:spChg>
      </pc:sldChg>
      <pc:sldChg chg="addSp modSp add">
        <pc:chgData name="Nicolas Perez" userId="9a02ef040d777400" providerId="LiveId" clId="{9F84D40C-517D-45DE-BA7A-CC912B708051}" dt="2019-04-08T01:16:15.726" v="682" actId="14100"/>
        <pc:sldMkLst>
          <pc:docMk/>
          <pc:sldMk cId="3794478420" sldId="264"/>
        </pc:sldMkLst>
        <pc:spChg chg="mod">
          <ac:chgData name="Nicolas Perez" userId="9a02ef040d777400" providerId="LiveId" clId="{9F84D40C-517D-45DE-BA7A-CC912B708051}" dt="2019-04-08T01:16:04.807" v="681" actId="20577"/>
          <ac:spMkLst>
            <pc:docMk/>
            <pc:sldMk cId="3794478420" sldId="264"/>
            <ac:spMk id="3" creationId="{CDA24AE8-D4DB-4CBC-B055-9027C40A91BE}"/>
          </ac:spMkLst>
        </pc:spChg>
        <pc:spChg chg="mod">
          <ac:chgData name="Nicolas Perez" userId="9a02ef040d777400" providerId="LiveId" clId="{9F84D40C-517D-45DE-BA7A-CC912B708051}" dt="2019-04-08T01:15:05.689" v="613" actId="20577"/>
          <ac:spMkLst>
            <pc:docMk/>
            <pc:sldMk cId="3794478420" sldId="264"/>
            <ac:spMk id="7" creationId="{1193CEF9-1BAF-44A2-8496-EFF6835AEC91}"/>
          </ac:spMkLst>
        </pc:spChg>
        <pc:picChg chg="add mod">
          <ac:chgData name="Nicolas Perez" userId="9a02ef040d777400" providerId="LiveId" clId="{9F84D40C-517D-45DE-BA7A-CC912B708051}" dt="2019-04-08T01:16:15.726" v="682" actId="14100"/>
          <ac:picMkLst>
            <pc:docMk/>
            <pc:sldMk cId="3794478420" sldId="264"/>
            <ac:picMk id="4" creationId="{FDD573C1-4B32-42CA-AA38-06BC8D0737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rogramacion.sistemas.unla@gmail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stagram.com/ddpyt/" TargetMode="External"/><Relationship Id="rId4" Type="http://schemas.openxmlformats.org/officeDocument/2006/relationships/hyperlink" Target="https://chat.whatsapp.com/LcUv8AWKlya1qs0BKV04B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3E241-9735-4E5B-AB49-469970779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Programación de computadoras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63E95-53DF-429A-9155-E248FB34C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Licenciatura en Sistemas – UNIDAD 3: </a:t>
            </a:r>
            <a:r>
              <a:rPr lang="en-US" dirty="0" err="1"/>
              <a:t>iteración</a:t>
            </a:r>
            <a:r>
              <a:rPr lang="en-US" dirty="0"/>
              <a:t> (for, while, do while). 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40B9EE-F6E7-4E69-885D-B5C0E45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5745332"/>
            <a:ext cx="1033510" cy="103351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9076307-E8AE-4674-8A55-C8188A698BD4}"/>
              </a:ext>
            </a:extLst>
          </p:cNvPr>
          <p:cNvSpPr/>
          <p:nvPr/>
        </p:nvSpPr>
        <p:spPr>
          <a:xfrm>
            <a:off x="1371600" y="3879419"/>
            <a:ext cx="1052447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Equipo docente: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Jorge </a:t>
            </a:r>
            <a:r>
              <a:rPr lang="es-AR" sz="1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Golfieri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 Natalia Romero y Nicolás Perez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Mails: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jgolfieri@hotmail.com , nataliab_romero@yahoo.com.ar  y nperez_dcao_smn@outlook.com </a:t>
            </a:r>
          </a:p>
          <a:p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Facebook:               </a:t>
            </a:r>
            <a:r>
              <a:rPr lang="en-US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https://www.facebook.com/groups/171510736842353 </a:t>
            </a:r>
          </a:p>
          <a:p>
            <a:r>
              <a:rPr lang="es-AR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Git:                          </a:t>
            </a:r>
            <a:r>
              <a:rPr lang="es-AR" sz="1400" b="1" i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https://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</a:rPr>
              <a:t>github.com/UNLASistemasProgramacion/Programacion-de-Computadoras </a:t>
            </a:r>
            <a:r>
              <a:rPr lang="es-AR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s-AR" sz="1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E-mail:                    </a:t>
            </a:r>
            <a:r>
              <a:rPr lang="es-AR" sz="1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programacion.sistemas.unla@gmail.com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 </a:t>
            </a:r>
            <a:r>
              <a:rPr lang="es-A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Wpp</a:t>
            </a:r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https://chat.whatsapp.com/LcUv8AWKlya1qs0BKV04BQ</a:t>
            </a:r>
            <a:endParaRPr lang="es-AR" sz="14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A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Instagram:             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https://www.instagram.com/ddpyt/</a:t>
            </a:r>
            <a:r>
              <a:rPr lang="es-AR" sz="1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1400" b="1" u="sng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19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FOR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442"/>
            <a:ext cx="5410200" cy="4024125"/>
          </a:xfrm>
        </p:spPr>
        <p:txBody>
          <a:bodyPr/>
          <a:lstStyle/>
          <a:p>
            <a:pPr marL="0" indent="0">
              <a:buNone/>
            </a:pPr>
            <a:r>
              <a:rPr lang="es-AR" b="1" dirty="0"/>
              <a:t>Ejemplo: </a:t>
            </a:r>
            <a:r>
              <a:rPr lang="es-AR" dirty="0"/>
              <a:t>Mostrar todos los números entre el 0 y el 10. 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Entero i; </a:t>
            </a:r>
          </a:p>
          <a:p>
            <a:pPr marL="0" indent="0">
              <a:buNone/>
            </a:pPr>
            <a:r>
              <a:rPr lang="es-AR" dirty="0"/>
              <a:t>PARA (i = 0 HASTA 10, </a:t>
            </a:r>
            <a:r>
              <a:rPr lang="es-AR" dirty="0" err="1"/>
              <a:t>inc</a:t>
            </a:r>
            <a:r>
              <a:rPr lang="es-AR" dirty="0"/>
              <a:t> +1)</a:t>
            </a:r>
          </a:p>
          <a:p>
            <a:pPr marL="0" indent="0">
              <a:buNone/>
            </a:pPr>
            <a:r>
              <a:rPr lang="es-AR" dirty="0"/>
              <a:t>	Escribir(“---:”, i</a:t>
            </a:r>
          </a:p>
          <a:p>
            <a:pPr marL="0" indent="0">
              <a:buNone/>
            </a:pPr>
            <a:r>
              <a:rPr lang="es-AR" dirty="0"/>
              <a:t>FINPARA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273FBB-2E8C-45BD-9560-590B7B01C51D}"/>
              </a:ext>
            </a:extLst>
          </p:cNvPr>
          <p:cNvSpPr txBox="1"/>
          <p:nvPr/>
        </p:nvSpPr>
        <p:spPr>
          <a:xfrm>
            <a:off x="6365290" y="2538442"/>
            <a:ext cx="53709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stdio.h</a:t>
            </a:r>
            <a:r>
              <a:rPr lang="es-AR" dirty="0"/>
              <a:t>&gt;</a:t>
            </a:r>
          </a:p>
          <a:p>
            <a:r>
              <a:rPr lang="es-AR" dirty="0"/>
              <a:t>#</a:t>
            </a:r>
            <a:r>
              <a:rPr lang="es-AR" dirty="0" err="1"/>
              <a:t>include</a:t>
            </a:r>
            <a:r>
              <a:rPr lang="es-AR" dirty="0"/>
              <a:t> &lt;</a:t>
            </a:r>
            <a:r>
              <a:rPr lang="es-AR" dirty="0" err="1"/>
              <a:t>stdlib.h</a:t>
            </a:r>
            <a:r>
              <a:rPr lang="es-AR" dirty="0"/>
              <a:t>&gt;</a:t>
            </a:r>
          </a:p>
          <a:p>
            <a:endParaRPr lang="es-AR" dirty="0"/>
          </a:p>
          <a:p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()</a:t>
            </a:r>
          </a:p>
          <a:p>
            <a:r>
              <a:rPr lang="es-AR" dirty="0"/>
              <a:t>{</a:t>
            </a:r>
          </a:p>
          <a:p>
            <a:r>
              <a:rPr lang="es-AR" dirty="0"/>
              <a:t>    </a:t>
            </a:r>
            <a:r>
              <a:rPr lang="es-AR" dirty="0" err="1"/>
              <a:t>int</a:t>
            </a:r>
            <a:r>
              <a:rPr lang="es-AR" dirty="0"/>
              <a:t> i;</a:t>
            </a:r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for</a:t>
            </a:r>
            <a:r>
              <a:rPr lang="es-AR" dirty="0"/>
              <a:t> (i=0; i&lt;=10; i++){</a:t>
            </a:r>
          </a:p>
          <a:p>
            <a:endParaRPr lang="es-AR" dirty="0"/>
          </a:p>
          <a:p>
            <a:r>
              <a:rPr lang="es-AR" dirty="0"/>
              <a:t>        </a:t>
            </a:r>
            <a:r>
              <a:rPr lang="es-AR" dirty="0" err="1"/>
              <a:t>printf</a:t>
            </a:r>
            <a:r>
              <a:rPr lang="es-AR" dirty="0"/>
              <a:t>("----: %d \n", i);</a:t>
            </a:r>
          </a:p>
          <a:p>
            <a:r>
              <a:rPr lang="es-AR" dirty="0"/>
              <a:t>    }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return</a:t>
            </a:r>
            <a:r>
              <a:rPr lang="es-AR" dirty="0"/>
              <a:t> 0;</a:t>
            </a:r>
          </a:p>
          <a:p>
            <a:r>
              <a:rPr lang="es-AR" dirty="0"/>
              <a:t>}</a:t>
            </a:r>
          </a:p>
          <a:p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230819" y="1529153"/>
            <a:ext cx="89930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Seudo             vs      C</a:t>
            </a:r>
          </a:p>
        </p:txBody>
      </p:sp>
    </p:spTree>
    <p:extLst>
      <p:ext uri="{BB962C8B-B14F-4D97-AF65-F5344CB8AC3E}">
        <p14:creationId xmlns:p14="http://schemas.microsoft.com/office/powerpoint/2010/main" val="133507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FOR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774" y="2069502"/>
            <a:ext cx="5410200" cy="4024125"/>
          </a:xfrm>
        </p:spPr>
        <p:txBody>
          <a:bodyPr/>
          <a:lstStyle/>
          <a:p>
            <a:pPr marL="0" indent="0">
              <a:buNone/>
            </a:pPr>
            <a:r>
              <a:rPr lang="es-AR" b="1" dirty="0"/>
              <a:t>Ejemplo: </a:t>
            </a:r>
            <a:r>
              <a:rPr lang="es-AR" dirty="0"/>
              <a:t>Pedir los datos de 4 personas distintas y mostrar los datos.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87CE23-5B47-4643-83C2-CD0AA77C02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91" t="17222" r="43515" b="30000"/>
          <a:stretch/>
        </p:blipFill>
        <p:spPr>
          <a:xfrm>
            <a:off x="0" y="1438275"/>
            <a:ext cx="6420774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95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FOR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8" y="2028827"/>
            <a:ext cx="5647401" cy="4562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Ejercicio 1: </a:t>
            </a:r>
            <a:r>
              <a:rPr lang="es-AR" dirty="0"/>
              <a:t>Mostrar todos los números pares entre 15 y 50. 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Ejercicio 2: </a:t>
            </a:r>
            <a:r>
              <a:rPr lang="es-AR" dirty="0"/>
              <a:t>Mostrar todos los números divisibles por 2, por 6 y por 7 que no sean divisibles por 4 y sean menores a 10000.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Ejercicio 3: </a:t>
            </a:r>
            <a:r>
              <a:rPr lang="es-AR" dirty="0"/>
              <a:t>Pedir que se ingrese un numero por consola. Una vez ingresado mostrar por pantalla, ES PRIMO o NO ES PRIMO. Recordar que un numero primo tiene solo dos divisores.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193CEF9-1BAF-44A2-8496-EFF6835AEC91}"/>
              </a:ext>
            </a:extLst>
          </p:cNvPr>
          <p:cNvSpPr txBox="1">
            <a:spLocks/>
          </p:cNvSpPr>
          <p:nvPr/>
        </p:nvSpPr>
        <p:spPr>
          <a:xfrm>
            <a:off x="5981699" y="2028826"/>
            <a:ext cx="5647401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b="1" dirty="0"/>
              <a:t>Ejercicio 4: </a:t>
            </a:r>
            <a:r>
              <a:rPr lang="es-AR" dirty="0"/>
              <a:t>Pedir que se ingrese un numero por teclado. Calcular el factorial del numero.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Recuerde que factorial es: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Factorial de n = n! = 1.2.3.4…..(n-1).n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Factorial de 0 es 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AR" dirty="0"/>
              <a:t>Factorial de números negativos es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AR" b="1" dirty="0"/>
              <a:t>Ejercicio 5: </a:t>
            </a:r>
            <a:r>
              <a:rPr lang="es-AR" dirty="0"/>
              <a:t>Realizar la prueba de escritorio del ejercicio 4 y 5 para n = 6;</a:t>
            </a:r>
          </a:p>
        </p:txBody>
      </p:sp>
    </p:spTree>
    <p:extLst>
      <p:ext uri="{BB962C8B-B14F-4D97-AF65-F5344CB8AC3E}">
        <p14:creationId xmlns:p14="http://schemas.microsoft.com/office/powerpoint/2010/main" val="173669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38442"/>
            <a:ext cx="5410200" cy="4024125"/>
          </a:xfrm>
        </p:spPr>
        <p:txBody>
          <a:bodyPr/>
          <a:lstStyle/>
          <a:p>
            <a:pPr marL="0" indent="0">
              <a:buNone/>
            </a:pPr>
            <a:r>
              <a:rPr lang="es-AR" b="1" dirty="0"/>
              <a:t>Ejemplo: </a:t>
            </a:r>
            <a:r>
              <a:rPr lang="es-AR" dirty="0"/>
              <a:t>Mostrar todos los números entre el 0 y el 10. 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Entero i = 0; </a:t>
            </a:r>
          </a:p>
          <a:p>
            <a:pPr marL="0" indent="0">
              <a:buNone/>
            </a:pPr>
            <a:r>
              <a:rPr lang="es-AR" dirty="0"/>
              <a:t>MIENTRAS (i &lt; =10)</a:t>
            </a:r>
          </a:p>
          <a:p>
            <a:pPr marL="0" indent="0">
              <a:buNone/>
            </a:pPr>
            <a:r>
              <a:rPr lang="es-AR" dirty="0"/>
              <a:t>	Escribir(“---:”, i);</a:t>
            </a:r>
          </a:p>
          <a:p>
            <a:pPr marL="0" indent="0">
              <a:buNone/>
            </a:pPr>
            <a:r>
              <a:rPr lang="es-AR" dirty="0"/>
              <a:t>            i = i +1;</a:t>
            </a:r>
          </a:p>
          <a:p>
            <a:pPr marL="0" indent="0">
              <a:buNone/>
            </a:pPr>
            <a:r>
              <a:rPr lang="es-AR" dirty="0"/>
              <a:t>FINMIENTRAS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273FBB-2E8C-45BD-9560-590B7B01C51D}"/>
              </a:ext>
            </a:extLst>
          </p:cNvPr>
          <p:cNvSpPr txBox="1"/>
          <p:nvPr/>
        </p:nvSpPr>
        <p:spPr>
          <a:xfrm>
            <a:off x="6383045" y="2334256"/>
            <a:ext cx="5370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#</a:t>
            </a:r>
            <a:r>
              <a:rPr lang="es-AR" sz="1400" dirty="0" err="1"/>
              <a:t>include</a:t>
            </a:r>
            <a:r>
              <a:rPr lang="es-AR" sz="1400" dirty="0"/>
              <a:t> &lt;</a:t>
            </a:r>
            <a:r>
              <a:rPr lang="es-AR" sz="1400" dirty="0" err="1"/>
              <a:t>stdio.h</a:t>
            </a:r>
            <a:r>
              <a:rPr lang="es-AR" sz="1400" dirty="0"/>
              <a:t>&gt;</a:t>
            </a:r>
          </a:p>
          <a:p>
            <a:r>
              <a:rPr lang="es-AR" sz="1400" dirty="0"/>
              <a:t>#</a:t>
            </a:r>
            <a:r>
              <a:rPr lang="es-AR" sz="1400" dirty="0" err="1"/>
              <a:t>include</a:t>
            </a:r>
            <a:r>
              <a:rPr lang="es-AR" sz="1400" dirty="0"/>
              <a:t> &lt;</a:t>
            </a:r>
            <a:r>
              <a:rPr lang="es-AR" sz="1400" dirty="0" err="1"/>
              <a:t>stdlib.h</a:t>
            </a:r>
            <a:r>
              <a:rPr lang="es-AR" sz="1400" dirty="0"/>
              <a:t>&gt;</a:t>
            </a:r>
          </a:p>
          <a:p>
            <a:endParaRPr lang="es-AR" sz="1400" dirty="0"/>
          </a:p>
          <a:p>
            <a:r>
              <a:rPr lang="es-AR" sz="1400" dirty="0" err="1"/>
              <a:t>int</a:t>
            </a:r>
            <a:r>
              <a:rPr lang="es-AR" sz="1400" dirty="0"/>
              <a:t> </a:t>
            </a:r>
            <a:r>
              <a:rPr lang="es-AR" sz="1400" dirty="0" err="1"/>
              <a:t>main</a:t>
            </a:r>
            <a:r>
              <a:rPr lang="es-AR" sz="1400" dirty="0"/>
              <a:t>()</a:t>
            </a:r>
          </a:p>
          <a:p>
            <a:r>
              <a:rPr lang="es-AR" sz="1400" dirty="0"/>
              <a:t>{</a:t>
            </a:r>
          </a:p>
          <a:p>
            <a:endParaRPr lang="es-AR" sz="1400" dirty="0"/>
          </a:p>
          <a:p>
            <a:r>
              <a:rPr lang="es-AR" sz="1400" dirty="0"/>
              <a:t>    </a:t>
            </a:r>
            <a:r>
              <a:rPr lang="es-AR" sz="1400" dirty="0" err="1"/>
              <a:t>int</a:t>
            </a:r>
            <a:r>
              <a:rPr lang="es-AR" sz="1400" dirty="0"/>
              <a:t> i = 0;</a:t>
            </a:r>
          </a:p>
          <a:p>
            <a:endParaRPr lang="es-AR" sz="1400" dirty="0"/>
          </a:p>
          <a:p>
            <a:r>
              <a:rPr lang="es-AR" sz="1400" dirty="0"/>
              <a:t>   </a:t>
            </a:r>
            <a:r>
              <a:rPr lang="es-AR" sz="1400" dirty="0" err="1"/>
              <a:t>while</a:t>
            </a:r>
            <a:r>
              <a:rPr lang="es-AR" sz="1400" dirty="0"/>
              <a:t> (i&lt;=10){</a:t>
            </a:r>
          </a:p>
          <a:p>
            <a:endParaRPr lang="es-AR" sz="1400" dirty="0"/>
          </a:p>
          <a:p>
            <a:endParaRPr lang="es-AR" sz="1400" dirty="0"/>
          </a:p>
          <a:p>
            <a:r>
              <a:rPr lang="es-AR" sz="1400" dirty="0"/>
              <a:t>        </a:t>
            </a:r>
            <a:r>
              <a:rPr lang="es-AR" sz="1400" dirty="0" err="1"/>
              <a:t>printf</a:t>
            </a:r>
            <a:r>
              <a:rPr lang="es-AR" sz="1400" dirty="0"/>
              <a:t>("----;  %d\n", i);</a:t>
            </a:r>
          </a:p>
          <a:p>
            <a:r>
              <a:rPr lang="es-AR" sz="1400" dirty="0"/>
              <a:t>        i = i +1;</a:t>
            </a:r>
          </a:p>
          <a:p>
            <a:endParaRPr lang="es-AR" sz="1400" dirty="0"/>
          </a:p>
          <a:p>
            <a:r>
              <a:rPr lang="es-AR" sz="1400" dirty="0"/>
              <a:t>    }//cierra el </a:t>
            </a:r>
            <a:r>
              <a:rPr lang="es-AR" sz="1400" dirty="0" err="1"/>
              <a:t>while</a:t>
            </a:r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  <a:p>
            <a:r>
              <a:rPr lang="es-AR" sz="1400" dirty="0"/>
              <a:t>    </a:t>
            </a:r>
            <a:r>
              <a:rPr lang="es-AR" sz="1400" dirty="0" err="1"/>
              <a:t>return</a:t>
            </a:r>
            <a:r>
              <a:rPr lang="es-AR" sz="1400" dirty="0"/>
              <a:t> 0;</a:t>
            </a:r>
          </a:p>
          <a:p>
            <a:r>
              <a:rPr lang="es-AR" sz="1400" dirty="0"/>
              <a:t>}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92B4FEC-AD65-4D3A-9E0A-A7DBE0D5FB95}"/>
              </a:ext>
            </a:extLst>
          </p:cNvPr>
          <p:cNvSpPr/>
          <p:nvPr/>
        </p:nvSpPr>
        <p:spPr>
          <a:xfrm>
            <a:off x="230819" y="1529153"/>
            <a:ext cx="89930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Seudo           vs      C</a:t>
            </a:r>
          </a:p>
        </p:txBody>
      </p:sp>
    </p:spTree>
    <p:extLst>
      <p:ext uri="{BB962C8B-B14F-4D97-AF65-F5344CB8AC3E}">
        <p14:creationId xmlns:p14="http://schemas.microsoft.com/office/powerpoint/2010/main" val="870057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774" y="2069502"/>
            <a:ext cx="5410200" cy="4024125"/>
          </a:xfrm>
        </p:spPr>
        <p:txBody>
          <a:bodyPr/>
          <a:lstStyle/>
          <a:p>
            <a:pPr marL="0" indent="0">
              <a:buNone/>
            </a:pPr>
            <a:r>
              <a:rPr lang="es-AR" b="1" dirty="0"/>
              <a:t>Ejemplo: </a:t>
            </a:r>
            <a:r>
              <a:rPr lang="es-AR" dirty="0"/>
              <a:t>Pedir los datos de personas distintas hasta que alguien mida mas de 2 metros. Mostrar los datos.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33D5A9-C982-457B-BD95-00C9B91601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4" t="16194" r="43359" b="29952"/>
          <a:stretch/>
        </p:blipFill>
        <p:spPr>
          <a:xfrm>
            <a:off x="0" y="1590674"/>
            <a:ext cx="6420774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18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- 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8" y="2028827"/>
            <a:ext cx="5647401" cy="4562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Ejercicio 6: </a:t>
            </a:r>
            <a:r>
              <a:rPr lang="es-AR" dirty="0"/>
              <a:t>Pedir un numero y decir si es primo o no. 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Ejercicio 7: </a:t>
            </a:r>
            <a:r>
              <a:rPr lang="es-AR" dirty="0"/>
              <a:t>Mostrar los primeros 20 números pares usando un </a:t>
            </a:r>
            <a:r>
              <a:rPr lang="es-AR" dirty="0" err="1"/>
              <a:t>while</a:t>
            </a:r>
            <a:r>
              <a:rPr lang="es-AR" dirty="0"/>
              <a:t>. 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Ejercicio 8: </a:t>
            </a:r>
            <a:r>
              <a:rPr lang="es-AR" dirty="0"/>
              <a:t>Pedir un numero y transfórmalo a numero binario.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193CEF9-1BAF-44A2-8496-EFF6835AEC91}"/>
              </a:ext>
            </a:extLst>
          </p:cNvPr>
          <p:cNvSpPr txBox="1">
            <a:spLocks/>
          </p:cNvSpPr>
          <p:nvPr/>
        </p:nvSpPr>
        <p:spPr>
          <a:xfrm>
            <a:off x="5981699" y="2028826"/>
            <a:ext cx="5647401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b="1" dirty="0"/>
              <a:t>Ejercicio 9: </a:t>
            </a:r>
            <a:r>
              <a:rPr lang="es-AR" dirty="0"/>
              <a:t>Crear un programa que pida números positivos al usuario, y vaya calculando la suma de todos ellos (terminará cuando se teclea un número negativo o cero o cuando la suma supere los 1500). </a:t>
            </a:r>
          </a:p>
        </p:txBody>
      </p:sp>
    </p:spTree>
    <p:extLst>
      <p:ext uri="{BB962C8B-B14F-4D97-AF65-F5344CB8AC3E}">
        <p14:creationId xmlns:p14="http://schemas.microsoft.com/office/powerpoint/2010/main" val="1514072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8" y="2028827"/>
            <a:ext cx="5647401" cy="4562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/>
              <a:t>Ejercicio 10: </a:t>
            </a:r>
            <a:r>
              <a:rPr lang="es-AR" dirty="0"/>
              <a:t>Pedir que se ingrese por teclado un numero n, conseguir el numero de la posición n de la sucesión de Fibonacci.  Recuerde que {0,1,1,2,3,5,8,13……,n} . Donde cada posición se obtiene al sumar las dos anteriores. </a:t>
            </a:r>
          </a:p>
          <a:p>
            <a:pPr marL="0" indent="0">
              <a:buNone/>
            </a:pPr>
            <a:endParaRPr lang="es-AR" b="1" dirty="0"/>
          </a:p>
          <a:p>
            <a:pPr marL="0" indent="0" algn="just">
              <a:buNone/>
            </a:pPr>
            <a:r>
              <a:rPr lang="es-AR" b="1" dirty="0"/>
              <a:t>Ejercicio 11: </a:t>
            </a:r>
            <a:r>
              <a:rPr lang="es-AR" dirty="0"/>
              <a:t>Calcular el valor medio de los números que tipea el usuario. El usuario deja de tipear números cuando ingresa un 0.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193CEF9-1BAF-44A2-8496-EFF6835AEC91}"/>
              </a:ext>
            </a:extLst>
          </p:cNvPr>
          <p:cNvSpPr txBox="1">
            <a:spLocks/>
          </p:cNvSpPr>
          <p:nvPr/>
        </p:nvSpPr>
        <p:spPr>
          <a:xfrm>
            <a:off x="5981699" y="2028826"/>
            <a:ext cx="5647401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AR" b="1" dirty="0"/>
              <a:t>Ejercicio 12: </a:t>
            </a:r>
            <a:r>
              <a:rPr lang="es-AR" dirty="0"/>
              <a:t>Un usuario debe tipear 20 números enteros. Calcular la suma de los números pares, el producto de los impares. Calcular la media de los números mayores a 5. Y el promedio de los números mayores a 20. </a:t>
            </a:r>
          </a:p>
        </p:txBody>
      </p:sp>
    </p:spTree>
    <p:extLst>
      <p:ext uri="{BB962C8B-B14F-4D97-AF65-F5344CB8AC3E}">
        <p14:creationId xmlns:p14="http://schemas.microsoft.com/office/powerpoint/2010/main" val="1596298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5CC9-446C-40EC-BDFE-F373751E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U3:Iteración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24AE8-D4DB-4CBC-B055-9027C40A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8" y="2028828"/>
            <a:ext cx="11171902" cy="15399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/>
              <a:t>Ejercicio 13: </a:t>
            </a:r>
            <a:r>
              <a:rPr lang="es-AR" dirty="0"/>
              <a:t>Dibujar las siguientes figuras usando únicamente </a:t>
            </a:r>
            <a:r>
              <a:rPr lang="es-AR" dirty="0" err="1"/>
              <a:t>for</a:t>
            </a:r>
            <a:r>
              <a:rPr lang="es-AR" dirty="0"/>
              <a:t> y </a:t>
            </a:r>
            <a:r>
              <a:rPr lang="es-AR" dirty="0" err="1"/>
              <a:t>printf</a:t>
            </a:r>
            <a:endParaRPr lang="es-AR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193CEF9-1BAF-44A2-8496-EFF6835AEC91}"/>
              </a:ext>
            </a:extLst>
          </p:cNvPr>
          <p:cNvSpPr txBox="1">
            <a:spLocks/>
          </p:cNvSpPr>
          <p:nvPr/>
        </p:nvSpPr>
        <p:spPr>
          <a:xfrm>
            <a:off x="5981699" y="2028826"/>
            <a:ext cx="5647401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D573C1-4B32-42CA-AA38-06BC8D073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1" y="2689934"/>
            <a:ext cx="10405369" cy="398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78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360</TotalTime>
  <Words>669</Words>
  <Application>Microsoft Office PowerPoint</Application>
  <PresentationFormat>Panorámica</PresentationFormat>
  <Paragraphs>97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Estela de condensación</vt:lpstr>
      <vt:lpstr>Programación de computadoras</vt:lpstr>
      <vt:lpstr>U3:Iteración - FOR</vt:lpstr>
      <vt:lpstr>U3:Iteración - FOR</vt:lpstr>
      <vt:lpstr>U3:Iteración - FOR</vt:lpstr>
      <vt:lpstr>U3:Iteración - WHILE</vt:lpstr>
      <vt:lpstr>U3:Iteración - WHILE</vt:lpstr>
      <vt:lpstr>U3:Iteración - WHILE</vt:lpstr>
      <vt:lpstr>U3:Iteración </vt:lpstr>
      <vt:lpstr>U3:Iteración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computadoras</dc:title>
  <dc:creator>Nicolas Perez</dc:creator>
  <cp:lastModifiedBy>Nicolas Perez</cp:lastModifiedBy>
  <cp:revision>28</cp:revision>
  <dcterms:created xsi:type="dcterms:W3CDTF">2019-02-17T22:54:54Z</dcterms:created>
  <dcterms:modified xsi:type="dcterms:W3CDTF">2019-04-08T01:16:24Z</dcterms:modified>
</cp:coreProperties>
</file>