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8C934-C35C-496C-A103-3A980B9E87DD}" v="2" dt="2019-04-29T00:59:1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erez" userId="9a02ef040d777400" providerId="LiveId" clId="{FD98C934-C35C-496C-A103-3A980B9E87DD}"/>
    <pc:docChg chg="custSel modSld">
      <pc:chgData name="Nicolas Perez" userId="9a02ef040d777400" providerId="LiveId" clId="{FD98C934-C35C-496C-A103-3A980B9E87DD}" dt="2019-04-29T00:59:32.921" v="17" actId="1076"/>
      <pc:docMkLst>
        <pc:docMk/>
      </pc:docMkLst>
      <pc:sldChg chg="addSp modSp">
        <pc:chgData name="Nicolas Perez" userId="9a02ef040d777400" providerId="LiveId" clId="{FD98C934-C35C-496C-A103-3A980B9E87DD}" dt="2019-04-29T00:53:27.758" v="7" actId="1076"/>
        <pc:sldMkLst>
          <pc:docMk/>
          <pc:sldMk cId="1752028899" sldId="259"/>
        </pc:sldMkLst>
        <pc:picChg chg="add mod modCrop">
          <ac:chgData name="Nicolas Perez" userId="9a02ef040d777400" providerId="LiveId" clId="{FD98C934-C35C-496C-A103-3A980B9E87DD}" dt="2019-04-29T00:53:27.758" v="7" actId="1076"/>
          <ac:picMkLst>
            <pc:docMk/>
            <pc:sldMk cId="1752028899" sldId="259"/>
            <ac:picMk id="3" creationId="{F9BDD130-91C8-45B2-8D09-334720A15875}"/>
          </ac:picMkLst>
        </pc:picChg>
      </pc:sldChg>
      <pc:sldChg chg="addSp modSp">
        <pc:chgData name="Nicolas Perez" userId="9a02ef040d777400" providerId="LiveId" clId="{FD98C934-C35C-496C-A103-3A980B9E87DD}" dt="2019-04-29T00:59:32.921" v="17" actId="1076"/>
        <pc:sldMkLst>
          <pc:docMk/>
          <pc:sldMk cId="3279211715" sldId="262"/>
        </pc:sldMkLst>
        <pc:spChg chg="mod">
          <ac:chgData name="Nicolas Perez" userId="9a02ef040d777400" providerId="LiveId" clId="{FD98C934-C35C-496C-A103-3A980B9E87DD}" dt="2019-04-29T00:57:22.812" v="13" actId="313"/>
          <ac:spMkLst>
            <pc:docMk/>
            <pc:sldMk cId="3279211715" sldId="262"/>
            <ac:spMk id="4" creationId="{00000000-0000-0000-0000-000000000000}"/>
          </ac:spMkLst>
        </pc:spChg>
        <pc:picChg chg="add mod modCrop">
          <ac:chgData name="Nicolas Perez" userId="9a02ef040d777400" providerId="LiveId" clId="{FD98C934-C35C-496C-A103-3A980B9E87DD}" dt="2019-04-29T00:59:32.921" v="17" actId="1076"/>
          <ac:picMkLst>
            <pc:docMk/>
            <pc:sldMk cId="3279211715" sldId="262"/>
            <ac:picMk id="3" creationId="{CF0F67C8-1FB4-48D4-8DBA-94F72A6314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Licenciatura en Sistemas – UNIDAD 4: </a:t>
            </a:r>
            <a:r>
              <a:rPr lang="en-US" dirty="0" err="1"/>
              <a:t>Arreglos</a:t>
            </a:r>
            <a:r>
              <a:rPr lang="en-US" dirty="0"/>
              <a:t> – </a:t>
            </a:r>
            <a:r>
              <a:rPr lang="en-US" dirty="0" err="1"/>
              <a:t>Cadenas</a:t>
            </a:r>
            <a:r>
              <a:rPr lang="en-US" dirty="0"/>
              <a:t> – </a:t>
            </a:r>
            <a:r>
              <a:rPr lang="en-US" dirty="0" err="1"/>
              <a:t>Funciones</a:t>
            </a:r>
            <a:r>
              <a:rPr lang="en-US" dirty="0"/>
              <a:t> 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/>
              <a:t>Son básicamente un arreglo, al igual que los de números enteros o </a:t>
            </a:r>
            <a:r>
              <a:rPr lang="es-AR" dirty="0" err="1"/>
              <a:t>float</a:t>
            </a:r>
            <a:r>
              <a:rPr lang="es-AR" dirty="0"/>
              <a:t>, solo que estos tienen que tener un tratamiento mas delicada para las operaciones entre ellos.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400801" y="2538442"/>
            <a:ext cx="537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char</a:t>
            </a:r>
            <a:r>
              <a:rPr lang="es-AR" dirty="0"/>
              <a:t> cadena[20] = “ “; 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  <a:p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son?             ¿Cómo se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declarán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0" y="1528480"/>
            <a:ext cx="12038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A4D58F-F8E9-4429-9AC5-4C94FD754DBF}"/>
              </a:ext>
            </a:extLst>
          </p:cNvPr>
          <p:cNvSpPr txBox="1"/>
          <p:nvPr/>
        </p:nvSpPr>
        <p:spPr>
          <a:xfrm>
            <a:off x="365498" y="1882066"/>
            <a:ext cx="1115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 1: </a:t>
            </a:r>
            <a:r>
              <a:rPr lang="es-AR" dirty="0"/>
              <a:t>Guardar y mostrar una palabra de como mucho 20 caracteres.</a:t>
            </a:r>
          </a:p>
          <a:p>
            <a:r>
              <a:rPr lang="es-AR" dirty="0"/>
              <a:t>-Cuidado con las palabras compuestas!!!.... ¡¡¡¡Uso del comando  </a:t>
            </a:r>
            <a:r>
              <a:rPr lang="es-AR" dirty="0" err="1"/>
              <a:t>gets</a:t>
            </a:r>
            <a:r>
              <a:rPr lang="es-AR" dirty="0"/>
              <a:t>.!!!!</a:t>
            </a:r>
          </a:p>
          <a:p>
            <a:r>
              <a:rPr lang="es-AR" dirty="0"/>
              <a:t>-Recorrer carácter a carácter la palabra, como hacíamos con los arreglos numéricos.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BDD130-91C8-45B2-8D09-334720A15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7" t="17360" r="29218" b="23334"/>
          <a:stretch/>
        </p:blipFill>
        <p:spPr>
          <a:xfrm>
            <a:off x="3201267" y="2805396"/>
            <a:ext cx="7285758" cy="37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8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0" y="1528480"/>
            <a:ext cx="12038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A4D58F-F8E9-4429-9AC5-4C94FD754DBF}"/>
              </a:ext>
            </a:extLst>
          </p:cNvPr>
          <p:cNvSpPr txBox="1"/>
          <p:nvPr/>
        </p:nvSpPr>
        <p:spPr>
          <a:xfrm>
            <a:off x="355107" y="1882066"/>
            <a:ext cx="11151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Ejercicio 1: </a:t>
            </a:r>
            <a:r>
              <a:rPr lang="es-AR" dirty="0"/>
              <a:t>Escribir una oración, contar la cantidad de letras vocales y la cantidad de consonantes.  Cuidado, las oraciones pueden tener símbolos y números.</a:t>
            </a:r>
          </a:p>
          <a:p>
            <a:pPr algn="just"/>
            <a:endParaRPr lang="es-AR" dirty="0"/>
          </a:p>
          <a:p>
            <a:pPr algn="just"/>
            <a:r>
              <a:rPr lang="es-AR" b="1" dirty="0"/>
              <a:t>Ejercicio 2: </a:t>
            </a:r>
            <a:r>
              <a:rPr lang="es-AR" dirty="0"/>
              <a:t>Escribir una oración y mostrarla de atrás hacia adelante. </a:t>
            </a:r>
          </a:p>
          <a:p>
            <a:pPr algn="just"/>
            <a:endParaRPr lang="es-AR" dirty="0"/>
          </a:p>
          <a:p>
            <a:pPr algn="just"/>
            <a:r>
              <a:rPr lang="es-AR" b="1" dirty="0"/>
              <a:t>Ejercicio 3: </a:t>
            </a:r>
            <a:r>
              <a:rPr lang="es-AR" dirty="0"/>
              <a:t>Dada una oración decidir si es o no palíndromo, es decir la lectura de izquierda a derecha es igual que de derecha a izquierda. </a:t>
            </a:r>
          </a:p>
          <a:p>
            <a:pPr algn="just"/>
            <a:endParaRPr lang="es-AR" dirty="0"/>
          </a:p>
          <a:p>
            <a:pPr algn="just"/>
            <a:r>
              <a:rPr lang="es-AR" b="1" dirty="0"/>
              <a:t>Ejercicio 4: </a:t>
            </a:r>
            <a:r>
              <a:rPr lang="es-AR" dirty="0"/>
              <a:t>Escribir el nombre de dos personas y decidir si son o no el mismo nombre. En caso de ser nombres distintos generar un tercer nombre componiendo ambos. </a:t>
            </a:r>
          </a:p>
          <a:p>
            <a:pPr algn="just"/>
            <a:endParaRPr lang="es-AR" dirty="0">
              <a:solidFill>
                <a:srgbClr val="FF0000"/>
              </a:solidFill>
            </a:endParaRPr>
          </a:p>
          <a:p>
            <a:pPr algn="just"/>
            <a:r>
              <a:rPr lang="es-AR" b="1" dirty="0"/>
              <a:t>Ejercicio 5: </a:t>
            </a:r>
            <a:r>
              <a:rPr lang="es-AR" dirty="0"/>
              <a:t>Dadas dos palabras ordenarlas alfabéticamente. </a:t>
            </a:r>
          </a:p>
        </p:txBody>
      </p:sp>
    </p:spTree>
    <p:extLst>
      <p:ext uri="{BB962C8B-B14F-4D97-AF65-F5344CB8AC3E}">
        <p14:creationId xmlns:p14="http://schemas.microsoft.com/office/powerpoint/2010/main" val="270786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0" y="1528480"/>
            <a:ext cx="12038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A4D58F-F8E9-4429-9AC5-4C94FD754DBF}"/>
              </a:ext>
            </a:extLst>
          </p:cNvPr>
          <p:cNvSpPr txBox="1"/>
          <p:nvPr/>
        </p:nvSpPr>
        <p:spPr>
          <a:xfrm>
            <a:off x="355107" y="1882066"/>
            <a:ext cx="11151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Para trabajar con mayor facilidad y evitar los problemas que nos pudieron surgir en los ejercicios anteriores, tendremos la librería &lt;</a:t>
            </a:r>
            <a:r>
              <a:rPr lang="es-AR" dirty="0" err="1"/>
              <a:t>string.h</a:t>
            </a:r>
            <a:r>
              <a:rPr lang="es-AR" dirty="0"/>
              <a:t>&gt;.</a:t>
            </a:r>
          </a:p>
          <a:p>
            <a:pPr algn="just"/>
            <a:r>
              <a:rPr lang="es-AR" dirty="0"/>
              <a:t>A través de la librería </a:t>
            </a:r>
            <a:r>
              <a:rPr lang="es-AR" dirty="0" err="1"/>
              <a:t>string.h</a:t>
            </a:r>
            <a:r>
              <a:rPr lang="es-AR" dirty="0"/>
              <a:t> podemos usar distintas funciones relacionadas con cadenas. Para usar estas funciones debemos escribir 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string.h</a:t>
            </a:r>
            <a:r>
              <a:rPr lang="es-AR" dirty="0"/>
              <a:t>&gt; en cabecera de nuestro programa. A continuación relacionamos algunas de las funciones disponibles.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Algunas funciones son: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8985" t="25651" r="19649" b="56726"/>
          <a:stretch/>
        </p:blipFill>
        <p:spPr>
          <a:xfrm>
            <a:off x="988103" y="4038082"/>
            <a:ext cx="9418679" cy="23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29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0" y="1528480"/>
            <a:ext cx="12038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A4D58F-F8E9-4429-9AC5-4C94FD754DBF}"/>
              </a:ext>
            </a:extLst>
          </p:cNvPr>
          <p:cNvSpPr txBox="1"/>
          <p:nvPr/>
        </p:nvSpPr>
        <p:spPr>
          <a:xfrm>
            <a:off x="355108" y="1882066"/>
            <a:ext cx="530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Por ejemplo veamos la respuesta de estas funciones: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096000" y="181034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sz="1000" dirty="0"/>
          </a:p>
          <a:p>
            <a:r>
              <a:rPr lang="es-AR" sz="1000" dirty="0"/>
              <a:t>#</a:t>
            </a:r>
            <a:r>
              <a:rPr lang="es-AR" sz="1000" dirty="0" err="1"/>
              <a:t>include</a:t>
            </a:r>
            <a:r>
              <a:rPr lang="es-AR" sz="1000" dirty="0"/>
              <a:t> &lt;</a:t>
            </a:r>
            <a:r>
              <a:rPr lang="es-AR" sz="1000" dirty="0" err="1"/>
              <a:t>stdio.h</a:t>
            </a:r>
            <a:r>
              <a:rPr lang="es-AR" sz="1000" dirty="0"/>
              <a:t>&gt;</a:t>
            </a:r>
          </a:p>
          <a:p>
            <a:r>
              <a:rPr lang="es-AR" sz="1000" dirty="0"/>
              <a:t>#</a:t>
            </a:r>
            <a:r>
              <a:rPr lang="es-AR" sz="1000" dirty="0" err="1"/>
              <a:t>include</a:t>
            </a:r>
            <a:r>
              <a:rPr lang="es-AR" sz="1000" dirty="0"/>
              <a:t> &lt;</a:t>
            </a:r>
            <a:r>
              <a:rPr lang="es-AR" sz="1000" dirty="0" err="1"/>
              <a:t>stdlib.h</a:t>
            </a:r>
            <a:r>
              <a:rPr lang="es-AR" sz="1000" dirty="0"/>
              <a:t>&gt;</a:t>
            </a:r>
          </a:p>
          <a:p>
            <a:r>
              <a:rPr lang="es-AR" sz="1000" dirty="0"/>
              <a:t>#</a:t>
            </a:r>
            <a:r>
              <a:rPr lang="es-AR" sz="1000" dirty="0" err="1"/>
              <a:t>include</a:t>
            </a:r>
            <a:r>
              <a:rPr lang="es-AR" sz="1000" dirty="0"/>
              <a:t> &lt;</a:t>
            </a:r>
            <a:r>
              <a:rPr lang="es-AR" sz="1000" dirty="0" err="1"/>
              <a:t>string.h</a:t>
            </a:r>
            <a:r>
              <a:rPr lang="es-AR" sz="1000" dirty="0"/>
              <a:t>&gt;</a:t>
            </a:r>
          </a:p>
          <a:p>
            <a:r>
              <a:rPr lang="es-AR" sz="1000" dirty="0" err="1"/>
              <a:t>int</a:t>
            </a:r>
            <a:r>
              <a:rPr lang="es-AR" sz="1000" dirty="0"/>
              <a:t> </a:t>
            </a:r>
            <a:r>
              <a:rPr lang="es-AR" sz="1000" dirty="0" err="1"/>
              <a:t>main</a:t>
            </a:r>
            <a:r>
              <a:rPr lang="es-AR" sz="1000" dirty="0"/>
              <a:t>() {</a:t>
            </a:r>
          </a:p>
          <a:p>
            <a:r>
              <a:rPr lang="es-AR" sz="1000" dirty="0">
                <a:solidFill>
                  <a:schemeClr val="accent1"/>
                </a:solidFill>
              </a:rPr>
              <a:t>    </a:t>
            </a:r>
            <a:r>
              <a:rPr lang="es-AR" sz="1000" dirty="0" err="1">
                <a:solidFill>
                  <a:schemeClr val="accent1"/>
                </a:solidFill>
              </a:rPr>
              <a:t>char</a:t>
            </a:r>
            <a:r>
              <a:rPr lang="es-AR" sz="1000" dirty="0">
                <a:solidFill>
                  <a:schemeClr val="accent1"/>
                </a:solidFill>
              </a:rPr>
              <a:t> cadena1 [] =“</a:t>
            </a:r>
            <a:r>
              <a:rPr lang="es-AR" sz="1000" dirty="0" err="1">
                <a:solidFill>
                  <a:schemeClr val="accent1"/>
                </a:solidFill>
              </a:rPr>
              <a:t>programacion</a:t>
            </a:r>
            <a:r>
              <a:rPr lang="es-AR" sz="1000" dirty="0">
                <a:solidFill>
                  <a:schemeClr val="accent1"/>
                </a:solidFill>
              </a:rPr>
              <a:t> UNLA"; </a:t>
            </a:r>
          </a:p>
          <a:p>
            <a:r>
              <a:rPr lang="es-AR" sz="1000" dirty="0">
                <a:solidFill>
                  <a:schemeClr val="accent1"/>
                </a:solidFill>
              </a:rPr>
              <a:t>    </a:t>
            </a:r>
            <a:r>
              <a:rPr lang="es-AR" sz="1000" dirty="0" err="1">
                <a:solidFill>
                  <a:schemeClr val="accent1"/>
                </a:solidFill>
              </a:rPr>
              <a:t>char</a:t>
            </a:r>
            <a:r>
              <a:rPr lang="es-AR" sz="1000" dirty="0">
                <a:solidFill>
                  <a:schemeClr val="accent1"/>
                </a:solidFill>
              </a:rPr>
              <a:t> cadena2 [</a:t>
            </a:r>
            <a:r>
              <a:rPr lang="es-AR" sz="1000" dirty="0" err="1">
                <a:solidFill>
                  <a:schemeClr val="accent1"/>
                </a:solidFill>
              </a:rPr>
              <a:t>sizeof</a:t>
            </a:r>
            <a:r>
              <a:rPr lang="es-AR" sz="1000" dirty="0">
                <a:solidFill>
                  <a:schemeClr val="accent1"/>
                </a:solidFill>
              </a:rPr>
              <a:t>(cadena1)];</a:t>
            </a:r>
          </a:p>
          <a:p>
            <a:r>
              <a:rPr lang="es-AR" sz="1000" dirty="0">
                <a:solidFill>
                  <a:schemeClr val="accent1"/>
                </a:solidFill>
              </a:rPr>
              <a:t>    </a:t>
            </a:r>
            <a:r>
              <a:rPr lang="es-AR" sz="1000" dirty="0" err="1">
                <a:solidFill>
                  <a:schemeClr val="accent1"/>
                </a:solidFill>
              </a:rPr>
              <a:t>char</a:t>
            </a:r>
            <a:r>
              <a:rPr lang="es-AR" sz="1000" dirty="0">
                <a:solidFill>
                  <a:schemeClr val="accent1"/>
                </a:solidFill>
              </a:rPr>
              <a:t> cadena3[] = " ok!";    </a:t>
            </a:r>
          </a:p>
          <a:p>
            <a:r>
              <a:rPr lang="es-AR" sz="1000" dirty="0">
                <a:solidFill>
                  <a:schemeClr val="accent1"/>
                </a:solidFill>
              </a:rPr>
              <a:t>    </a:t>
            </a:r>
            <a:r>
              <a:rPr lang="es-AR" sz="1000" dirty="0" err="1">
                <a:solidFill>
                  <a:schemeClr val="accent1"/>
                </a:solidFill>
              </a:rPr>
              <a:t>char</a:t>
            </a:r>
            <a:r>
              <a:rPr lang="es-AR" sz="1000" dirty="0">
                <a:solidFill>
                  <a:schemeClr val="accent1"/>
                </a:solidFill>
              </a:rPr>
              <a:t> cadena4[50];</a:t>
            </a:r>
          </a:p>
          <a:p>
            <a:r>
              <a:rPr lang="es-AR" sz="1000" dirty="0">
                <a:solidFill>
                  <a:schemeClr val="accent1"/>
                </a:solidFill>
              </a:rPr>
              <a:t>    </a:t>
            </a:r>
            <a:r>
              <a:rPr lang="es-AR" sz="1000" dirty="0" err="1">
                <a:solidFill>
                  <a:schemeClr val="accent1"/>
                </a:solidFill>
              </a:rPr>
              <a:t>int</a:t>
            </a:r>
            <a:r>
              <a:rPr lang="es-AR" sz="1000" dirty="0">
                <a:solidFill>
                  <a:schemeClr val="accent1"/>
                </a:solidFill>
              </a:rPr>
              <a:t> </a:t>
            </a:r>
            <a:r>
              <a:rPr lang="es-AR" sz="1000" dirty="0" err="1">
                <a:solidFill>
                  <a:schemeClr val="accent1"/>
                </a:solidFill>
              </a:rPr>
              <a:t>resComparacion</a:t>
            </a:r>
            <a:r>
              <a:rPr lang="es-AR" sz="1000" dirty="0">
                <a:solidFill>
                  <a:schemeClr val="accent1"/>
                </a:solidFill>
              </a:rPr>
              <a:t>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("Cadena1 vale %s y Cadena2 vale %s \n", cadena1, cadena2);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strcpy</a:t>
            </a:r>
            <a:r>
              <a:rPr lang="es-AR" sz="1000" dirty="0"/>
              <a:t> (cadena2, cadena1); //Copia cadena1 en cadena2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("Cadena1 vale %s y Cadena2 vale %s \n", cadena1, cadena2);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("Cadena1 tiene longitud %d (uno mas contando \\0) \n",    </a:t>
            </a:r>
            <a:r>
              <a:rPr lang="es-AR" sz="1000" dirty="0" err="1"/>
              <a:t>strlen</a:t>
            </a:r>
            <a:r>
              <a:rPr lang="es-AR" sz="1000" dirty="0"/>
              <a:t>(cadena1));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strcpy</a:t>
            </a:r>
            <a:r>
              <a:rPr lang="es-AR" sz="1000" dirty="0"/>
              <a:t> (cadena4, cadena1) 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</a:t>
            </a:r>
            <a:r>
              <a:rPr lang="es-AR" sz="1000" dirty="0" err="1"/>
              <a:t>Concatenacion</a:t>
            </a:r>
            <a:r>
              <a:rPr lang="es-AR" sz="1000" dirty="0"/>
              <a:t> %s \n", </a:t>
            </a:r>
            <a:r>
              <a:rPr lang="es-AR" sz="1000" dirty="0" err="1"/>
              <a:t>strcat</a:t>
            </a:r>
            <a:r>
              <a:rPr lang="es-AR" sz="1000" dirty="0"/>
              <a:t>(cadena4, cadena3));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resComparacion</a:t>
            </a:r>
            <a:r>
              <a:rPr lang="es-AR" sz="1000" dirty="0"/>
              <a:t> = </a:t>
            </a:r>
            <a:r>
              <a:rPr lang="es-AR" sz="1000" dirty="0" err="1"/>
              <a:t>strcmp</a:t>
            </a:r>
            <a:r>
              <a:rPr lang="es-AR" sz="1000" dirty="0"/>
              <a:t> (cadena4, cadena2);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("Cadena1 vale %s y Cadena2 vale %s \n", cadena1, cadena2);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printf</a:t>
            </a:r>
            <a:r>
              <a:rPr lang="es-AR" sz="1000" dirty="0"/>
              <a:t> ("Cadena3 vale %s y Cadena4 vale %s \n", cadena3, cadena4);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if</a:t>
            </a:r>
            <a:r>
              <a:rPr lang="es-AR" sz="1000" dirty="0"/>
              <a:t> (</a:t>
            </a:r>
            <a:r>
              <a:rPr lang="es-AR" sz="1000" dirty="0" err="1"/>
              <a:t>resComparacion</a:t>
            </a:r>
            <a:r>
              <a:rPr lang="es-AR" sz="1000" dirty="0"/>
              <a:t> ==0) {</a:t>
            </a:r>
          </a:p>
          <a:p>
            <a:r>
              <a:rPr lang="es-AR" sz="1000" dirty="0"/>
              <a:t>        </a:t>
            </a:r>
            <a:r>
              <a:rPr lang="es-AR" sz="1000" dirty="0" err="1"/>
              <a:t>puts</a:t>
            </a:r>
            <a:r>
              <a:rPr lang="es-AR" sz="1000" dirty="0"/>
              <a:t> ("Las cadenas 1 y 2 son iguales");</a:t>
            </a:r>
          </a:p>
          <a:p>
            <a:r>
              <a:rPr lang="es-AR" sz="1000" dirty="0"/>
              <a:t>    }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resComparacion</a:t>
            </a:r>
            <a:r>
              <a:rPr lang="es-AR" sz="1000" dirty="0"/>
              <a:t> = </a:t>
            </a:r>
            <a:r>
              <a:rPr lang="es-AR" sz="1000" dirty="0" err="1"/>
              <a:t>strcmp</a:t>
            </a:r>
            <a:r>
              <a:rPr lang="es-AR" sz="1000" dirty="0"/>
              <a:t> (cadena1, cadena3);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if</a:t>
            </a:r>
            <a:r>
              <a:rPr lang="es-AR" sz="1000" dirty="0"/>
              <a:t> (</a:t>
            </a:r>
            <a:r>
              <a:rPr lang="es-AR" sz="1000" dirty="0" err="1"/>
              <a:t>resComparacion</a:t>
            </a:r>
            <a:r>
              <a:rPr lang="es-AR" sz="1000" dirty="0"/>
              <a:t> &gt;0) {</a:t>
            </a:r>
          </a:p>
          <a:p>
            <a:r>
              <a:rPr lang="es-AR" sz="1000" dirty="0"/>
              <a:t>        </a:t>
            </a:r>
            <a:r>
              <a:rPr lang="es-AR" sz="1000" dirty="0" err="1"/>
              <a:t>puts</a:t>
            </a:r>
            <a:r>
              <a:rPr lang="es-AR" sz="1000" dirty="0"/>
              <a:t> ("La cadena 1 precede </a:t>
            </a:r>
            <a:r>
              <a:rPr lang="es-AR" sz="1000" dirty="0" err="1"/>
              <a:t>alfabeticamente</a:t>
            </a:r>
            <a:r>
              <a:rPr lang="es-AR" sz="1000" dirty="0"/>
              <a:t> a la cadena 3");</a:t>
            </a:r>
          </a:p>
          <a:p>
            <a:r>
              <a:rPr lang="es-AR" sz="1000" dirty="0"/>
              <a:t>    }</a:t>
            </a:r>
          </a:p>
          <a:p>
            <a:r>
              <a:rPr lang="es-AR" sz="1000" dirty="0"/>
              <a:t>    </a:t>
            </a:r>
            <a:r>
              <a:rPr lang="es-AR" sz="1000" dirty="0" err="1"/>
              <a:t>return</a:t>
            </a:r>
            <a:r>
              <a:rPr lang="es-AR" sz="1000" dirty="0"/>
              <a:t> 0; </a:t>
            </a:r>
          </a:p>
          <a:p>
            <a:r>
              <a:rPr lang="es-AR" sz="1000" dirty="0"/>
              <a:t>}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0F67C8-1FB4-48D4-8DBA-94F72A63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4" t="11145" r="47110" b="35824"/>
          <a:stretch/>
        </p:blipFill>
        <p:spPr>
          <a:xfrm>
            <a:off x="355108" y="2741664"/>
            <a:ext cx="5307938" cy="36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11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U4:Arreglos DE CHAR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0" y="1528480"/>
            <a:ext cx="12038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A4D58F-F8E9-4429-9AC5-4C94FD754DBF}"/>
              </a:ext>
            </a:extLst>
          </p:cNvPr>
          <p:cNvSpPr txBox="1"/>
          <p:nvPr/>
        </p:nvSpPr>
        <p:spPr>
          <a:xfrm>
            <a:off x="355107" y="1882066"/>
            <a:ext cx="108982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Ejercicio 6: </a:t>
            </a:r>
            <a:r>
              <a:rPr lang="es-AR" dirty="0"/>
              <a:t>Escribir un programa que pida tres cadenas al usuario y muestre su longitud (número de letras).</a:t>
            </a:r>
          </a:p>
          <a:p>
            <a:r>
              <a:rPr lang="es-AR" dirty="0"/>
              <a:t>Ejemplo: el usuario introduce como cadenas perro, pez y cocodrilo. El programa mostrará por pantalla. El número de letras para perro es 5. El número de letras para pez es 3. El número de letras para cocodrilo es 9.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r>
              <a:rPr lang="es-AR" b="1" dirty="0"/>
              <a:t>Ejercicio 7: </a:t>
            </a:r>
            <a:r>
              <a:rPr lang="es-AR" dirty="0"/>
              <a:t>Escribir un programa que pida tres cadenas al usuario y muestre el resultado de concatenar las dos primeras letras de las cadenas introducidas y que indique si las dos primeras cadenas son iguales.</a:t>
            </a:r>
          </a:p>
          <a:p>
            <a:r>
              <a:rPr lang="es-AR" dirty="0"/>
              <a:t>Ejemplo: el usuario introduce como cadenas perro, vaca y cocodrilo. El programa mostrará por pantalla: “El resultado de concatenar las dos primeras letras de las cadenas es: </a:t>
            </a:r>
            <a:r>
              <a:rPr lang="es-AR" dirty="0" err="1"/>
              <a:t>pevaco</a:t>
            </a:r>
            <a:r>
              <a:rPr lang="es-AR" dirty="0"/>
              <a:t>. La primera cadena, perro, no es igual a la segunda cadena, vaca.”</a:t>
            </a:r>
          </a:p>
          <a:p>
            <a:r>
              <a:rPr lang="es-AR" dirty="0"/>
              <a:t>Si el usuario introdujera perro, perro, mulo, el programa debería mostrar: “El resultado de concatenar las dos primeras letras de las cadenas es </a:t>
            </a:r>
            <a:r>
              <a:rPr lang="es-AR" dirty="0" err="1"/>
              <a:t>pepemu</a:t>
            </a:r>
            <a:r>
              <a:rPr lang="es-AR" dirty="0"/>
              <a:t>. La primera cadena, perro, es igual a la segunda cadena, perro.”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177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610</TotalTime>
  <Words>878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Estela de condensación</vt:lpstr>
      <vt:lpstr>Programación de computadoras</vt:lpstr>
      <vt:lpstr>U4:Arreglos DE CHAR</vt:lpstr>
      <vt:lpstr>U4:Arreglos DE CHAR</vt:lpstr>
      <vt:lpstr>U4:Arreglos DE CHAR</vt:lpstr>
      <vt:lpstr>U4:Arreglos DE CHAR</vt:lpstr>
      <vt:lpstr>U4:Arreglos DE CHAR</vt:lpstr>
      <vt:lpstr>U4:Arreglos DE CHAR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49</cp:revision>
  <dcterms:created xsi:type="dcterms:W3CDTF">2019-02-17T22:54:54Z</dcterms:created>
  <dcterms:modified xsi:type="dcterms:W3CDTF">2019-04-29T00:59:41Z</dcterms:modified>
</cp:coreProperties>
</file>