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30F007-C7D6-4F52-BFB2-DF158C7B7306}" v="21" dt="2019-05-11T16:32:46.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Perez" userId="9a02ef040d777400" providerId="LiveId" clId="{8A4E4E07-0A0A-45B9-9543-B5ACE59AC462}"/>
    <pc:docChg chg="undo custSel addSld delSld modSld">
      <pc:chgData name="Nicolas Perez" userId="9a02ef040d777400" providerId="LiveId" clId="{8A4E4E07-0A0A-45B9-9543-B5ACE59AC462}" dt="2019-05-11T16:55:48.404" v="1292" actId="20577"/>
      <pc:docMkLst>
        <pc:docMk/>
      </pc:docMkLst>
      <pc:sldChg chg="modSp">
        <pc:chgData name="Nicolas Perez" userId="9a02ef040d777400" providerId="LiveId" clId="{8A4E4E07-0A0A-45B9-9543-B5ACE59AC462}" dt="2019-05-11T15:22:30.487" v="52" actId="790"/>
        <pc:sldMkLst>
          <pc:docMk/>
          <pc:sldMk cId="2617119025" sldId="256"/>
        </pc:sldMkLst>
        <pc:spChg chg="mod">
          <ac:chgData name="Nicolas Perez" userId="9a02ef040d777400" providerId="LiveId" clId="{8A4E4E07-0A0A-45B9-9543-B5ACE59AC462}" dt="2019-05-11T15:22:30.487" v="52" actId="790"/>
          <ac:spMkLst>
            <pc:docMk/>
            <pc:sldMk cId="2617119025" sldId="256"/>
            <ac:spMk id="3" creationId="{B0663E95-53DF-429A-9155-E248FB34CFE2}"/>
          </ac:spMkLst>
        </pc:spChg>
      </pc:sldChg>
      <pc:sldChg chg="addSp delSp modSp">
        <pc:chgData name="Nicolas Perez" userId="9a02ef040d777400" providerId="LiveId" clId="{8A4E4E07-0A0A-45B9-9543-B5ACE59AC462}" dt="2019-05-11T15:30:41.622" v="119" actId="27636"/>
        <pc:sldMkLst>
          <pc:docMk/>
          <pc:sldMk cId="133507006" sldId="257"/>
        </pc:sldMkLst>
        <pc:spChg chg="mod">
          <ac:chgData name="Nicolas Perez" userId="9a02ef040d777400" providerId="LiveId" clId="{8A4E4E07-0A0A-45B9-9543-B5ACE59AC462}" dt="2019-05-11T15:27:35.347" v="81" actId="20577"/>
          <ac:spMkLst>
            <pc:docMk/>
            <pc:sldMk cId="133507006" sldId="257"/>
            <ac:spMk id="2" creationId="{34EB5CC9-446C-40EC-BDFE-F373751E8410}"/>
          </ac:spMkLst>
        </pc:spChg>
        <pc:spChg chg="mod">
          <ac:chgData name="Nicolas Perez" userId="9a02ef040d777400" providerId="LiveId" clId="{8A4E4E07-0A0A-45B9-9543-B5ACE59AC462}" dt="2019-05-11T15:30:41.622" v="119" actId="27636"/>
          <ac:spMkLst>
            <pc:docMk/>
            <pc:sldMk cId="133507006" sldId="257"/>
            <ac:spMk id="3" creationId="{CDA24AE8-D4DB-4CBC-B055-9027C40A91BE}"/>
          </ac:spMkLst>
        </pc:spChg>
        <pc:spChg chg="del mod">
          <ac:chgData name="Nicolas Perez" userId="9a02ef040d777400" providerId="LiveId" clId="{8A4E4E07-0A0A-45B9-9543-B5ACE59AC462}" dt="2019-05-11T15:28:25.030" v="90"/>
          <ac:spMkLst>
            <pc:docMk/>
            <pc:sldMk cId="133507006" sldId="257"/>
            <ac:spMk id="4" creationId="{A5273FBB-2E8C-45BD-9560-590B7B01C51D}"/>
          </ac:spMkLst>
        </pc:spChg>
        <pc:spChg chg="mod">
          <ac:chgData name="Nicolas Perez" userId="9a02ef040d777400" providerId="LiveId" clId="{8A4E4E07-0A0A-45B9-9543-B5ACE59AC462}" dt="2019-05-11T15:28:00.029" v="84" actId="120"/>
          <ac:spMkLst>
            <pc:docMk/>
            <pc:sldMk cId="133507006" sldId="257"/>
            <ac:spMk id="5" creationId="{B92B4FEC-AD65-4D3A-9E0A-A7DBE0D5FB95}"/>
          </ac:spMkLst>
        </pc:spChg>
        <pc:spChg chg="add del">
          <ac:chgData name="Nicolas Perez" userId="9a02ef040d777400" providerId="LiveId" clId="{8A4E4E07-0A0A-45B9-9543-B5ACE59AC462}" dt="2019-05-11T15:28:24.468" v="88"/>
          <ac:spMkLst>
            <pc:docMk/>
            <pc:sldMk cId="133507006" sldId="257"/>
            <ac:spMk id="6" creationId="{B87AE367-DFFE-4E6F-A8D3-C40BE596A067}"/>
          </ac:spMkLst>
        </pc:spChg>
        <pc:spChg chg="add del">
          <ac:chgData name="Nicolas Perez" userId="9a02ef040d777400" providerId="LiveId" clId="{8A4E4E07-0A0A-45B9-9543-B5ACE59AC462}" dt="2019-05-11T15:28:50.012" v="95"/>
          <ac:spMkLst>
            <pc:docMk/>
            <pc:sldMk cId="133507006" sldId="257"/>
            <ac:spMk id="7" creationId="{BD567CBC-6635-42DA-B1FE-00042A241BBD}"/>
          </ac:spMkLst>
        </pc:spChg>
        <pc:spChg chg="add del">
          <ac:chgData name="Nicolas Perez" userId="9a02ef040d777400" providerId="LiveId" clId="{8A4E4E07-0A0A-45B9-9543-B5ACE59AC462}" dt="2019-05-11T15:29:20.832" v="99"/>
          <ac:spMkLst>
            <pc:docMk/>
            <pc:sldMk cId="133507006" sldId="257"/>
            <ac:spMk id="8" creationId="{160020A4-E060-46E9-B926-1F0BDF7B7C77}"/>
          </ac:spMkLst>
        </pc:spChg>
      </pc:sldChg>
      <pc:sldChg chg="del">
        <pc:chgData name="Nicolas Perez" userId="9a02ef040d777400" providerId="LiveId" clId="{8A4E4E07-0A0A-45B9-9543-B5ACE59AC462}" dt="2019-05-11T15:21:53.768" v="0" actId="2696"/>
        <pc:sldMkLst>
          <pc:docMk/>
          <pc:sldMk cId="1018635391" sldId="258"/>
        </pc:sldMkLst>
      </pc:sldChg>
      <pc:sldChg chg="addSp modSp add">
        <pc:chgData name="Nicolas Perez" userId="9a02ef040d777400" providerId="LiveId" clId="{8A4E4E07-0A0A-45B9-9543-B5ACE59AC462}" dt="2019-05-11T16:00:10.012" v="286" actId="14100"/>
        <pc:sldMkLst>
          <pc:docMk/>
          <pc:sldMk cId="3047679004" sldId="258"/>
        </pc:sldMkLst>
        <pc:spChg chg="mod">
          <ac:chgData name="Nicolas Perez" userId="9a02ef040d777400" providerId="LiveId" clId="{8A4E4E07-0A0A-45B9-9543-B5ACE59AC462}" dt="2019-05-11T15:36:56.209" v="136" actId="14100"/>
          <ac:spMkLst>
            <pc:docMk/>
            <pc:sldMk cId="3047679004" sldId="258"/>
            <ac:spMk id="3" creationId="{CDA24AE8-D4DB-4CBC-B055-9027C40A91BE}"/>
          </ac:spMkLst>
        </pc:spChg>
        <pc:spChg chg="mod">
          <ac:chgData name="Nicolas Perez" userId="9a02ef040d777400" providerId="LiveId" clId="{8A4E4E07-0A0A-45B9-9543-B5ACE59AC462}" dt="2019-05-11T15:36:15.623" v="133" actId="20577"/>
          <ac:spMkLst>
            <pc:docMk/>
            <pc:sldMk cId="3047679004" sldId="258"/>
            <ac:spMk id="5" creationId="{B92B4FEC-AD65-4D3A-9E0A-A7DBE0D5FB95}"/>
          </ac:spMkLst>
        </pc:spChg>
        <pc:spChg chg="add mod">
          <ac:chgData name="Nicolas Perez" userId="9a02ef040d777400" providerId="LiveId" clId="{8A4E4E07-0A0A-45B9-9543-B5ACE59AC462}" dt="2019-05-11T15:59:02.067" v="204" actId="1076"/>
          <ac:spMkLst>
            <pc:docMk/>
            <pc:sldMk cId="3047679004" sldId="258"/>
            <ac:spMk id="7" creationId="{47CC5E9D-91B5-498B-B79D-EDA9960258DC}"/>
          </ac:spMkLst>
        </pc:spChg>
        <pc:spChg chg="add mod">
          <ac:chgData name="Nicolas Perez" userId="9a02ef040d777400" providerId="LiveId" clId="{8A4E4E07-0A0A-45B9-9543-B5ACE59AC462}" dt="2019-05-11T15:59:52.655" v="248" actId="1076"/>
          <ac:spMkLst>
            <pc:docMk/>
            <pc:sldMk cId="3047679004" sldId="258"/>
            <ac:spMk id="12" creationId="{64EA4DBE-5F5B-4A89-A12B-C1E300591B8B}"/>
          </ac:spMkLst>
        </pc:spChg>
        <pc:spChg chg="add mod">
          <ac:chgData name="Nicolas Perez" userId="9a02ef040d777400" providerId="LiveId" clId="{8A4E4E07-0A0A-45B9-9543-B5ACE59AC462}" dt="2019-05-11T16:00:10.012" v="286" actId="14100"/>
          <ac:spMkLst>
            <pc:docMk/>
            <pc:sldMk cId="3047679004" sldId="258"/>
            <ac:spMk id="13" creationId="{034F4334-C2BB-4E34-8671-22BE39A12195}"/>
          </ac:spMkLst>
        </pc:spChg>
        <pc:picChg chg="add mod modCrop">
          <ac:chgData name="Nicolas Perez" userId="9a02ef040d777400" providerId="LiveId" clId="{8A4E4E07-0A0A-45B9-9543-B5ACE59AC462}" dt="2019-05-11T15:57:10.569" v="145" actId="14100"/>
          <ac:picMkLst>
            <pc:docMk/>
            <pc:sldMk cId="3047679004" sldId="258"/>
            <ac:picMk id="4" creationId="{437DBF5A-3EEC-4076-97B7-1B619D6F08FB}"/>
          </ac:picMkLst>
        </pc:picChg>
        <pc:picChg chg="add mod modCrop">
          <ac:chgData name="Nicolas Perez" userId="9a02ef040d777400" providerId="LiveId" clId="{8A4E4E07-0A0A-45B9-9543-B5ACE59AC462}" dt="2019-05-11T15:58:24.419" v="151" actId="14100"/>
          <ac:picMkLst>
            <pc:docMk/>
            <pc:sldMk cId="3047679004" sldId="258"/>
            <ac:picMk id="6" creationId="{DF81B802-F7CF-4956-A845-D369752BBBB5}"/>
          </ac:picMkLst>
        </pc:picChg>
        <pc:cxnChg chg="add mod">
          <ac:chgData name="Nicolas Perez" userId="9a02ef040d777400" providerId="LiveId" clId="{8A4E4E07-0A0A-45B9-9543-B5ACE59AC462}" dt="2019-05-11T15:59:19.954" v="207" actId="14100"/>
          <ac:cxnSpMkLst>
            <pc:docMk/>
            <pc:sldMk cId="3047679004" sldId="258"/>
            <ac:cxnSpMk id="9" creationId="{286188B9-4190-43EB-9D4B-CF1E4700F3AF}"/>
          </ac:cxnSpMkLst>
        </pc:cxnChg>
      </pc:sldChg>
      <pc:sldChg chg="addSp delSp modSp add">
        <pc:chgData name="Nicolas Perez" userId="9a02ef040d777400" providerId="LiveId" clId="{8A4E4E07-0A0A-45B9-9543-B5ACE59AC462}" dt="2019-05-11T16:25:53.717" v="990" actId="20577"/>
        <pc:sldMkLst>
          <pc:docMk/>
          <pc:sldMk cId="1235322046" sldId="259"/>
        </pc:sldMkLst>
        <pc:spChg chg="mod">
          <ac:chgData name="Nicolas Perez" userId="9a02ef040d777400" providerId="LiveId" clId="{8A4E4E07-0A0A-45B9-9543-B5ACE59AC462}" dt="2019-05-11T16:02:48.825" v="298" actId="20577"/>
          <ac:spMkLst>
            <pc:docMk/>
            <pc:sldMk cId="1235322046" sldId="259"/>
            <ac:spMk id="5" creationId="{B92B4FEC-AD65-4D3A-9E0A-A7DBE0D5FB95}"/>
          </ac:spMkLst>
        </pc:spChg>
        <pc:spChg chg="del">
          <ac:chgData name="Nicolas Perez" userId="9a02ef040d777400" providerId="LiveId" clId="{8A4E4E07-0A0A-45B9-9543-B5ACE59AC462}" dt="2019-05-11T16:03:01.903" v="305" actId="478"/>
          <ac:spMkLst>
            <pc:docMk/>
            <pc:sldMk cId="1235322046" sldId="259"/>
            <ac:spMk id="7" creationId="{47CC5E9D-91B5-498B-B79D-EDA9960258DC}"/>
          </ac:spMkLst>
        </pc:spChg>
        <pc:spChg chg="add mod">
          <ac:chgData name="Nicolas Perez" userId="9a02ef040d777400" providerId="LiveId" clId="{8A4E4E07-0A0A-45B9-9543-B5ACE59AC462}" dt="2019-05-11T16:25:53.717" v="990" actId="20577"/>
          <ac:spMkLst>
            <pc:docMk/>
            <pc:sldMk cId="1235322046" sldId="259"/>
            <ac:spMk id="8" creationId="{EADF62C4-F6F5-4BEE-9A95-C5E59C2F5C9B}"/>
          </ac:spMkLst>
        </pc:spChg>
        <pc:spChg chg="del mod">
          <ac:chgData name="Nicolas Perez" userId="9a02ef040d777400" providerId="LiveId" clId="{8A4E4E07-0A0A-45B9-9543-B5ACE59AC462}" dt="2019-05-11T16:02:59.211" v="303" actId="478"/>
          <ac:spMkLst>
            <pc:docMk/>
            <pc:sldMk cId="1235322046" sldId="259"/>
            <ac:spMk id="12" creationId="{64EA4DBE-5F5B-4A89-A12B-C1E300591B8B}"/>
          </ac:spMkLst>
        </pc:spChg>
        <pc:spChg chg="del">
          <ac:chgData name="Nicolas Perez" userId="9a02ef040d777400" providerId="LiveId" clId="{8A4E4E07-0A0A-45B9-9543-B5ACE59AC462}" dt="2019-05-11T16:02:56.685" v="302" actId="478"/>
          <ac:spMkLst>
            <pc:docMk/>
            <pc:sldMk cId="1235322046" sldId="259"/>
            <ac:spMk id="13" creationId="{034F4334-C2BB-4E34-8671-22BE39A12195}"/>
          </ac:spMkLst>
        </pc:spChg>
        <pc:picChg chg="del">
          <ac:chgData name="Nicolas Perez" userId="9a02ef040d777400" providerId="LiveId" clId="{8A4E4E07-0A0A-45B9-9543-B5ACE59AC462}" dt="2019-05-11T16:02:52.185" v="299" actId="478"/>
          <ac:picMkLst>
            <pc:docMk/>
            <pc:sldMk cId="1235322046" sldId="259"/>
            <ac:picMk id="4" creationId="{437DBF5A-3EEC-4076-97B7-1B619D6F08FB}"/>
          </ac:picMkLst>
        </pc:picChg>
        <pc:picChg chg="del">
          <ac:chgData name="Nicolas Perez" userId="9a02ef040d777400" providerId="LiveId" clId="{8A4E4E07-0A0A-45B9-9543-B5ACE59AC462}" dt="2019-05-11T16:02:53.001" v="300" actId="478"/>
          <ac:picMkLst>
            <pc:docMk/>
            <pc:sldMk cId="1235322046" sldId="259"/>
            <ac:picMk id="6" creationId="{DF81B802-F7CF-4956-A845-D369752BBBB5}"/>
          </ac:picMkLst>
        </pc:picChg>
        <pc:cxnChg chg="del">
          <ac:chgData name="Nicolas Perez" userId="9a02ef040d777400" providerId="LiveId" clId="{8A4E4E07-0A0A-45B9-9543-B5ACE59AC462}" dt="2019-05-11T16:03:00.356" v="304" actId="478"/>
          <ac:cxnSpMkLst>
            <pc:docMk/>
            <pc:sldMk cId="1235322046" sldId="259"/>
            <ac:cxnSpMk id="9" creationId="{286188B9-4190-43EB-9D4B-CF1E4700F3AF}"/>
          </ac:cxnSpMkLst>
        </pc:cxnChg>
      </pc:sldChg>
      <pc:sldChg chg="del">
        <pc:chgData name="Nicolas Perez" userId="9a02ef040d777400" providerId="LiveId" clId="{8A4E4E07-0A0A-45B9-9543-B5ACE59AC462}" dt="2019-05-11T15:21:53.877" v="1" actId="2696"/>
        <pc:sldMkLst>
          <pc:docMk/>
          <pc:sldMk cId="1752028899" sldId="259"/>
        </pc:sldMkLst>
      </pc:sldChg>
      <pc:sldChg chg="del">
        <pc:chgData name="Nicolas Perez" userId="9a02ef040d777400" providerId="LiveId" clId="{8A4E4E07-0A0A-45B9-9543-B5ACE59AC462}" dt="2019-05-11T15:21:54.049" v="2" actId="2696"/>
        <pc:sldMkLst>
          <pc:docMk/>
          <pc:sldMk cId="2707866462" sldId="260"/>
        </pc:sldMkLst>
      </pc:sldChg>
      <pc:sldChg chg="modSp add">
        <pc:chgData name="Nicolas Perez" userId="9a02ef040d777400" providerId="LiveId" clId="{8A4E4E07-0A0A-45B9-9543-B5ACE59AC462}" dt="2019-05-11T16:55:48.404" v="1292" actId="20577"/>
        <pc:sldMkLst>
          <pc:docMk/>
          <pc:sldMk cId="3367970998" sldId="260"/>
        </pc:sldMkLst>
        <pc:spChg chg="mod">
          <ac:chgData name="Nicolas Perez" userId="9a02ef040d777400" providerId="LiveId" clId="{8A4E4E07-0A0A-45B9-9543-B5ACE59AC462}" dt="2019-05-11T16:55:48.404" v="1292" actId="20577"/>
          <ac:spMkLst>
            <pc:docMk/>
            <pc:sldMk cId="3367970998" sldId="260"/>
            <ac:spMk id="8" creationId="{EADF62C4-F6F5-4BEE-9A95-C5E59C2F5C9B}"/>
          </ac:spMkLst>
        </pc:spChg>
      </pc:sldChg>
      <pc:sldChg chg="del">
        <pc:chgData name="Nicolas Perez" userId="9a02ef040d777400" providerId="LiveId" clId="{8A4E4E07-0A0A-45B9-9543-B5ACE59AC462}" dt="2019-05-11T15:21:54.252" v="3" actId="2696"/>
        <pc:sldMkLst>
          <pc:docMk/>
          <pc:sldMk cId="3051141077" sldId="261"/>
        </pc:sldMkLst>
      </pc:sldChg>
      <pc:sldChg chg="del">
        <pc:chgData name="Nicolas Perez" userId="9a02ef040d777400" providerId="LiveId" clId="{8A4E4E07-0A0A-45B9-9543-B5ACE59AC462}" dt="2019-05-11T15:21:54.361" v="5" actId="2696"/>
        <pc:sldMkLst>
          <pc:docMk/>
          <pc:sldMk cId="1432148564" sldId="262"/>
        </pc:sldMkLst>
      </pc:sldChg>
      <pc:sldChg chg="del">
        <pc:chgData name="Nicolas Perez" userId="9a02ef040d777400" providerId="LiveId" clId="{8A4E4E07-0A0A-45B9-9543-B5ACE59AC462}" dt="2019-05-11T15:21:54.393" v="6" actId="2696"/>
        <pc:sldMkLst>
          <pc:docMk/>
          <pc:sldMk cId="3312304054" sldId="263"/>
        </pc:sldMkLst>
      </pc:sldChg>
      <pc:sldChg chg="del">
        <pc:chgData name="Nicolas Perez" userId="9a02ef040d777400" providerId="LiveId" clId="{8A4E4E07-0A0A-45B9-9543-B5ACE59AC462}" dt="2019-05-11T15:21:54.330" v="4" actId="2696"/>
        <pc:sldMkLst>
          <pc:docMk/>
          <pc:sldMk cId="1657590981" sldId="264"/>
        </pc:sldMkLst>
      </pc:sldChg>
      <pc:sldChg chg="del">
        <pc:chgData name="Nicolas Perez" userId="9a02ef040d777400" providerId="LiveId" clId="{8A4E4E07-0A0A-45B9-9543-B5ACE59AC462}" dt="2019-05-11T15:21:54.439" v="7" actId="2696"/>
        <pc:sldMkLst>
          <pc:docMk/>
          <pc:sldMk cId="3051611285" sldId="265"/>
        </pc:sldMkLst>
      </pc:sldChg>
      <pc:sldChg chg="del">
        <pc:chgData name="Nicolas Perez" userId="9a02ef040d777400" providerId="LiveId" clId="{8A4E4E07-0A0A-45B9-9543-B5ACE59AC462}" dt="2019-05-11T15:21:54.486" v="8" actId="2696"/>
        <pc:sldMkLst>
          <pc:docMk/>
          <pc:sldMk cId="1321438155" sldId="266"/>
        </pc:sldMkLst>
      </pc:sldChg>
      <pc:sldChg chg="del">
        <pc:chgData name="Nicolas Perez" userId="9a02ef040d777400" providerId="LiveId" clId="{8A4E4E07-0A0A-45B9-9543-B5ACE59AC462}" dt="2019-05-11T15:21:54.518" v="9" actId="2696"/>
        <pc:sldMkLst>
          <pc:docMk/>
          <pc:sldMk cId="1668484749" sldId="267"/>
        </pc:sldMkLst>
      </pc:sldChg>
      <pc:sldChg chg="del">
        <pc:chgData name="Nicolas Perez" userId="9a02ef040d777400" providerId="LiveId" clId="{8A4E4E07-0A0A-45B9-9543-B5ACE59AC462}" dt="2019-05-11T15:21:54.627" v="10" actId="2696"/>
        <pc:sldMkLst>
          <pc:docMk/>
          <pc:sldMk cId="967514025" sldId="268"/>
        </pc:sldMkLst>
      </pc:sldChg>
      <pc:sldChg chg="del">
        <pc:chgData name="Nicolas Perez" userId="9a02ef040d777400" providerId="LiveId" clId="{8A4E4E07-0A0A-45B9-9543-B5ACE59AC462}" dt="2019-05-11T15:21:54.689" v="11" actId="2696"/>
        <pc:sldMkLst>
          <pc:docMk/>
          <pc:sldMk cId="2923591729" sldId="26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ogramacion.sistemas.unla@gmail.com"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instagram.com/ddpyt/" TargetMode="External"/><Relationship Id="rId4" Type="http://schemas.openxmlformats.org/officeDocument/2006/relationships/hyperlink" Target="https://chat.whatsapp.com/LcUv8AWKlya1qs0BKV04B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3E241-9735-4E5B-AB49-469970779F86}"/>
              </a:ext>
            </a:extLst>
          </p:cNvPr>
          <p:cNvSpPr>
            <a:spLocks noGrp="1"/>
          </p:cNvSpPr>
          <p:nvPr>
            <p:ph type="ctrTitle"/>
          </p:nvPr>
        </p:nvSpPr>
        <p:spPr/>
        <p:txBody>
          <a:bodyPr/>
          <a:lstStyle/>
          <a:p>
            <a:r>
              <a:rPr lang="es-AR" dirty="0"/>
              <a:t>Programación de computadoras</a:t>
            </a:r>
          </a:p>
        </p:txBody>
      </p:sp>
      <p:sp>
        <p:nvSpPr>
          <p:cNvPr id="3" name="Subtítulo 2">
            <a:extLst>
              <a:ext uri="{FF2B5EF4-FFF2-40B4-BE49-F238E27FC236}">
                <a16:creationId xmlns:a16="http://schemas.microsoft.com/office/drawing/2014/main" id="{B0663E95-53DF-429A-9155-E248FB34CFE2}"/>
              </a:ext>
            </a:extLst>
          </p:cNvPr>
          <p:cNvSpPr>
            <a:spLocks noGrp="1"/>
          </p:cNvSpPr>
          <p:nvPr>
            <p:ph type="subTitle" idx="1"/>
          </p:nvPr>
        </p:nvSpPr>
        <p:spPr/>
        <p:txBody>
          <a:bodyPr>
            <a:normAutofit/>
          </a:bodyPr>
          <a:lstStyle/>
          <a:p>
            <a:r>
              <a:rPr lang="es-AR" dirty="0"/>
              <a:t>Licenciatura en Sistemas – UNIDAD 4: Funciones</a:t>
            </a:r>
            <a:r>
              <a:rPr lang="en-US" dirty="0"/>
              <a:t> y </a:t>
            </a:r>
            <a:r>
              <a:rPr lang="en-US" dirty="0" err="1"/>
              <a:t>Procedimientos</a:t>
            </a:r>
            <a:endParaRPr lang="es-AR" dirty="0"/>
          </a:p>
        </p:txBody>
      </p:sp>
      <p:pic>
        <p:nvPicPr>
          <p:cNvPr id="4" name="Imagen 3">
            <a:extLst>
              <a:ext uri="{FF2B5EF4-FFF2-40B4-BE49-F238E27FC236}">
                <a16:creationId xmlns:a16="http://schemas.microsoft.com/office/drawing/2014/main" id="{3740B9EE-F6E7-4E69-885D-B5C0E4515D72}"/>
              </a:ext>
            </a:extLst>
          </p:cNvPr>
          <p:cNvPicPr>
            <a:picLocks noChangeAspect="1"/>
          </p:cNvPicPr>
          <p:nvPr/>
        </p:nvPicPr>
        <p:blipFill>
          <a:blip r:embed="rId2"/>
          <a:stretch>
            <a:fillRect/>
          </a:stretch>
        </p:blipFill>
        <p:spPr>
          <a:xfrm>
            <a:off x="11049000" y="5745332"/>
            <a:ext cx="1033510" cy="1033510"/>
          </a:xfrm>
          <a:prstGeom prst="rect">
            <a:avLst/>
          </a:prstGeom>
        </p:spPr>
      </p:pic>
      <p:sp>
        <p:nvSpPr>
          <p:cNvPr id="5" name="Rectángulo 4">
            <a:extLst>
              <a:ext uri="{FF2B5EF4-FFF2-40B4-BE49-F238E27FC236}">
                <a16:creationId xmlns:a16="http://schemas.microsoft.com/office/drawing/2014/main" id="{F9076307-E8AE-4674-8A55-C8188A698BD4}"/>
              </a:ext>
            </a:extLst>
          </p:cNvPr>
          <p:cNvSpPr/>
          <p:nvPr/>
        </p:nvSpPr>
        <p:spPr>
          <a:xfrm>
            <a:off x="1371600" y="3879419"/>
            <a:ext cx="10524478" cy="1846659"/>
          </a:xfrm>
          <a:prstGeom prst="rect">
            <a:avLst/>
          </a:prstGeom>
        </p:spPr>
        <p:txBody>
          <a:bodyPr wrap="square">
            <a:spAutoFit/>
          </a:bodyPr>
          <a:lstStyle/>
          <a:p>
            <a:endParaRPr lang="es-AR" sz="1200" dirty="0">
              <a:solidFill>
                <a:srgbClr val="000000"/>
              </a:solidFill>
              <a:latin typeface="Times New Roman" panose="02020603050405020304" pitchFamily="18" charset="0"/>
            </a:endParaRPr>
          </a:p>
          <a:p>
            <a:r>
              <a:rPr lang="es-AR" sz="1400" b="1" i="1" dirty="0">
                <a:solidFill>
                  <a:srgbClr val="000000"/>
                </a:solidFill>
                <a:latin typeface="Times New Roman" panose="02020603050405020304" pitchFamily="18" charset="0"/>
              </a:rPr>
              <a:t>Equipo docente: </a:t>
            </a:r>
            <a:r>
              <a:rPr lang="es-AR" sz="1400" dirty="0">
                <a:solidFill>
                  <a:srgbClr val="000000"/>
                </a:solidFill>
                <a:latin typeface="Times New Roman" panose="02020603050405020304" pitchFamily="18" charset="0"/>
              </a:rPr>
              <a:t>Jorge </a:t>
            </a:r>
            <a:r>
              <a:rPr lang="es-AR" sz="1400" dirty="0" err="1">
                <a:solidFill>
                  <a:srgbClr val="000000"/>
                </a:solidFill>
                <a:latin typeface="Times New Roman" panose="02020603050405020304" pitchFamily="18" charset="0"/>
              </a:rPr>
              <a:t>Golfieri</a:t>
            </a:r>
            <a:r>
              <a:rPr lang="es-AR" sz="1400" dirty="0">
                <a:solidFill>
                  <a:srgbClr val="000000"/>
                </a:solidFill>
                <a:latin typeface="Times New Roman" panose="02020603050405020304" pitchFamily="18" charset="0"/>
              </a:rPr>
              <a:t>, Natalia Romero y Nicolás Perez </a:t>
            </a:r>
          </a:p>
          <a:p>
            <a:r>
              <a:rPr lang="es-AR" sz="1400" b="1" i="1" dirty="0">
                <a:solidFill>
                  <a:srgbClr val="000000"/>
                </a:solidFill>
                <a:latin typeface="Times New Roman" panose="02020603050405020304" pitchFamily="18" charset="0"/>
              </a:rPr>
              <a:t>Mails: </a:t>
            </a:r>
            <a:r>
              <a:rPr lang="es-AR" sz="1400" dirty="0">
                <a:solidFill>
                  <a:srgbClr val="000000"/>
                </a:solidFill>
                <a:latin typeface="Times New Roman" panose="02020603050405020304" pitchFamily="18" charset="0"/>
              </a:rPr>
              <a:t>jgolfieri@hotmail.com , nataliab_romero@yahoo.com.ar  y nperez_dcao_smn@outlook.com </a:t>
            </a:r>
          </a:p>
          <a:p>
            <a:r>
              <a:rPr lang="en-US" sz="1400" b="1" i="1" dirty="0">
                <a:solidFill>
                  <a:srgbClr val="000000"/>
                </a:solidFill>
                <a:latin typeface="Times New Roman" panose="02020603050405020304" pitchFamily="18" charset="0"/>
              </a:rPr>
              <a:t>Facebook:               </a:t>
            </a:r>
            <a:r>
              <a:rPr lang="en-US" sz="1400" b="1" u="sng" dirty="0">
                <a:solidFill>
                  <a:schemeClr val="accent4">
                    <a:lumMod val="50000"/>
                  </a:schemeClr>
                </a:solidFill>
                <a:latin typeface="Times New Roman" panose="02020603050405020304" pitchFamily="18" charset="0"/>
              </a:rPr>
              <a:t>https://www.facebook.com/groups/171510736842353 </a:t>
            </a:r>
          </a:p>
          <a:p>
            <a:r>
              <a:rPr lang="es-AR" sz="1400" b="1" i="1" dirty="0">
                <a:solidFill>
                  <a:srgbClr val="000000"/>
                </a:solidFill>
                <a:latin typeface="Times New Roman" panose="02020603050405020304" pitchFamily="18" charset="0"/>
              </a:rPr>
              <a:t>Git:                          </a:t>
            </a:r>
            <a:r>
              <a:rPr lang="es-AR" sz="1400" b="1" i="1" u="sng" dirty="0">
                <a:solidFill>
                  <a:schemeClr val="accent4">
                    <a:lumMod val="50000"/>
                  </a:schemeClr>
                </a:solidFill>
                <a:latin typeface="Times New Roman" panose="02020603050405020304" pitchFamily="18" charset="0"/>
              </a:rPr>
              <a:t>https://</a:t>
            </a:r>
            <a:r>
              <a:rPr lang="es-AR" sz="1400" b="1" u="sng" dirty="0">
                <a:solidFill>
                  <a:schemeClr val="accent4">
                    <a:lumMod val="50000"/>
                  </a:schemeClr>
                </a:solidFill>
                <a:latin typeface="Times New Roman" panose="02020603050405020304" pitchFamily="18" charset="0"/>
              </a:rPr>
              <a:t>github.com/UNLASistemasProgramacion/Programacion-de-Computadoras </a:t>
            </a:r>
            <a:r>
              <a:rPr lang="es-AR" sz="1400" dirty="0">
                <a:solidFill>
                  <a:srgbClr val="000000"/>
                </a:solidFill>
                <a:latin typeface="Times New Roman" panose="02020603050405020304" pitchFamily="18" charset="0"/>
              </a:rPr>
              <a:t>	</a:t>
            </a:r>
          </a:p>
          <a:p>
            <a:r>
              <a:rPr lang="es-AR" sz="1400" b="1" dirty="0">
                <a:solidFill>
                  <a:srgbClr val="000000"/>
                </a:solidFill>
                <a:latin typeface="Times New Roman" panose="02020603050405020304" pitchFamily="18" charset="0"/>
              </a:rPr>
              <a:t>E-mail:                    </a:t>
            </a:r>
            <a:r>
              <a:rPr lang="es-AR" sz="1400" b="1" u="sng" dirty="0">
                <a:solidFill>
                  <a:schemeClr val="accent4">
                    <a:lumMod val="50000"/>
                  </a:schemeClr>
                </a:solidFill>
                <a:latin typeface="Times New Roman" panose="02020603050405020304" pitchFamily="18" charset="0"/>
                <a:hlinkClick r:id="rId3">
                  <a:extLst>
                    <a:ext uri="{A12FA001-AC4F-418D-AE19-62706E023703}">
                      <ahyp:hlinkClr xmlns:ahyp="http://schemas.microsoft.com/office/drawing/2018/hyperlinkcolor" val="tx"/>
                    </a:ext>
                  </a:extLst>
                </a:hlinkClick>
              </a:rPr>
              <a:t>programacion.sistemas.unla@gmail.com</a:t>
            </a:r>
            <a:endParaRPr lang="es-AR" sz="1400" b="1" u="sng" dirty="0">
              <a:solidFill>
                <a:schemeClr val="accent4">
                  <a:lumMod val="50000"/>
                </a:schemeClr>
              </a:solidFill>
              <a:latin typeface="Times New Roman" panose="02020603050405020304" pitchFamily="18" charset="0"/>
            </a:endParaRPr>
          </a:p>
          <a:p>
            <a:r>
              <a:rPr lang="es-AR" sz="1400" b="1" dirty="0">
                <a:latin typeface="Times New Roman" panose="02020603050405020304" pitchFamily="18" charset="0"/>
                <a:cs typeface="Times New Roman" panose="02020603050405020304" pitchFamily="18" charset="0"/>
              </a:rPr>
              <a:t>Grupo </a:t>
            </a:r>
            <a:r>
              <a:rPr lang="es-AR" sz="1400" b="1" dirty="0" err="1">
                <a:latin typeface="Times New Roman" panose="02020603050405020304" pitchFamily="18" charset="0"/>
                <a:cs typeface="Times New Roman" panose="02020603050405020304" pitchFamily="18" charset="0"/>
              </a:rPr>
              <a:t>Wpp</a:t>
            </a:r>
            <a:r>
              <a:rPr lang="es-AR" sz="1400" b="1" dirty="0">
                <a:latin typeface="Times New Roman" panose="02020603050405020304" pitchFamily="18" charset="0"/>
                <a:cs typeface="Times New Roman" panose="02020603050405020304" pitchFamily="18" charset="0"/>
              </a:rPr>
              <a:t>:          </a:t>
            </a:r>
            <a:r>
              <a:rPr lang="es-AR" sz="1400" b="1" dirty="0">
                <a:solidFill>
                  <a:schemeClr val="accent4">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https://chat.whatsapp.com/LcUv8AWKlya1qs0BKV04BQ</a:t>
            </a:r>
            <a:endParaRPr lang="es-AR" sz="1400" b="1" dirty="0">
              <a:solidFill>
                <a:schemeClr val="accent4">
                  <a:lumMod val="50000"/>
                </a:schemeClr>
              </a:solidFill>
              <a:latin typeface="Times New Roman" panose="02020603050405020304" pitchFamily="18" charset="0"/>
              <a:cs typeface="Times New Roman" panose="02020603050405020304" pitchFamily="18" charset="0"/>
            </a:endParaRPr>
          </a:p>
          <a:p>
            <a:r>
              <a:rPr lang="es-AR" sz="1400" b="1" dirty="0">
                <a:latin typeface="Times New Roman" panose="02020603050405020304" pitchFamily="18" charset="0"/>
                <a:cs typeface="Times New Roman" panose="02020603050405020304" pitchFamily="18" charset="0"/>
              </a:rPr>
              <a:t>Instagram:             </a:t>
            </a:r>
            <a:r>
              <a:rPr lang="es-AR" sz="1400" b="1" dirty="0">
                <a:solidFill>
                  <a:schemeClr val="accent4">
                    <a:lumMod val="5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https://www.instagram.com/ddpyt/</a:t>
            </a:r>
            <a:r>
              <a:rPr lang="es-AR" sz="1400" b="1" dirty="0">
                <a:solidFill>
                  <a:schemeClr val="accent4">
                    <a:lumMod val="50000"/>
                  </a:schemeClr>
                </a:solidFill>
                <a:latin typeface="Times New Roman" panose="02020603050405020304" pitchFamily="18" charset="0"/>
                <a:cs typeface="Times New Roman" panose="02020603050405020304" pitchFamily="18" charset="0"/>
              </a:rPr>
              <a:t> </a:t>
            </a:r>
            <a:endParaRPr lang="es-AR" sz="1400" b="1" u="sng"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119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U4:Funciones y procedimientos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538442"/>
            <a:ext cx="11032724" cy="4024125"/>
          </a:xfrm>
        </p:spPr>
        <p:txBody>
          <a:bodyPr>
            <a:normAutofit lnSpcReduction="10000"/>
          </a:bodyPr>
          <a:lstStyle/>
          <a:p>
            <a:pPr marL="0" indent="0" algn="just">
              <a:buNone/>
            </a:pPr>
            <a:r>
              <a:rPr lang="es-AR" sz="1600" dirty="0"/>
              <a:t>Conforme seguimos desarrollando programas nos vamos dando cuenta de que el tamaño de éstos va aumentando considerablemente, en cuanto realizamos una aplicación que haga tres o cuatro operaciones distintas tenemos un </a:t>
            </a:r>
            <a:r>
              <a:rPr lang="es-AR" sz="1600" b="1" dirty="0"/>
              <a:t>código fuente de un tamaño considerable</a:t>
            </a:r>
            <a:r>
              <a:rPr lang="es-AR" sz="1600" dirty="0"/>
              <a:t>. Además que a medida que vamos creando aplicaciones tenemos que repetir muchas veces determinados trozos de código. En programación esto se gestiona mediante</a:t>
            </a:r>
            <a:r>
              <a:rPr lang="es-AR" sz="1600" b="1" dirty="0"/>
              <a:t> procedimientos y funciones</a:t>
            </a:r>
            <a:r>
              <a:rPr lang="es-AR" sz="1600" dirty="0"/>
              <a:t>, muchos de ellos los importamos en librerías (como la </a:t>
            </a:r>
            <a:r>
              <a:rPr lang="es-AR" sz="1600" dirty="0" err="1"/>
              <a:t>stdio.h</a:t>
            </a:r>
            <a:r>
              <a:rPr lang="es-AR" sz="1600" dirty="0"/>
              <a:t>) y otros podemos realizarlos nosotros mismos.</a:t>
            </a:r>
          </a:p>
          <a:p>
            <a:pPr marL="0" indent="0" algn="just">
              <a:buNone/>
            </a:pPr>
            <a:r>
              <a:rPr lang="es-AR" sz="1600" b="1" u="sng" dirty="0"/>
              <a:t>Procedimiento:</a:t>
            </a:r>
          </a:p>
          <a:p>
            <a:pPr marL="0" indent="0" algn="just">
              <a:buNone/>
            </a:pPr>
            <a:r>
              <a:rPr lang="es-AR" sz="1600" dirty="0"/>
              <a:t>Un procedimiento es un fragmento de código cuya función es la de realizar una tarea específica independientemente del programa en el que se encuentre. Con los procedimientos se pueden crear algoritmos de ordenación de </a:t>
            </a:r>
            <a:r>
              <a:rPr lang="es-AR" sz="1600" dirty="0" err="1"/>
              <a:t>arrays</a:t>
            </a:r>
            <a:r>
              <a:rPr lang="es-AR" sz="1600" dirty="0"/>
              <a:t>, de modificación de datos, cálculos paralelos a la aplicación, activación de servicios, etc. Prácticamente cualquier cosa puede realizarse desde procedimientos independientes.</a:t>
            </a:r>
          </a:p>
          <a:p>
            <a:pPr marL="0" indent="0" algn="just">
              <a:buNone/>
            </a:pPr>
            <a:r>
              <a:rPr lang="es-AR" sz="1600" b="1" u="sng" dirty="0"/>
              <a:t>Función:</a:t>
            </a:r>
          </a:p>
          <a:p>
            <a:pPr marL="0" indent="0" algn="just">
              <a:buNone/>
            </a:pPr>
            <a:r>
              <a:rPr lang="es-AR" sz="1600" dirty="0"/>
              <a:t>Una función es exactamente lo mismo que un procedimiento salvo por un detalle, una función puede devolver un valor al programa principal y un procedimiento no. Con las funciones podemos realizar todas las tareas que se hacen con los procedimientos pero además pudiendo devolver valores (como por ejemplo el área de un triángulo).</a:t>
            </a:r>
          </a:p>
          <a:p>
            <a:pPr marL="0" indent="0" algn="just">
              <a:buNone/>
            </a:pPr>
            <a:endParaRPr lang="es-AR" dirty="0"/>
          </a:p>
          <a:p>
            <a:pPr marL="0" indent="0" algn="just">
              <a:buNone/>
            </a:pPr>
            <a:endParaRPr lang="es-AR" dirty="0"/>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¿Qué son?              </a:t>
            </a:r>
          </a:p>
        </p:txBody>
      </p:sp>
    </p:spTree>
    <p:extLst>
      <p:ext uri="{BB962C8B-B14F-4D97-AF65-F5344CB8AC3E}">
        <p14:creationId xmlns:p14="http://schemas.microsoft.com/office/powerpoint/2010/main" val="133507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U4:Funciones y procedimientos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538442"/>
            <a:ext cx="4702946" cy="4024125"/>
          </a:xfrm>
        </p:spPr>
        <p:txBody>
          <a:bodyPr>
            <a:normAutofit/>
          </a:bodyPr>
          <a:lstStyle/>
          <a:p>
            <a:pPr marL="0" indent="0" algn="just">
              <a:buNone/>
            </a:pPr>
            <a:endParaRPr lang="es-AR" dirty="0"/>
          </a:p>
          <a:p>
            <a:pPr marL="0" indent="0" algn="just">
              <a:buNone/>
            </a:pPr>
            <a:endParaRPr lang="es-AR" dirty="0"/>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¿Cómo se usan?              </a:t>
            </a:r>
          </a:p>
        </p:txBody>
      </p:sp>
      <p:pic>
        <p:nvPicPr>
          <p:cNvPr id="4" name="Imagen 3">
            <a:extLst>
              <a:ext uri="{FF2B5EF4-FFF2-40B4-BE49-F238E27FC236}">
                <a16:creationId xmlns:a16="http://schemas.microsoft.com/office/drawing/2014/main" id="{437DBF5A-3EEC-4076-97B7-1B619D6F08FB}"/>
              </a:ext>
            </a:extLst>
          </p:cNvPr>
          <p:cNvPicPr>
            <a:picLocks noChangeAspect="1"/>
          </p:cNvPicPr>
          <p:nvPr/>
        </p:nvPicPr>
        <p:blipFill rotWithShape="1">
          <a:blip r:embed="rId2"/>
          <a:srcRect l="14055" t="17347" r="29375" b="22287"/>
          <a:stretch/>
        </p:blipFill>
        <p:spPr>
          <a:xfrm>
            <a:off x="159797" y="2300140"/>
            <a:ext cx="6090083" cy="4464644"/>
          </a:xfrm>
          <a:prstGeom prst="rect">
            <a:avLst/>
          </a:prstGeom>
        </p:spPr>
      </p:pic>
      <p:pic>
        <p:nvPicPr>
          <p:cNvPr id="6" name="Imagen 5">
            <a:extLst>
              <a:ext uri="{FF2B5EF4-FFF2-40B4-BE49-F238E27FC236}">
                <a16:creationId xmlns:a16="http://schemas.microsoft.com/office/drawing/2014/main" id="{DF81B802-F7CF-4956-A845-D369752BBBB5}"/>
              </a:ext>
            </a:extLst>
          </p:cNvPr>
          <p:cNvPicPr>
            <a:picLocks noChangeAspect="1"/>
          </p:cNvPicPr>
          <p:nvPr/>
        </p:nvPicPr>
        <p:blipFill rotWithShape="1">
          <a:blip r:embed="rId3"/>
          <a:srcRect l="13762" t="16662" r="52815" b="24660"/>
          <a:stretch/>
        </p:blipFill>
        <p:spPr>
          <a:xfrm>
            <a:off x="7119891" y="2181365"/>
            <a:ext cx="4829453" cy="4024126"/>
          </a:xfrm>
          <a:prstGeom prst="rect">
            <a:avLst/>
          </a:prstGeom>
        </p:spPr>
      </p:pic>
      <p:sp>
        <p:nvSpPr>
          <p:cNvPr id="7" name="CuadroTexto 6">
            <a:extLst>
              <a:ext uri="{FF2B5EF4-FFF2-40B4-BE49-F238E27FC236}">
                <a16:creationId xmlns:a16="http://schemas.microsoft.com/office/drawing/2014/main" id="{47CC5E9D-91B5-498B-B79D-EDA9960258DC}"/>
              </a:ext>
            </a:extLst>
          </p:cNvPr>
          <p:cNvSpPr txBox="1"/>
          <p:nvPr/>
        </p:nvSpPr>
        <p:spPr>
          <a:xfrm>
            <a:off x="1553592" y="6259127"/>
            <a:ext cx="6010183" cy="369332"/>
          </a:xfrm>
          <a:prstGeom prst="rect">
            <a:avLst/>
          </a:prstGeom>
          <a:noFill/>
        </p:spPr>
        <p:txBody>
          <a:bodyPr wrap="square" rtlCol="0">
            <a:spAutoFit/>
          </a:bodyPr>
          <a:lstStyle/>
          <a:p>
            <a:r>
              <a:rPr lang="es-AR" dirty="0"/>
              <a:t>Luego del MAIN, se le da el cuerpo a las funciones</a:t>
            </a:r>
          </a:p>
        </p:txBody>
      </p:sp>
      <p:cxnSp>
        <p:nvCxnSpPr>
          <p:cNvPr id="9" name="Conector: angular 8">
            <a:extLst>
              <a:ext uri="{FF2B5EF4-FFF2-40B4-BE49-F238E27FC236}">
                <a16:creationId xmlns:a16="http://schemas.microsoft.com/office/drawing/2014/main" id="{286188B9-4190-43EB-9D4B-CF1E4700F3AF}"/>
              </a:ext>
            </a:extLst>
          </p:cNvPr>
          <p:cNvCxnSpPr>
            <a:cxnSpLocks/>
          </p:cNvCxnSpPr>
          <p:nvPr/>
        </p:nvCxnSpPr>
        <p:spPr>
          <a:xfrm rot="5400000" flipH="1" flipV="1">
            <a:off x="4900004" y="4037022"/>
            <a:ext cx="3720683" cy="7190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64EA4DBE-5F5B-4A89-A12B-C1E300591B8B}"/>
              </a:ext>
            </a:extLst>
          </p:cNvPr>
          <p:cNvSpPr txBox="1"/>
          <p:nvPr/>
        </p:nvSpPr>
        <p:spPr>
          <a:xfrm>
            <a:off x="3269202" y="2877362"/>
            <a:ext cx="3931698" cy="369332"/>
          </a:xfrm>
          <a:prstGeom prst="rect">
            <a:avLst/>
          </a:prstGeom>
          <a:noFill/>
        </p:spPr>
        <p:txBody>
          <a:bodyPr wrap="square" rtlCol="0">
            <a:spAutoFit/>
          </a:bodyPr>
          <a:lstStyle/>
          <a:p>
            <a:r>
              <a:rPr lang="es-AR" dirty="0"/>
              <a:t>TIPODATO nombre(Parámetros)</a:t>
            </a:r>
          </a:p>
        </p:txBody>
      </p:sp>
      <p:sp>
        <p:nvSpPr>
          <p:cNvPr id="13" name="CuadroTexto 12">
            <a:extLst>
              <a:ext uri="{FF2B5EF4-FFF2-40B4-BE49-F238E27FC236}">
                <a16:creationId xmlns:a16="http://schemas.microsoft.com/office/drawing/2014/main" id="{034F4334-C2BB-4E34-8671-22BE39A12195}"/>
              </a:ext>
            </a:extLst>
          </p:cNvPr>
          <p:cNvSpPr txBox="1"/>
          <p:nvPr/>
        </p:nvSpPr>
        <p:spPr>
          <a:xfrm>
            <a:off x="3657599" y="4093858"/>
            <a:ext cx="2601157" cy="646331"/>
          </a:xfrm>
          <a:prstGeom prst="rect">
            <a:avLst/>
          </a:prstGeom>
          <a:noFill/>
        </p:spPr>
        <p:txBody>
          <a:bodyPr wrap="square" rtlCol="0">
            <a:spAutoFit/>
          </a:bodyPr>
          <a:lstStyle/>
          <a:p>
            <a:r>
              <a:rPr lang="es-AR" dirty="0"/>
              <a:t>Llamado a función o procedimiento</a:t>
            </a:r>
          </a:p>
        </p:txBody>
      </p:sp>
    </p:spTree>
    <p:extLst>
      <p:ext uri="{BB962C8B-B14F-4D97-AF65-F5344CB8AC3E}">
        <p14:creationId xmlns:p14="http://schemas.microsoft.com/office/powerpoint/2010/main" val="3047679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U4:Funciones y procedimientos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538442"/>
            <a:ext cx="4702946" cy="4024125"/>
          </a:xfrm>
        </p:spPr>
        <p:txBody>
          <a:bodyPr>
            <a:normAutofit/>
          </a:bodyPr>
          <a:lstStyle/>
          <a:p>
            <a:pPr marL="0" indent="0" algn="just">
              <a:buNone/>
            </a:pPr>
            <a:endParaRPr lang="es-AR" dirty="0"/>
          </a:p>
          <a:p>
            <a:pPr marL="0" indent="0" algn="just">
              <a:buNone/>
            </a:pPr>
            <a:endParaRPr lang="es-AR" dirty="0"/>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Ejercicios:</a:t>
            </a:r>
          </a:p>
        </p:txBody>
      </p:sp>
      <p:sp>
        <p:nvSpPr>
          <p:cNvPr id="8" name="CuadroTexto 7">
            <a:extLst>
              <a:ext uri="{FF2B5EF4-FFF2-40B4-BE49-F238E27FC236}">
                <a16:creationId xmlns:a16="http://schemas.microsoft.com/office/drawing/2014/main" id="{EADF62C4-F6F5-4BEE-9A95-C5E59C2F5C9B}"/>
              </a:ext>
            </a:extLst>
          </p:cNvPr>
          <p:cNvSpPr txBox="1"/>
          <p:nvPr/>
        </p:nvSpPr>
        <p:spPr>
          <a:xfrm>
            <a:off x="514905" y="2618913"/>
            <a:ext cx="10537794" cy="3970318"/>
          </a:xfrm>
          <a:prstGeom prst="rect">
            <a:avLst/>
          </a:prstGeom>
          <a:noFill/>
        </p:spPr>
        <p:txBody>
          <a:bodyPr wrap="square" rtlCol="0">
            <a:spAutoFit/>
          </a:bodyPr>
          <a:lstStyle/>
          <a:p>
            <a:pPr marL="342900" indent="-342900">
              <a:buAutoNum type="arabicParenR"/>
            </a:pPr>
            <a:r>
              <a:rPr lang="es-AR" dirty="0"/>
              <a:t>Crear las siguientes funciones y procedimientos, probándolos desde el </a:t>
            </a:r>
            <a:r>
              <a:rPr lang="es-AR" dirty="0" err="1"/>
              <a:t>main</a:t>
            </a:r>
            <a:r>
              <a:rPr lang="es-AR" dirty="0"/>
              <a:t>.</a:t>
            </a:r>
          </a:p>
          <a:p>
            <a:pPr marL="342900" indent="-342900">
              <a:buAutoNum type="arabicParenR"/>
            </a:pPr>
            <a:endParaRPr lang="es-AR" dirty="0"/>
          </a:p>
          <a:p>
            <a:r>
              <a:rPr lang="es-AR" dirty="0" err="1"/>
              <a:t>int</a:t>
            </a:r>
            <a:r>
              <a:rPr lang="es-AR" dirty="0"/>
              <a:t> </a:t>
            </a:r>
            <a:r>
              <a:rPr lang="es-AR" dirty="0" err="1"/>
              <a:t>calcularEdad</a:t>
            </a:r>
            <a:r>
              <a:rPr lang="es-AR" dirty="0"/>
              <a:t>(</a:t>
            </a:r>
            <a:r>
              <a:rPr lang="es-AR" dirty="0" err="1"/>
              <a:t>int</a:t>
            </a:r>
            <a:r>
              <a:rPr lang="es-AR" dirty="0"/>
              <a:t> nacimiento, </a:t>
            </a:r>
            <a:r>
              <a:rPr lang="es-AR" dirty="0" err="1"/>
              <a:t>int</a:t>
            </a:r>
            <a:r>
              <a:rPr lang="es-AR" dirty="0"/>
              <a:t> </a:t>
            </a:r>
            <a:r>
              <a:rPr lang="es-AR" dirty="0" err="1"/>
              <a:t>anioHoy</a:t>
            </a:r>
            <a:r>
              <a:rPr lang="es-AR" dirty="0"/>
              <a:t>);</a:t>
            </a:r>
          </a:p>
          <a:p>
            <a:r>
              <a:rPr lang="es-AR" dirty="0" err="1"/>
              <a:t>float</a:t>
            </a:r>
            <a:r>
              <a:rPr lang="es-AR" dirty="0"/>
              <a:t> </a:t>
            </a:r>
            <a:r>
              <a:rPr lang="es-AR" dirty="0" err="1"/>
              <a:t>calcularIndiceDeMasaCorporal</a:t>
            </a:r>
            <a:r>
              <a:rPr lang="es-AR" dirty="0"/>
              <a:t>(</a:t>
            </a:r>
            <a:r>
              <a:rPr lang="es-AR" dirty="0" err="1"/>
              <a:t>float</a:t>
            </a:r>
            <a:r>
              <a:rPr lang="es-AR" dirty="0"/>
              <a:t> altura, </a:t>
            </a:r>
            <a:r>
              <a:rPr lang="es-AR" dirty="0" err="1"/>
              <a:t>float</a:t>
            </a:r>
            <a:r>
              <a:rPr lang="es-AR" dirty="0"/>
              <a:t> peso);</a:t>
            </a:r>
          </a:p>
          <a:p>
            <a:r>
              <a:rPr lang="es-AR" dirty="0" err="1"/>
              <a:t>Void</a:t>
            </a:r>
            <a:r>
              <a:rPr lang="es-AR" dirty="0"/>
              <a:t> </a:t>
            </a:r>
            <a:r>
              <a:rPr lang="es-AR" dirty="0" err="1"/>
              <a:t>dibujarTriangulo</a:t>
            </a:r>
            <a:r>
              <a:rPr lang="es-AR" dirty="0"/>
              <a:t>(</a:t>
            </a:r>
            <a:r>
              <a:rPr lang="es-AR" dirty="0" err="1"/>
              <a:t>int</a:t>
            </a:r>
            <a:r>
              <a:rPr lang="es-AR" dirty="0"/>
              <a:t> base, </a:t>
            </a:r>
            <a:r>
              <a:rPr lang="es-AR" dirty="0" err="1"/>
              <a:t>int</a:t>
            </a:r>
            <a:r>
              <a:rPr lang="es-AR" dirty="0"/>
              <a:t> altura);</a:t>
            </a:r>
          </a:p>
          <a:p>
            <a:r>
              <a:rPr lang="es-AR" dirty="0" err="1"/>
              <a:t>Void</a:t>
            </a:r>
            <a:r>
              <a:rPr lang="es-AR" dirty="0"/>
              <a:t> </a:t>
            </a:r>
            <a:r>
              <a:rPr lang="es-AR" dirty="0" err="1"/>
              <a:t>calcularHipotenusa</a:t>
            </a:r>
            <a:r>
              <a:rPr lang="es-AR" dirty="0"/>
              <a:t>(</a:t>
            </a:r>
            <a:r>
              <a:rPr lang="es-AR" dirty="0" err="1"/>
              <a:t>float</a:t>
            </a:r>
            <a:r>
              <a:rPr lang="es-AR" dirty="0"/>
              <a:t> cateto1, </a:t>
            </a:r>
            <a:r>
              <a:rPr lang="es-AR" dirty="0" err="1"/>
              <a:t>float</a:t>
            </a:r>
            <a:r>
              <a:rPr lang="es-AR" dirty="0"/>
              <a:t> catero2);</a:t>
            </a:r>
          </a:p>
          <a:p>
            <a:r>
              <a:rPr lang="es-AR" dirty="0" err="1"/>
              <a:t>Int</a:t>
            </a:r>
            <a:r>
              <a:rPr lang="es-AR" dirty="0"/>
              <a:t> </a:t>
            </a:r>
            <a:r>
              <a:rPr lang="es-AR" dirty="0" err="1"/>
              <a:t>cantidadDeVecesQueApareceLaLetra</a:t>
            </a:r>
            <a:r>
              <a:rPr lang="es-AR" dirty="0"/>
              <a:t>(</a:t>
            </a:r>
            <a:r>
              <a:rPr lang="es-AR" dirty="0" err="1"/>
              <a:t>char</a:t>
            </a:r>
            <a:r>
              <a:rPr lang="es-AR" dirty="0"/>
              <a:t> letra, </a:t>
            </a:r>
            <a:r>
              <a:rPr lang="es-AR" dirty="0" err="1"/>
              <a:t>char</a:t>
            </a:r>
            <a:r>
              <a:rPr lang="es-AR" dirty="0"/>
              <a:t> </a:t>
            </a:r>
            <a:r>
              <a:rPr lang="es-AR" dirty="0" err="1"/>
              <a:t>oracion</a:t>
            </a:r>
            <a:r>
              <a:rPr lang="es-AR" dirty="0"/>
              <a:t>[100]);</a:t>
            </a:r>
          </a:p>
          <a:p>
            <a:r>
              <a:rPr lang="es-AR" dirty="0" err="1"/>
              <a:t>Int</a:t>
            </a:r>
            <a:r>
              <a:rPr lang="es-AR" dirty="0"/>
              <a:t> </a:t>
            </a:r>
            <a:r>
              <a:rPr lang="es-AR" dirty="0" err="1"/>
              <a:t>pedirEnteroPorTeclado</a:t>
            </a:r>
            <a:r>
              <a:rPr lang="es-AR" dirty="0"/>
              <a:t>();</a:t>
            </a:r>
          </a:p>
          <a:p>
            <a:r>
              <a:rPr lang="es-AR" dirty="0" err="1"/>
              <a:t>Float</a:t>
            </a:r>
            <a:r>
              <a:rPr lang="es-AR" dirty="0"/>
              <a:t> </a:t>
            </a:r>
            <a:r>
              <a:rPr lang="es-AR" dirty="0" err="1"/>
              <a:t>pedirFloatPorTeclado</a:t>
            </a:r>
            <a:r>
              <a:rPr lang="es-AR" dirty="0"/>
              <a:t>();</a:t>
            </a:r>
          </a:p>
          <a:p>
            <a:r>
              <a:rPr lang="es-AR" dirty="0" err="1"/>
              <a:t>Void</a:t>
            </a:r>
            <a:r>
              <a:rPr lang="es-AR" dirty="0"/>
              <a:t> </a:t>
            </a:r>
            <a:r>
              <a:rPr lang="es-AR" dirty="0" err="1"/>
              <a:t>cargarVector</a:t>
            </a:r>
            <a:r>
              <a:rPr lang="es-AR" dirty="0"/>
              <a:t>(); //definir un vector global solo por ahora</a:t>
            </a:r>
          </a:p>
          <a:p>
            <a:r>
              <a:rPr lang="es-AR" dirty="0" err="1"/>
              <a:t>Void</a:t>
            </a:r>
            <a:r>
              <a:rPr lang="es-AR" dirty="0"/>
              <a:t> </a:t>
            </a:r>
            <a:r>
              <a:rPr lang="es-AR" dirty="0" err="1"/>
              <a:t>mostrarVector</a:t>
            </a:r>
            <a:r>
              <a:rPr lang="es-AR" dirty="0"/>
              <a:t>();</a:t>
            </a:r>
          </a:p>
          <a:p>
            <a:r>
              <a:rPr lang="es-AR" dirty="0" err="1"/>
              <a:t>Int</a:t>
            </a:r>
            <a:r>
              <a:rPr lang="es-AR" dirty="0"/>
              <a:t> </a:t>
            </a:r>
            <a:r>
              <a:rPr lang="es-AR" dirty="0" err="1"/>
              <a:t>maximoVector</a:t>
            </a:r>
            <a:r>
              <a:rPr lang="es-AR" dirty="0"/>
              <a:t>();</a:t>
            </a:r>
          </a:p>
          <a:p>
            <a:r>
              <a:rPr lang="es-AR" dirty="0" err="1"/>
              <a:t>Int</a:t>
            </a:r>
            <a:r>
              <a:rPr lang="es-AR" dirty="0"/>
              <a:t> </a:t>
            </a:r>
            <a:r>
              <a:rPr lang="es-AR" dirty="0" err="1"/>
              <a:t>minimoVector</a:t>
            </a:r>
            <a:r>
              <a:rPr lang="es-AR" dirty="0"/>
              <a:t>();</a:t>
            </a:r>
          </a:p>
          <a:p>
            <a:r>
              <a:rPr lang="es-AR" dirty="0" err="1"/>
              <a:t>Int</a:t>
            </a:r>
            <a:r>
              <a:rPr lang="es-AR" dirty="0"/>
              <a:t> </a:t>
            </a:r>
            <a:r>
              <a:rPr lang="es-AR" dirty="0" err="1"/>
              <a:t>cantidadNumerosRepetidosEnElVector</a:t>
            </a:r>
            <a:r>
              <a:rPr lang="es-AR" dirty="0"/>
              <a:t>();</a:t>
            </a:r>
          </a:p>
        </p:txBody>
      </p:sp>
    </p:spTree>
    <p:extLst>
      <p:ext uri="{BB962C8B-B14F-4D97-AF65-F5344CB8AC3E}">
        <p14:creationId xmlns:p14="http://schemas.microsoft.com/office/powerpoint/2010/main" val="1235322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U4:Funciones y procedimientos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538442"/>
            <a:ext cx="4702946" cy="4024125"/>
          </a:xfrm>
        </p:spPr>
        <p:txBody>
          <a:bodyPr>
            <a:normAutofit/>
          </a:bodyPr>
          <a:lstStyle/>
          <a:p>
            <a:pPr marL="0" indent="0" algn="just">
              <a:buNone/>
            </a:pPr>
            <a:endParaRPr lang="es-AR" dirty="0"/>
          </a:p>
          <a:p>
            <a:pPr marL="0" indent="0" algn="just">
              <a:buNone/>
            </a:pPr>
            <a:endParaRPr lang="es-AR" dirty="0"/>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Ejercicios:</a:t>
            </a:r>
          </a:p>
        </p:txBody>
      </p:sp>
      <p:sp>
        <p:nvSpPr>
          <p:cNvPr id="8" name="CuadroTexto 7">
            <a:extLst>
              <a:ext uri="{FF2B5EF4-FFF2-40B4-BE49-F238E27FC236}">
                <a16:creationId xmlns:a16="http://schemas.microsoft.com/office/drawing/2014/main" id="{EADF62C4-F6F5-4BEE-9A95-C5E59C2F5C9B}"/>
              </a:ext>
            </a:extLst>
          </p:cNvPr>
          <p:cNvSpPr txBox="1"/>
          <p:nvPr/>
        </p:nvSpPr>
        <p:spPr>
          <a:xfrm>
            <a:off x="479395" y="2610036"/>
            <a:ext cx="10537794" cy="2031325"/>
          </a:xfrm>
          <a:prstGeom prst="rect">
            <a:avLst/>
          </a:prstGeom>
          <a:noFill/>
        </p:spPr>
        <p:txBody>
          <a:bodyPr wrap="square" rtlCol="0">
            <a:spAutoFit/>
          </a:bodyPr>
          <a:lstStyle/>
          <a:p>
            <a:r>
              <a:rPr lang="es-AR" dirty="0"/>
              <a:t>2) Devolver 0 si es falso, 1 si es cierto, probarlo en el </a:t>
            </a:r>
            <a:r>
              <a:rPr lang="es-AR" dirty="0" err="1"/>
              <a:t>main</a:t>
            </a:r>
            <a:r>
              <a:rPr lang="es-AR" dirty="0"/>
              <a:t>, con casos positivos </a:t>
            </a:r>
            <a:r>
              <a:rPr lang="es-AR"/>
              <a:t>y negativos:</a:t>
            </a:r>
            <a:endParaRPr lang="es-AR" dirty="0"/>
          </a:p>
          <a:p>
            <a:endParaRPr lang="es-AR" dirty="0"/>
          </a:p>
          <a:p>
            <a:r>
              <a:rPr lang="es-AR" dirty="0" err="1"/>
              <a:t>Int</a:t>
            </a:r>
            <a:r>
              <a:rPr lang="es-AR" dirty="0"/>
              <a:t> </a:t>
            </a:r>
            <a:r>
              <a:rPr lang="es-AR" dirty="0" err="1"/>
              <a:t>esBisiesto</a:t>
            </a:r>
            <a:r>
              <a:rPr lang="es-AR" dirty="0"/>
              <a:t>(</a:t>
            </a:r>
            <a:r>
              <a:rPr lang="es-AR" dirty="0" err="1"/>
              <a:t>int</a:t>
            </a:r>
            <a:r>
              <a:rPr lang="es-AR" dirty="0"/>
              <a:t> </a:t>
            </a:r>
            <a:r>
              <a:rPr lang="es-AR" dirty="0" err="1"/>
              <a:t>anio</a:t>
            </a:r>
            <a:r>
              <a:rPr lang="es-AR" dirty="0"/>
              <a:t>);</a:t>
            </a:r>
          </a:p>
          <a:p>
            <a:r>
              <a:rPr lang="es-AR" dirty="0" err="1"/>
              <a:t>Int</a:t>
            </a:r>
            <a:r>
              <a:rPr lang="es-AR" dirty="0"/>
              <a:t> </a:t>
            </a:r>
            <a:r>
              <a:rPr lang="es-AR" dirty="0" err="1"/>
              <a:t>sonIguales</a:t>
            </a:r>
            <a:r>
              <a:rPr lang="es-AR" dirty="0"/>
              <a:t>(</a:t>
            </a:r>
            <a:r>
              <a:rPr lang="es-AR" dirty="0" err="1"/>
              <a:t>char</a:t>
            </a:r>
            <a:r>
              <a:rPr lang="es-AR" dirty="0"/>
              <a:t> nombre1[20], </a:t>
            </a:r>
            <a:r>
              <a:rPr lang="es-AR" dirty="0" err="1"/>
              <a:t>char</a:t>
            </a:r>
            <a:r>
              <a:rPr lang="es-AR" dirty="0"/>
              <a:t> nombre2[20]);</a:t>
            </a:r>
          </a:p>
          <a:p>
            <a:r>
              <a:rPr lang="es-AR" dirty="0" err="1"/>
              <a:t>Int</a:t>
            </a:r>
            <a:r>
              <a:rPr lang="es-AR" dirty="0"/>
              <a:t> </a:t>
            </a:r>
            <a:r>
              <a:rPr lang="es-AR" dirty="0" err="1"/>
              <a:t>esMayorDeEdad</a:t>
            </a:r>
            <a:r>
              <a:rPr lang="es-AR" dirty="0"/>
              <a:t>(</a:t>
            </a:r>
            <a:r>
              <a:rPr lang="es-AR" dirty="0" err="1"/>
              <a:t>int</a:t>
            </a:r>
            <a:r>
              <a:rPr lang="es-AR" dirty="0"/>
              <a:t> </a:t>
            </a:r>
            <a:r>
              <a:rPr lang="es-AR" dirty="0" err="1"/>
              <a:t>anioNacimiento</a:t>
            </a:r>
            <a:r>
              <a:rPr lang="es-AR" dirty="0"/>
              <a:t>, </a:t>
            </a:r>
            <a:r>
              <a:rPr lang="es-AR" dirty="0" err="1"/>
              <a:t>intAnioHoy</a:t>
            </a:r>
            <a:r>
              <a:rPr lang="es-AR" dirty="0"/>
              <a:t>);</a:t>
            </a:r>
          </a:p>
          <a:p>
            <a:r>
              <a:rPr lang="es-AR" dirty="0" err="1"/>
              <a:t>Int</a:t>
            </a:r>
            <a:r>
              <a:rPr lang="es-AR" dirty="0"/>
              <a:t> </a:t>
            </a:r>
            <a:r>
              <a:rPr lang="es-AR" dirty="0" err="1"/>
              <a:t>esPalindromo</a:t>
            </a:r>
            <a:r>
              <a:rPr lang="es-AR" dirty="0"/>
              <a:t>(</a:t>
            </a:r>
            <a:r>
              <a:rPr lang="es-AR" dirty="0" err="1"/>
              <a:t>char</a:t>
            </a:r>
            <a:r>
              <a:rPr lang="es-AR" dirty="0"/>
              <a:t> oración[100]);</a:t>
            </a:r>
          </a:p>
          <a:p>
            <a:endParaRPr lang="es-AR" dirty="0"/>
          </a:p>
        </p:txBody>
      </p:sp>
    </p:spTree>
    <p:extLst>
      <p:ext uri="{BB962C8B-B14F-4D97-AF65-F5344CB8AC3E}">
        <p14:creationId xmlns:p14="http://schemas.microsoft.com/office/powerpoint/2010/main" val="3367970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672</TotalTime>
  <Words>305</Words>
  <Application>Microsoft Office PowerPoint</Application>
  <PresentationFormat>Panorámica</PresentationFormat>
  <Paragraphs>46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Century Gothic</vt:lpstr>
      <vt:lpstr>Times New Roman</vt:lpstr>
      <vt:lpstr>Estela de condensación</vt:lpstr>
      <vt:lpstr>Programación de computadoras</vt:lpstr>
      <vt:lpstr>U4:Funciones y procedimientos</vt:lpstr>
      <vt:lpstr>U4:Funciones y procedimientos</vt:lpstr>
      <vt:lpstr>U4:Funciones y procedimientos</vt:lpstr>
      <vt:lpstr>U4:Funciones y procedimientos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de computadoras</dc:title>
  <dc:creator>Nicolas Perez</dc:creator>
  <cp:lastModifiedBy>Nicolas Perez</cp:lastModifiedBy>
  <cp:revision>45</cp:revision>
  <dcterms:created xsi:type="dcterms:W3CDTF">2019-02-17T22:54:54Z</dcterms:created>
  <dcterms:modified xsi:type="dcterms:W3CDTF">2019-05-11T16:55:49Z</dcterms:modified>
</cp:coreProperties>
</file>