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62632-40D4-4567-B6F4-D3AE493E08CB}" v="14" dt="2019-06-10T02:08:34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>
        <p:scale>
          <a:sx n="81" d="100"/>
          <a:sy n="81" d="100"/>
        </p:scale>
        <p:origin x="-8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Perez" userId="9a02ef040d777400" providerId="LiveId" clId="{8A4E4E07-0A0A-45B9-9543-B5ACE59AC462}"/>
    <pc:docChg chg="custSel addSld modSld">
      <pc:chgData name="Nicolas Perez" userId="9a02ef040d777400" providerId="LiveId" clId="{8A4E4E07-0A0A-45B9-9543-B5ACE59AC462}" dt="2019-05-18T21:55:32.212" v="875" actId="123"/>
      <pc:docMkLst>
        <pc:docMk/>
      </pc:docMkLst>
    </pc:docChg>
  </pc:docChgLst>
  <pc:docChgLst>
    <pc:chgData name="Nicolas Perez" userId="9a02ef040d777400" providerId="LiveId" clId="{BA362632-40D4-4567-B6F4-D3AE493E08CB}"/>
    <pc:docChg chg="undo custSel addSld delSld modSld">
      <pc:chgData name="Nicolas Perez" userId="9a02ef040d777400" providerId="LiveId" clId="{BA362632-40D4-4567-B6F4-D3AE493E08CB}" dt="2019-06-10T02:08:59.513" v="1897" actId="20577"/>
      <pc:docMkLst>
        <pc:docMk/>
      </pc:docMkLst>
      <pc:sldChg chg="modSp">
        <pc:chgData name="Nicolas Perez" userId="9a02ef040d777400" providerId="LiveId" clId="{BA362632-40D4-4567-B6F4-D3AE493E08CB}" dt="2019-06-10T01:49:13.620" v="12" actId="20577"/>
        <pc:sldMkLst>
          <pc:docMk/>
          <pc:sldMk cId="2617119025" sldId="256"/>
        </pc:sldMkLst>
        <pc:spChg chg="mod">
          <ac:chgData name="Nicolas Perez" userId="9a02ef040d777400" providerId="LiveId" clId="{BA362632-40D4-4567-B6F4-D3AE493E08CB}" dt="2019-06-10T01:49:13.620" v="12" actId="20577"/>
          <ac:spMkLst>
            <pc:docMk/>
            <pc:sldMk cId="2617119025" sldId="256"/>
            <ac:spMk id="3" creationId="{B0663E95-53DF-429A-9155-E248FB34CFE2}"/>
          </ac:spMkLst>
        </pc:spChg>
      </pc:sldChg>
      <pc:sldChg chg="modSp">
        <pc:chgData name="Nicolas Perez" userId="9a02ef040d777400" providerId="LiveId" clId="{BA362632-40D4-4567-B6F4-D3AE493E08CB}" dt="2019-06-10T01:51:08.142" v="387" actId="20577"/>
        <pc:sldMkLst>
          <pc:docMk/>
          <pc:sldMk cId="133507006" sldId="257"/>
        </pc:sldMkLst>
        <pc:spChg chg="mod">
          <ac:chgData name="Nicolas Perez" userId="9a02ef040d777400" providerId="LiveId" clId="{BA362632-40D4-4567-B6F4-D3AE493E08CB}" dt="2019-06-10T01:49:26.789" v="25" actId="20577"/>
          <ac:spMkLst>
            <pc:docMk/>
            <pc:sldMk cId="133507006" sldId="257"/>
            <ac:spMk id="2" creationId="{34EB5CC9-446C-40EC-BDFE-F373751E8410}"/>
          </ac:spMkLst>
        </pc:spChg>
        <pc:spChg chg="mod">
          <ac:chgData name="Nicolas Perez" userId="9a02ef040d777400" providerId="LiveId" clId="{BA362632-40D4-4567-B6F4-D3AE493E08CB}" dt="2019-06-10T01:50:39.602" v="342" actId="20577"/>
          <ac:spMkLst>
            <pc:docMk/>
            <pc:sldMk cId="133507006" sldId="257"/>
            <ac:spMk id="3" creationId="{CDA24AE8-D4DB-4CBC-B055-9027C40A91BE}"/>
          </ac:spMkLst>
        </pc:spChg>
        <pc:spChg chg="mod">
          <ac:chgData name="Nicolas Perez" userId="9a02ef040d777400" providerId="LiveId" clId="{BA362632-40D4-4567-B6F4-D3AE493E08CB}" dt="2019-06-10T01:51:08.142" v="387" actId="20577"/>
          <ac:spMkLst>
            <pc:docMk/>
            <pc:sldMk cId="133507006" sldId="257"/>
            <ac:spMk id="4" creationId="{A5273FBB-2E8C-45BD-9560-590B7B01C51D}"/>
          </ac:spMkLst>
        </pc:spChg>
      </pc:sldChg>
      <pc:sldChg chg="del">
        <pc:chgData name="Nicolas Perez" userId="9a02ef040d777400" providerId="LiveId" clId="{BA362632-40D4-4567-B6F4-D3AE493E08CB}" dt="2019-06-10T01:51:18.358" v="388" actId="2696"/>
        <pc:sldMkLst>
          <pc:docMk/>
          <pc:sldMk cId="1018635391" sldId="258"/>
        </pc:sldMkLst>
      </pc:sldChg>
      <pc:sldChg chg="addSp delSp modSp add">
        <pc:chgData name="Nicolas Perez" userId="9a02ef040d777400" providerId="LiveId" clId="{BA362632-40D4-4567-B6F4-D3AE493E08CB}" dt="2019-06-10T01:58:11.248" v="826" actId="1076"/>
        <pc:sldMkLst>
          <pc:docMk/>
          <pc:sldMk cId="1225214396" sldId="258"/>
        </pc:sldMkLst>
        <pc:spChg chg="mod">
          <ac:chgData name="Nicolas Perez" userId="9a02ef040d777400" providerId="LiveId" clId="{BA362632-40D4-4567-B6F4-D3AE493E08CB}" dt="2019-06-10T01:58:11.248" v="826" actId="1076"/>
          <ac:spMkLst>
            <pc:docMk/>
            <pc:sldMk cId="1225214396" sldId="258"/>
            <ac:spMk id="3" creationId="{CDA24AE8-D4DB-4CBC-B055-9027C40A91BE}"/>
          </ac:spMkLst>
        </pc:spChg>
        <pc:spChg chg="del mod">
          <ac:chgData name="Nicolas Perez" userId="9a02ef040d777400" providerId="LiveId" clId="{BA362632-40D4-4567-B6F4-D3AE493E08CB}" dt="2019-06-10T01:54:52.845" v="677"/>
          <ac:spMkLst>
            <pc:docMk/>
            <pc:sldMk cId="1225214396" sldId="258"/>
            <ac:spMk id="4" creationId="{A5273FBB-2E8C-45BD-9560-590B7B01C51D}"/>
          </ac:spMkLst>
        </pc:spChg>
        <pc:spChg chg="mod">
          <ac:chgData name="Nicolas Perez" userId="9a02ef040d777400" providerId="LiveId" clId="{BA362632-40D4-4567-B6F4-D3AE493E08CB}" dt="2019-06-10T01:51:49.655" v="436" actId="20577"/>
          <ac:spMkLst>
            <pc:docMk/>
            <pc:sldMk cId="1225214396" sldId="258"/>
            <ac:spMk id="5" creationId="{B92B4FEC-AD65-4D3A-9E0A-A7DBE0D5FB95}"/>
          </ac:spMkLst>
        </pc:spChg>
        <pc:spChg chg="add mod">
          <ac:chgData name="Nicolas Perez" userId="9a02ef040d777400" providerId="LiveId" clId="{BA362632-40D4-4567-B6F4-D3AE493E08CB}" dt="2019-06-10T01:58:08.997" v="825" actId="1076"/>
          <ac:spMkLst>
            <pc:docMk/>
            <pc:sldMk cId="1225214396" sldId="258"/>
            <ac:spMk id="6" creationId="{C360CD48-E26A-46DB-B2A5-5EADDABFB24F}"/>
          </ac:spMkLst>
        </pc:spChg>
      </pc:sldChg>
      <pc:sldChg chg="addSp delSp modSp add">
        <pc:chgData name="Nicolas Perez" userId="9a02ef040d777400" providerId="LiveId" clId="{BA362632-40D4-4567-B6F4-D3AE493E08CB}" dt="2019-06-10T02:00:34.485" v="849" actId="11529"/>
        <pc:sldMkLst>
          <pc:docMk/>
          <pc:sldMk cId="1722099704" sldId="259"/>
        </pc:sldMkLst>
        <pc:spChg chg="del mod">
          <ac:chgData name="Nicolas Perez" userId="9a02ef040d777400" providerId="LiveId" clId="{BA362632-40D4-4567-B6F4-D3AE493E08CB}" dt="2019-06-10T01:57:59.145" v="824" actId="478"/>
          <ac:spMkLst>
            <pc:docMk/>
            <pc:sldMk cId="1722099704" sldId="259"/>
            <ac:spMk id="3" creationId="{CDA24AE8-D4DB-4CBC-B055-9027C40A91BE}"/>
          </ac:spMkLst>
        </pc:spChg>
        <pc:spChg chg="mod">
          <ac:chgData name="Nicolas Perez" userId="9a02ef040d777400" providerId="LiveId" clId="{BA362632-40D4-4567-B6F4-D3AE493E08CB}" dt="2019-06-10T01:57:47.483" v="817" actId="20577"/>
          <ac:spMkLst>
            <pc:docMk/>
            <pc:sldMk cId="1722099704" sldId="259"/>
            <ac:spMk id="5" creationId="{B92B4FEC-AD65-4D3A-9E0A-A7DBE0D5FB95}"/>
          </ac:spMkLst>
        </pc:spChg>
        <pc:spChg chg="del mod">
          <ac:chgData name="Nicolas Perez" userId="9a02ef040d777400" providerId="LiveId" clId="{BA362632-40D4-4567-B6F4-D3AE493E08CB}" dt="2019-06-10T01:57:57.069" v="823" actId="478"/>
          <ac:spMkLst>
            <pc:docMk/>
            <pc:sldMk cId="1722099704" sldId="259"/>
            <ac:spMk id="6" creationId="{C360CD48-E26A-46DB-B2A5-5EADDABFB24F}"/>
          </ac:spMkLst>
        </pc:spChg>
        <pc:picChg chg="add mod modCrop">
          <ac:chgData name="Nicolas Perez" userId="9a02ef040d777400" providerId="LiveId" clId="{BA362632-40D4-4567-B6F4-D3AE493E08CB}" dt="2019-06-10T01:59:01.967" v="833" actId="1076"/>
          <ac:picMkLst>
            <pc:docMk/>
            <pc:sldMk cId="1722099704" sldId="259"/>
            <ac:picMk id="4" creationId="{C6050D2C-3FF6-4488-A221-1F62E48CACE1}"/>
          </ac:picMkLst>
        </pc:picChg>
        <pc:picChg chg="add mod modCrop">
          <ac:chgData name="Nicolas Perez" userId="9a02ef040d777400" providerId="LiveId" clId="{BA362632-40D4-4567-B6F4-D3AE493E08CB}" dt="2019-06-10T02:00:16.538" v="846" actId="14100"/>
          <ac:picMkLst>
            <pc:docMk/>
            <pc:sldMk cId="1722099704" sldId="259"/>
            <ac:picMk id="7" creationId="{9D550C4C-3A32-460E-A1AB-87933B7AAFED}"/>
          </ac:picMkLst>
        </pc:picChg>
        <pc:picChg chg="add mod modCrop">
          <ac:chgData name="Nicolas Perez" userId="9a02ef040d777400" providerId="LiveId" clId="{BA362632-40D4-4567-B6F4-D3AE493E08CB}" dt="2019-06-10T02:00:13.304" v="845" actId="1076"/>
          <ac:picMkLst>
            <pc:docMk/>
            <pc:sldMk cId="1722099704" sldId="259"/>
            <ac:picMk id="8" creationId="{E09BD1AF-623B-4BFE-9DB8-77C0A26A9E23}"/>
          </ac:picMkLst>
        </pc:picChg>
        <pc:cxnChg chg="add mod">
          <ac:chgData name="Nicolas Perez" userId="9a02ef040d777400" providerId="LiveId" clId="{BA362632-40D4-4567-B6F4-D3AE493E08CB}" dt="2019-06-10T02:00:28.596" v="848" actId="14100"/>
          <ac:cxnSpMkLst>
            <pc:docMk/>
            <pc:sldMk cId="1722099704" sldId="259"/>
            <ac:cxnSpMk id="10" creationId="{86FC0987-0D1B-463E-855F-2FFB5035586E}"/>
          </ac:cxnSpMkLst>
        </pc:cxnChg>
        <pc:cxnChg chg="add mod">
          <ac:chgData name="Nicolas Perez" userId="9a02ef040d777400" providerId="LiveId" clId="{BA362632-40D4-4567-B6F4-D3AE493E08CB}" dt="2019-06-10T02:00:34.485" v="849" actId="11529"/>
          <ac:cxnSpMkLst>
            <pc:docMk/>
            <pc:sldMk cId="1722099704" sldId="259"/>
            <ac:cxnSpMk id="13" creationId="{DE44DAF7-048F-4EBF-8E86-9510C1F8AFA4}"/>
          </ac:cxnSpMkLst>
        </pc:cxnChg>
      </pc:sldChg>
      <pc:sldChg chg="del">
        <pc:chgData name="Nicolas Perez" userId="9a02ef040d777400" providerId="LiveId" clId="{BA362632-40D4-4567-B6F4-D3AE493E08CB}" dt="2019-06-10T01:51:18.390" v="389" actId="2696"/>
        <pc:sldMkLst>
          <pc:docMk/>
          <pc:sldMk cId="1752028899" sldId="259"/>
        </pc:sldMkLst>
      </pc:sldChg>
      <pc:sldChg chg="del">
        <pc:chgData name="Nicolas Perez" userId="9a02ef040d777400" providerId="LiveId" clId="{BA362632-40D4-4567-B6F4-D3AE493E08CB}" dt="2019-06-10T01:51:18.483" v="390" actId="2696"/>
        <pc:sldMkLst>
          <pc:docMk/>
          <pc:sldMk cId="2707866462" sldId="260"/>
        </pc:sldMkLst>
      </pc:sldChg>
      <pc:sldChg chg="addSp delSp modSp add">
        <pc:chgData name="Nicolas Perez" userId="9a02ef040d777400" providerId="LiveId" clId="{BA362632-40D4-4567-B6F4-D3AE493E08CB}" dt="2019-06-10T02:08:59.513" v="1897" actId="20577"/>
        <pc:sldMkLst>
          <pc:docMk/>
          <pc:sldMk cId="4123059476" sldId="260"/>
        </pc:sldMkLst>
        <pc:spChg chg="mod">
          <ac:chgData name="Nicolas Perez" userId="9a02ef040d777400" providerId="LiveId" clId="{BA362632-40D4-4567-B6F4-D3AE493E08CB}" dt="2019-06-10T02:01:41.930" v="872" actId="1076"/>
          <ac:spMkLst>
            <pc:docMk/>
            <pc:sldMk cId="4123059476" sldId="260"/>
            <ac:spMk id="2" creationId="{34EB5CC9-446C-40EC-BDFE-F373751E8410}"/>
          </ac:spMkLst>
        </pc:spChg>
        <pc:spChg chg="add mod">
          <ac:chgData name="Nicolas Perez" userId="9a02ef040d777400" providerId="LiveId" clId="{BA362632-40D4-4567-B6F4-D3AE493E08CB}" dt="2019-06-10T02:04:12.248" v="1255" actId="20577"/>
          <ac:spMkLst>
            <pc:docMk/>
            <pc:sldMk cId="4123059476" sldId="260"/>
            <ac:spMk id="3" creationId="{E38135D8-D025-42DE-944F-7A5148B10129}"/>
          </ac:spMkLst>
        </pc:spChg>
        <pc:spChg chg="mod">
          <ac:chgData name="Nicolas Perez" userId="9a02ef040d777400" providerId="LiveId" clId="{BA362632-40D4-4567-B6F4-D3AE493E08CB}" dt="2019-06-10T02:08:59.513" v="1897" actId="20577"/>
          <ac:spMkLst>
            <pc:docMk/>
            <pc:sldMk cId="4123059476" sldId="260"/>
            <ac:spMk id="5" creationId="{B92B4FEC-AD65-4D3A-9E0A-A7DBE0D5FB95}"/>
          </ac:spMkLst>
        </pc:spChg>
        <pc:picChg chg="del">
          <ac:chgData name="Nicolas Perez" userId="9a02ef040d777400" providerId="LiveId" clId="{BA362632-40D4-4567-B6F4-D3AE493E08CB}" dt="2019-06-10T02:01:31.509" v="866" actId="478"/>
          <ac:picMkLst>
            <pc:docMk/>
            <pc:sldMk cId="4123059476" sldId="260"/>
            <ac:picMk id="4" creationId="{C6050D2C-3FF6-4488-A221-1F62E48CACE1}"/>
          </ac:picMkLst>
        </pc:picChg>
        <pc:picChg chg="del">
          <ac:chgData name="Nicolas Perez" userId="9a02ef040d777400" providerId="LiveId" clId="{BA362632-40D4-4567-B6F4-D3AE493E08CB}" dt="2019-06-10T02:01:32.543" v="868" actId="478"/>
          <ac:picMkLst>
            <pc:docMk/>
            <pc:sldMk cId="4123059476" sldId="260"/>
            <ac:picMk id="7" creationId="{9D550C4C-3A32-460E-A1AB-87933B7AAFED}"/>
          </ac:picMkLst>
        </pc:picChg>
        <pc:picChg chg="del">
          <ac:chgData name="Nicolas Perez" userId="9a02ef040d777400" providerId="LiveId" clId="{BA362632-40D4-4567-B6F4-D3AE493E08CB}" dt="2019-06-10T02:01:32.111" v="867" actId="478"/>
          <ac:picMkLst>
            <pc:docMk/>
            <pc:sldMk cId="4123059476" sldId="260"/>
            <ac:picMk id="8" creationId="{E09BD1AF-623B-4BFE-9DB8-77C0A26A9E23}"/>
          </ac:picMkLst>
        </pc:picChg>
        <pc:cxnChg chg="del">
          <ac:chgData name="Nicolas Perez" userId="9a02ef040d777400" providerId="LiveId" clId="{BA362632-40D4-4567-B6F4-D3AE493E08CB}" dt="2019-06-10T02:01:33.430" v="869" actId="478"/>
          <ac:cxnSpMkLst>
            <pc:docMk/>
            <pc:sldMk cId="4123059476" sldId="260"/>
            <ac:cxnSpMk id="10" creationId="{86FC0987-0D1B-463E-855F-2FFB5035586E}"/>
          </ac:cxnSpMkLst>
        </pc:cxnChg>
        <pc:cxnChg chg="del">
          <ac:chgData name="Nicolas Perez" userId="9a02ef040d777400" providerId="LiveId" clId="{BA362632-40D4-4567-B6F4-D3AE493E08CB}" dt="2019-06-10T02:01:34.486" v="870" actId="478"/>
          <ac:cxnSpMkLst>
            <pc:docMk/>
            <pc:sldMk cId="4123059476" sldId="260"/>
            <ac:cxnSpMk id="13" creationId="{DE44DAF7-048F-4EBF-8E86-9510C1F8AFA4}"/>
          </ac:cxnSpMkLst>
        </pc:cxnChg>
      </pc:sldChg>
      <pc:sldChg chg="del">
        <pc:chgData name="Nicolas Perez" userId="9a02ef040d777400" providerId="LiveId" clId="{BA362632-40D4-4567-B6F4-D3AE493E08CB}" dt="2019-06-10T01:51:18.593" v="391" actId="2696"/>
        <pc:sldMkLst>
          <pc:docMk/>
          <pc:sldMk cId="3051141077" sldId="261"/>
        </pc:sldMkLst>
      </pc:sldChg>
      <pc:sldChg chg="modSp add">
        <pc:chgData name="Nicolas Perez" userId="9a02ef040d777400" providerId="LiveId" clId="{BA362632-40D4-4567-B6F4-D3AE493E08CB}" dt="2019-06-10T02:08:42.270" v="1870" actId="122"/>
        <pc:sldMkLst>
          <pc:docMk/>
          <pc:sldMk cId="3692770285" sldId="261"/>
        </pc:sldMkLst>
        <pc:spChg chg="mod">
          <ac:chgData name="Nicolas Perez" userId="9a02ef040d777400" providerId="LiveId" clId="{BA362632-40D4-4567-B6F4-D3AE493E08CB}" dt="2019-06-10T02:08:42.270" v="1870" actId="122"/>
          <ac:spMkLst>
            <pc:docMk/>
            <pc:sldMk cId="3692770285" sldId="261"/>
            <ac:spMk id="3" creationId="{E38135D8-D025-42DE-944F-7A5148B10129}"/>
          </ac:spMkLst>
        </pc:spChg>
        <pc:spChg chg="mod">
          <ac:chgData name="Nicolas Perez" userId="9a02ef040d777400" providerId="LiveId" clId="{BA362632-40D4-4567-B6F4-D3AE493E08CB}" dt="2019-06-10T02:04:50.751" v="1282" actId="20577"/>
          <ac:spMkLst>
            <pc:docMk/>
            <pc:sldMk cId="3692770285" sldId="261"/>
            <ac:spMk id="5" creationId="{B92B4FEC-AD65-4D3A-9E0A-A7DBE0D5FB95}"/>
          </ac:spMkLst>
        </pc:spChg>
      </pc:sldChg>
      <pc:sldChg chg="del">
        <pc:chgData name="Nicolas Perez" userId="9a02ef040d777400" providerId="LiveId" clId="{BA362632-40D4-4567-B6F4-D3AE493E08CB}" dt="2019-06-10T01:51:18.655" v="393" actId="2696"/>
        <pc:sldMkLst>
          <pc:docMk/>
          <pc:sldMk cId="1432148564" sldId="262"/>
        </pc:sldMkLst>
      </pc:sldChg>
      <pc:sldChg chg="del">
        <pc:chgData name="Nicolas Perez" userId="9a02ef040d777400" providerId="LiveId" clId="{BA362632-40D4-4567-B6F4-D3AE493E08CB}" dt="2019-06-10T01:51:18.796" v="394" actId="2696"/>
        <pc:sldMkLst>
          <pc:docMk/>
          <pc:sldMk cId="3312304054" sldId="263"/>
        </pc:sldMkLst>
      </pc:sldChg>
      <pc:sldChg chg="del">
        <pc:chgData name="Nicolas Perez" userId="9a02ef040d777400" providerId="LiveId" clId="{BA362632-40D4-4567-B6F4-D3AE493E08CB}" dt="2019-06-10T01:51:18.624" v="392" actId="2696"/>
        <pc:sldMkLst>
          <pc:docMk/>
          <pc:sldMk cId="1657590981" sldId="264"/>
        </pc:sldMkLst>
      </pc:sldChg>
      <pc:sldChg chg="del">
        <pc:chgData name="Nicolas Perez" userId="9a02ef040d777400" providerId="LiveId" clId="{BA362632-40D4-4567-B6F4-D3AE493E08CB}" dt="2019-06-10T01:51:18.827" v="395" actId="2696"/>
        <pc:sldMkLst>
          <pc:docMk/>
          <pc:sldMk cId="3051611285" sldId="265"/>
        </pc:sldMkLst>
      </pc:sldChg>
      <pc:sldChg chg="del">
        <pc:chgData name="Nicolas Perez" userId="9a02ef040d777400" providerId="LiveId" clId="{BA362632-40D4-4567-B6F4-D3AE493E08CB}" dt="2019-06-10T01:51:18.858" v="396" actId="2696"/>
        <pc:sldMkLst>
          <pc:docMk/>
          <pc:sldMk cId="1321438155" sldId="266"/>
        </pc:sldMkLst>
      </pc:sldChg>
      <pc:sldChg chg="del">
        <pc:chgData name="Nicolas Perez" userId="9a02ef040d777400" providerId="LiveId" clId="{BA362632-40D4-4567-B6F4-D3AE493E08CB}" dt="2019-06-10T01:51:18.858" v="397" actId="2696"/>
        <pc:sldMkLst>
          <pc:docMk/>
          <pc:sldMk cId="1668484749" sldId="267"/>
        </pc:sldMkLst>
      </pc:sldChg>
      <pc:sldChg chg="del">
        <pc:chgData name="Nicolas Perez" userId="9a02ef040d777400" providerId="LiveId" clId="{BA362632-40D4-4567-B6F4-D3AE493E08CB}" dt="2019-06-10T01:51:18.936" v="398" actId="2696"/>
        <pc:sldMkLst>
          <pc:docMk/>
          <pc:sldMk cId="967514025" sldId="268"/>
        </pc:sldMkLst>
      </pc:sldChg>
      <pc:sldChg chg="del">
        <pc:chgData name="Nicolas Perez" userId="9a02ef040d777400" providerId="LiveId" clId="{BA362632-40D4-4567-B6F4-D3AE493E08CB}" dt="2019-06-10T01:51:18.952" v="399" actId="2696"/>
        <pc:sldMkLst>
          <pc:docMk/>
          <pc:sldMk cId="2923591729" sldId="269"/>
        </pc:sldMkLst>
      </pc:sldChg>
      <pc:sldChg chg="del">
        <pc:chgData name="Nicolas Perez" userId="9a02ef040d777400" providerId="LiveId" clId="{BA362632-40D4-4567-B6F4-D3AE493E08CB}" dt="2019-06-10T01:51:18.968" v="400" actId="2696"/>
        <pc:sldMkLst>
          <pc:docMk/>
          <pc:sldMk cId="767748154" sldId="270"/>
        </pc:sldMkLst>
      </pc:sldChg>
      <pc:sldChg chg="del">
        <pc:chgData name="Nicolas Perez" userId="9a02ef040d777400" providerId="LiveId" clId="{BA362632-40D4-4567-B6F4-D3AE493E08CB}" dt="2019-06-10T01:51:18.983" v="401" actId="2696"/>
        <pc:sldMkLst>
          <pc:docMk/>
          <pc:sldMk cId="161009267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gramacion.sistemas.unla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stagram.com/ddpyt/" TargetMode="External"/><Relationship Id="rId4" Type="http://schemas.openxmlformats.org/officeDocument/2006/relationships/hyperlink" Target="https://chat.whatsapp.com/LcUv8AWKlya1qs0BKV04B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b/s!AgB0dw0E7wKakMwjjYVrhhhkwm13V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03E241-9735-4E5B-AB49-469970779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Programación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0663E95-53DF-429A-9155-E248FB34C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Licenciatura en Sistemas – UNIDAD 5: </a:t>
            </a:r>
            <a:r>
              <a:rPr lang="en-US" dirty="0" err="1"/>
              <a:t>Estructuras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740B9EE-F6E7-4E69-885D-B5C0E451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5745332"/>
            <a:ext cx="1033510" cy="10335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F9076307-E8AE-4674-8A55-C8188A698BD4}"/>
              </a:ext>
            </a:extLst>
          </p:cNvPr>
          <p:cNvSpPr/>
          <p:nvPr/>
        </p:nvSpPr>
        <p:spPr>
          <a:xfrm>
            <a:off x="1371600" y="3879419"/>
            <a:ext cx="1052447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Equipo docente: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Jorge </a:t>
            </a:r>
            <a:r>
              <a:rPr lang="es-A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Golfieri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Natalia Romero y Nicolás Perez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Mails: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jgolfieri@hotmail.com , nataliab_romero@yahoo.com.ar  y nperez_dcao_smn@outlook.com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Facebook:              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https://www.facebook.com/groups/171510736842353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Git:                          </a:t>
            </a:r>
            <a:r>
              <a:rPr lang="es-AR" sz="1400" b="1" i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github.com/UNLASistemasProgramacion/Programacion-de-Computadoras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s-AR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E-mail:                    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programacion.sistemas.unla@gmail.com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</a:t>
            </a:r>
            <a:r>
              <a:rPr lang="es-A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Wpp</a:t>
            </a:r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https://chat.whatsapp.com/LcUv8AWKlya1qs0BKV04BQ</a:t>
            </a:r>
            <a:endParaRPr lang="es-AR" sz="1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Instagram:   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https://www.instagram.com/ddpyt/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1902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8442"/>
            <a:ext cx="5410200" cy="4024125"/>
          </a:xfrm>
        </p:spPr>
        <p:txBody>
          <a:bodyPr/>
          <a:lstStyle/>
          <a:p>
            <a:pPr marL="0" indent="0" algn="just">
              <a:buNone/>
            </a:pPr>
            <a:r>
              <a:rPr lang="es-AR" dirty="0"/>
              <a:t>Primero hemos trabajado con un único dato de un único tipo, por ejemplo </a:t>
            </a:r>
            <a:r>
              <a:rPr lang="es-AR" dirty="0" err="1"/>
              <a:t>int</a:t>
            </a:r>
            <a:r>
              <a:rPr lang="es-AR" dirty="0"/>
              <a:t>, </a:t>
            </a:r>
            <a:r>
              <a:rPr lang="es-AR" dirty="0" err="1"/>
              <a:t>float</a:t>
            </a:r>
            <a:r>
              <a:rPr lang="es-AR" dirty="0"/>
              <a:t>, doble, </a:t>
            </a:r>
            <a:r>
              <a:rPr lang="es-AR" dirty="0" err="1"/>
              <a:t>char</a:t>
            </a:r>
            <a:r>
              <a:rPr lang="es-AR" dirty="0"/>
              <a:t>. </a:t>
            </a:r>
          </a:p>
          <a:p>
            <a:pPr marL="0" indent="0" algn="just">
              <a:buNone/>
            </a:pPr>
            <a:r>
              <a:rPr lang="es-AR" dirty="0"/>
              <a:t>Luego trabajamos con varios datos de un mismo tipo, es decir arreglos, </a:t>
            </a:r>
            <a:r>
              <a:rPr lang="es-AR" dirty="0" err="1"/>
              <a:t>char</a:t>
            </a:r>
            <a:r>
              <a:rPr lang="es-AR" dirty="0"/>
              <a:t>[], </a:t>
            </a:r>
            <a:r>
              <a:rPr lang="es-AR" dirty="0" err="1"/>
              <a:t>int</a:t>
            </a:r>
            <a:r>
              <a:rPr lang="es-AR" dirty="0"/>
              <a:t>[], etc.</a:t>
            </a:r>
          </a:p>
          <a:p>
            <a:pPr marL="0" indent="0" algn="just">
              <a:buNone/>
            </a:pPr>
            <a:r>
              <a:rPr lang="es-AR" dirty="0"/>
              <a:t>Ahora trabajaremos con varios datos de varios tipos, eso se define como Estructura, en C </a:t>
            </a:r>
            <a:r>
              <a:rPr lang="es-AR" dirty="0" err="1"/>
              <a:t>struct</a:t>
            </a:r>
            <a:r>
              <a:rPr lang="es-AR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A5273FBB-2E8C-45BD-9560-590B7B01C51D}"/>
              </a:ext>
            </a:extLst>
          </p:cNvPr>
          <p:cNvSpPr txBox="1"/>
          <p:nvPr/>
        </p:nvSpPr>
        <p:spPr>
          <a:xfrm>
            <a:off x="6400801" y="2538442"/>
            <a:ext cx="5370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formato de la </a:t>
            </a:r>
            <a:r>
              <a:rPr lang="es-AR" dirty="0" err="1"/>
              <a:t>declaracion</a:t>
            </a:r>
            <a:r>
              <a:rPr lang="es-AR" dirty="0"/>
              <a:t> es: </a:t>
            </a:r>
          </a:p>
          <a:p>
            <a:endParaRPr lang="es-AR" dirty="0"/>
          </a:p>
          <a:p>
            <a:r>
              <a:rPr lang="es-AR" dirty="0"/>
              <a:t>//Se lo debe declarar de forma global. 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 err="1"/>
              <a:t>struct</a:t>
            </a:r>
            <a:r>
              <a:rPr lang="es-AR" dirty="0"/>
              <a:t> &lt;</a:t>
            </a:r>
            <a:r>
              <a:rPr lang="es-AR" dirty="0" err="1"/>
              <a:t>nombre_de_la_estructura</a:t>
            </a:r>
            <a:r>
              <a:rPr lang="es-AR" dirty="0"/>
              <a:t>&gt; </a:t>
            </a:r>
          </a:p>
          <a:p>
            <a:r>
              <a:rPr lang="es-AR" dirty="0"/>
              <a:t>{ </a:t>
            </a:r>
          </a:p>
          <a:p>
            <a:r>
              <a:rPr lang="es-AR" dirty="0"/>
              <a:t>&lt;</a:t>
            </a:r>
            <a:r>
              <a:rPr lang="es-AR" dirty="0" err="1"/>
              <a:t>tipo_variable</a:t>
            </a:r>
            <a:r>
              <a:rPr lang="es-AR" dirty="0"/>
              <a:t>&gt; &lt;</a:t>
            </a:r>
            <a:r>
              <a:rPr lang="es-AR" dirty="0" err="1"/>
              <a:t>nombre_variable</a:t>
            </a:r>
            <a:r>
              <a:rPr lang="es-AR" dirty="0"/>
              <a:t>&gt; ; </a:t>
            </a:r>
          </a:p>
          <a:p>
            <a:r>
              <a:rPr lang="es-AR" dirty="0"/>
              <a:t>&lt;</a:t>
            </a:r>
            <a:r>
              <a:rPr lang="es-AR" dirty="0" err="1"/>
              <a:t>tipo_variable</a:t>
            </a:r>
            <a:r>
              <a:rPr lang="es-AR" dirty="0"/>
              <a:t>&gt; &lt;</a:t>
            </a:r>
            <a:r>
              <a:rPr lang="es-AR" dirty="0" err="1"/>
              <a:t>nombre_variable</a:t>
            </a:r>
            <a:r>
              <a:rPr lang="es-AR" dirty="0"/>
              <a:t>&gt; ; </a:t>
            </a:r>
          </a:p>
          <a:p>
            <a:r>
              <a:rPr lang="es-AR" dirty="0"/>
              <a:t>... </a:t>
            </a:r>
          </a:p>
          <a:p>
            <a:r>
              <a:rPr lang="es-AR" dirty="0"/>
              <a:t>&lt;</a:t>
            </a:r>
            <a:r>
              <a:rPr lang="es-AR" dirty="0" err="1"/>
              <a:t>tipo_variable</a:t>
            </a:r>
            <a:r>
              <a:rPr lang="es-AR" dirty="0"/>
              <a:t>&gt; &lt;</a:t>
            </a:r>
            <a:r>
              <a:rPr lang="es-AR" dirty="0" err="1"/>
              <a:t>nombre_variable</a:t>
            </a:r>
            <a:r>
              <a:rPr lang="es-AR" dirty="0"/>
              <a:t>&gt; ; </a:t>
            </a:r>
          </a:p>
          <a:p>
            <a:r>
              <a:rPr lang="es-AR" dirty="0"/>
              <a:t>};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son?             ¿Cómo se </a:t>
            </a:r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declarán</a:t>
            </a:r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50700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57719"/>
            <a:ext cx="5410200" cy="40241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&lt;…&gt;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//Global</a:t>
            </a:r>
          </a:p>
          <a:p>
            <a:pPr marL="0" indent="0" algn="just">
              <a:buNone/>
            </a:pPr>
            <a:r>
              <a:rPr lang="es-AR" dirty="0" err="1"/>
              <a:t>struct</a:t>
            </a:r>
            <a:r>
              <a:rPr lang="es-AR" dirty="0"/>
              <a:t>  Libro{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 err="1"/>
              <a:t>char</a:t>
            </a:r>
            <a:r>
              <a:rPr lang="es-AR" dirty="0"/>
              <a:t> nombre[100];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nroHojas</a:t>
            </a:r>
            <a:r>
              <a:rPr lang="es-AR" dirty="0"/>
              <a:t>;</a:t>
            </a:r>
          </a:p>
          <a:p>
            <a:pPr marL="0" indent="0" algn="just">
              <a:buNone/>
            </a:pPr>
            <a:r>
              <a:rPr lang="es-AR" dirty="0"/>
              <a:t>}</a:t>
            </a:r>
          </a:p>
          <a:p>
            <a:pPr marL="0" indent="0" algn="just">
              <a:buNone/>
            </a:pP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(){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 err="1"/>
              <a:t>struct</a:t>
            </a:r>
            <a:r>
              <a:rPr lang="es-AR" dirty="0"/>
              <a:t> Libro libro1;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 err="1"/>
              <a:t>strcpy</a:t>
            </a:r>
            <a:r>
              <a:rPr lang="es-AR" dirty="0"/>
              <a:t>(libro1.nombre, “Las 1001 noches”);</a:t>
            </a:r>
          </a:p>
          <a:p>
            <a:pPr marL="0" indent="0" algn="just">
              <a:buNone/>
            </a:pPr>
            <a:r>
              <a:rPr lang="es-AR" dirty="0"/>
              <a:t>	libro1.nroHojas = 200;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return</a:t>
            </a:r>
            <a:r>
              <a:rPr lang="es-AR" dirty="0"/>
              <a:t> o;}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¿Cómo es un ejemplo simple?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C360CD48-E26A-46DB-B2A5-5EADDABFB24F}"/>
              </a:ext>
            </a:extLst>
          </p:cNvPr>
          <p:cNvSpPr/>
          <p:nvPr/>
        </p:nvSpPr>
        <p:spPr>
          <a:xfrm>
            <a:off x="6013142" y="24577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&lt;…&gt;</a:t>
            </a:r>
          </a:p>
          <a:p>
            <a:endParaRPr lang="es-AR" dirty="0"/>
          </a:p>
          <a:p>
            <a:r>
              <a:rPr lang="es-AR" dirty="0"/>
              <a:t>//Global</a:t>
            </a:r>
          </a:p>
          <a:p>
            <a:r>
              <a:rPr lang="es-AR" dirty="0" err="1"/>
              <a:t>struct</a:t>
            </a:r>
            <a:r>
              <a:rPr lang="es-AR" dirty="0"/>
              <a:t>  Libro{</a:t>
            </a:r>
          </a:p>
          <a:p>
            <a:r>
              <a:rPr lang="es-AR" dirty="0"/>
              <a:t>	</a:t>
            </a:r>
            <a:r>
              <a:rPr lang="es-AR" dirty="0" err="1"/>
              <a:t>char</a:t>
            </a:r>
            <a:r>
              <a:rPr lang="es-AR" dirty="0"/>
              <a:t> nombre[100];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nroHojas</a:t>
            </a:r>
            <a:r>
              <a:rPr lang="es-AR" dirty="0"/>
              <a:t>;</a:t>
            </a:r>
          </a:p>
          <a:p>
            <a:r>
              <a:rPr lang="es-AR" dirty="0"/>
              <a:t>}</a:t>
            </a:r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(){ //Muchos libros, array</a:t>
            </a:r>
          </a:p>
          <a:p>
            <a:endParaRPr lang="es-AR" dirty="0"/>
          </a:p>
          <a:p>
            <a:r>
              <a:rPr lang="es-AR" dirty="0"/>
              <a:t>	</a:t>
            </a:r>
            <a:r>
              <a:rPr lang="es-AR" dirty="0" err="1"/>
              <a:t>struct</a:t>
            </a:r>
            <a:r>
              <a:rPr lang="es-AR" dirty="0"/>
              <a:t> Libro libros[3];</a:t>
            </a:r>
          </a:p>
          <a:p>
            <a:r>
              <a:rPr lang="es-AR" dirty="0"/>
              <a:t>	</a:t>
            </a:r>
            <a:r>
              <a:rPr lang="es-AR" dirty="0" err="1"/>
              <a:t>for</a:t>
            </a:r>
            <a:r>
              <a:rPr lang="es-AR" dirty="0"/>
              <a:t>(</a:t>
            </a:r>
            <a:r>
              <a:rPr lang="es-AR" dirty="0" err="1"/>
              <a:t>int</a:t>
            </a:r>
            <a:r>
              <a:rPr lang="es-AR" dirty="0"/>
              <a:t> i = 0; i&lt;3; i++){</a:t>
            </a:r>
          </a:p>
          <a:p>
            <a:r>
              <a:rPr lang="es-AR" dirty="0"/>
              <a:t>	//</a:t>
            </a:r>
            <a:r>
              <a:rPr lang="es-AR" dirty="0" err="1"/>
              <a:t>printf</a:t>
            </a:r>
            <a:r>
              <a:rPr lang="es-AR" dirty="0"/>
              <a:t>, </a:t>
            </a:r>
            <a:r>
              <a:rPr lang="es-AR" dirty="0" err="1"/>
              <a:t>gets</a:t>
            </a:r>
            <a:r>
              <a:rPr lang="es-AR" dirty="0"/>
              <a:t>, </a:t>
            </a:r>
            <a:r>
              <a:rPr lang="es-AR" dirty="0" err="1"/>
              <a:t>aux</a:t>
            </a:r>
            <a:r>
              <a:rPr lang="es-AR" dirty="0"/>
              <a:t> de cada variable.</a:t>
            </a:r>
          </a:p>
          <a:p>
            <a:r>
              <a:rPr lang="es-AR" dirty="0"/>
              <a:t>	}</a:t>
            </a:r>
          </a:p>
          <a:p>
            <a:r>
              <a:rPr lang="es-AR" dirty="0" err="1"/>
              <a:t>return</a:t>
            </a:r>
            <a:r>
              <a:rPr lang="es-AR" dirty="0"/>
              <a:t> o;}</a:t>
            </a:r>
          </a:p>
        </p:txBody>
      </p:sp>
    </p:spTree>
    <p:extLst>
      <p:ext uri="{BB962C8B-B14F-4D97-AF65-F5344CB8AC3E}">
        <p14:creationId xmlns:p14="http://schemas.microsoft.com/office/powerpoint/2010/main" val="122521439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Funciones con vectores de estructuras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6050D2C-3FF6-4488-A221-1F62E48CA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5" t="18900" r="49028" b="6278"/>
          <a:stretch/>
        </p:blipFill>
        <p:spPr>
          <a:xfrm>
            <a:off x="348818" y="2401271"/>
            <a:ext cx="4820575" cy="43176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9D550C4C-3A32-460E-A1AB-87933B7AA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8" t="27702" r="50000" b="28673"/>
          <a:stretch/>
        </p:blipFill>
        <p:spPr>
          <a:xfrm>
            <a:off x="7985541" y="2297921"/>
            <a:ext cx="3443349" cy="27179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09BD1AF-623B-4BFE-9DB8-77C0A26A9E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11" t="37014" r="38107" b="13786"/>
          <a:stretch/>
        </p:blipFill>
        <p:spPr>
          <a:xfrm>
            <a:off x="5280810" y="4313959"/>
            <a:ext cx="4190260" cy="2544041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86FC0987-0D1B-463E-855F-2FFB5035586E}"/>
              </a:ext>
            </a:extLst>
          </p:cNvPr>
          <p:cNvCxnSpPr>
            <a:cxnSpLocks/>
          </p:cNvCxnSpPr>
          <p:nvPr/>
        </p:nvCxnSpPr>
        <p:spPr>
          <a:xfrm flipV="1">
            <a:off x="3915052" y="2707690"/>
            <a:ext cx="3897298" cy="136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DE44DAF7-048F-4EBF-8E86-9510C1F8AFA4}"/>
              </a:ext>
            </a:extLst>
          </p:cNvPr>
          <p:cNvCxnSpPr/>
          <p:nvPr/>
        </p:nvCxnSpPr>
        <p:spPr>
          <a:xfrm flipV="1">
            <a:off x="3959441" y="4313959"/>
            <a:ext cx="1209952" cy="8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9970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 1 – </a:t>
            </a:r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Arrays</a:t>
            </a:r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Estructuras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38135D8-D025-42DE-944F-7A5148B10129}"/>
              </a:ext>
            </a:extLst>
          </p:cNvPr>
          <p:cNvSpPr txBox="1"/>
          <p:nvPr/>
        </p:nvSpPr>
        <p:spPr>
          <a:xfrm>
            <a:off x="647701" y="2821508"/>
            <a:ext cx="1015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A- Crear 5 vehículos, donde cada vehículo posee patente, año, color y precio. </a:t>
            </a:r>
          </a:p>
          <a:p>
            <a:r>
              <a:rPr lang="es-AR" dirty="0"/>
              <a:t>B- La carga de los vehículos debe ser por medio de un procedimiento.</a:t>
            </a:r>
          </a:p>
          <a:p>
            <a:r>
              <a:rPr lang="es-AR" dirty="0"/>
              <a:t>C- Crear un procedimiento para mostrar los vehículos.</a:t>
            </a:r>
          </a:p>
          <a:p>
            <a:r>
              <a:rPr lang="es-AR" dirty="0"/>
              <a:t>D- Ordenar los vehículos por patente. </a:t>
            </a:r>
          </a:p>
          <a:p>
            <a:r>
              <a:rPr lang="es-AR" dirty="0"/>
              <a:t>E- Crear una función que valide las patentes, deben ser NNNLLL o LLNNNLL donde las L son letras y N números.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305947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 2 – Estructuras anidadas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38135D8-D025-42DE-944F-7A5148B10129}"/>
              </a:ext>
            </a:extLst>
          </p:cNvPr>
          <p:cNvSpPr txBox="1"/>
          <p:nvPr/>
        </p:nvSpPr>
        <p:spPr>
          <a:xfrm>
            <a:off x="647701" y="2821508"/>
            <a:ext cx="1015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 tiene la estructura Empresa, Empleado y Fecha, las 3 anidadas. </a:t>
            </a:r>
          </a:p>
          <a:p>
            <a:r>
              <a:rPr lang="es-AR" dirty="0"/>
              <a:t>Se propone trabajar primero con Empleado y Fecha. Cada empleado posee 2 fechas, una de nacimiento y otra de ingreso a la empresa. </a:t>
            </a:r>
          </a:p>
          <a:p>
            <a:r>
              <a:rPr lang="es-AR" dirty="0"/>
              <a:t>Se pide cargar empleados en un vector. Mostrar los empleados. Ordenarlos por sueldo. Ordenarlos por nombre. Validad su CUIT. Una vez terminado todo esto se pide crear un vector de empresas y generar los procedimientos cargar, mostrar y ordenar. </a:t>
            </a:r>
          </a:p>
          <a:p>
            <a:endParaRPr lang="es-AR" dirty="0"/>
          </a:p>
          <a:p>
            <a:r>
              <a:rPr lang="es-AR" dirty="0"/>
              <a:t>Se propone que sigan la estructura brindada en el PDF dado a continuación:</a:t>
            </a:r>
          </a:p>
          <a:p>
            <a:endParaRPr lang="es-AR" dirty="0"/>
          </a:p>
          <a:p>
            <a:pPr algn="ctr"/>
            <a:r>
              <a:rPr lang="es-AR" dirty="0"/>
              <a:t> </a:t>
            </a:r>
            <a:r>
              <a:rPr lang="es-AR" dirty="0">
                <a:hlinkClick r:id="rId2"/>
              </a:rPr>
              <a:t>https://1drv.ms/b/s!AgB0dw0E7wKakMwjjYVrhhhkwm13VQ</a:t>
            </a:r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277028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 2 – </a:t>
            </a:r>
            <a:r>
              <a:rPr lang="es-E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Ayuda </a:t>
            </a:r>
            <a:r>
              <a:rPr lang="es-E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atoi</a:t>
            </a:r>
            <a:endParaRPr lang="es-E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38135D8-D025-42DE-944F-7A5148B10129}"/>
              </a:ext>
            </a:extLst>
          </p:cNvPr>
          <p:cNvSpPr txBox="1"/>
          <p:nvPr/>
        </p:nvSpPr>
        <p:spPr>
          <a:xfrm>
            <a:off x="647701" y="2821508"/>
            <a:ext cx="1015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4" t="19391" r="34519" b="19070"/>
          <a:stretch/>
        </p:blipFill>
        <p:spPr bwMode="auto">
          <a:xfrm>
            <a:off x="647701" y="2391705"/>
            <a:ext cx="5287107" cy="372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4" t="19824" r="41154" b="18670"/>
          <a:stretch/>
        </p:blipFill>
        <p:spPr bwMode="auto">
          <a:xfrm>
            <a:off x="6962399" y="2625969"/>
            <a:ext cx="5076092" cy="377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87961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636</TotalTime>
  <Words>377</Words>
  <Application>Microsoft Office PowerPoint</Application>
  <PresentationFormat>Personalizado</PresentationFormat>
  <Paragraphs>78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Estela de condensación</vt:lpstr>
      <vt:lpstr>Programación de computadoras</vt:lpstr>
      <vt:lpstr>U5:Estructuras</vt:lpstr>
      <vt:lpstr>U5:Estructuras</vt:lpstr>
      <vt:lpstr>U5:Estructuras</vt:lpstr>
      <vt:lpstr>U5:Estructuras</vt:lpstr>
      <vt:lpstr>U5:Estructuras</vt:lpstr>
      <vt:lpstr>U5:Estructuras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computadoras</dc:title>
  <dc:creator>Nicolas Perez</dc:creator>
  <cp:lastModifiedBy>aula2sca</cp:lastModifiedBy>
  <cp:revision>46</cp:revision>
  <dcterms:created xsi:type="dcterms:W3CDTF">2019-02-17T22:54:54Z</dcterms:created>
  <dcterms:modified xsi:type="dcterms:W3CDTF">2019-06-10T14:47:15Z</dcterms:modified>
</cp:coreProperties>
</file>